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6.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9.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theme/theme12.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4.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media/image39.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3" r:id="rId2"/>
    <p:sldMasterId id="2147483692" r:id="rId3"/>
    <p:sldMasterId id="2147483720" r:id="rId4"/>
    <p:sldMasterId id="2147483733" r:id="rId5"/>
    <p:sldMasterId id="2147483752" r:id="rId6"/>
    <p:sldMasterId id="2147483760" r:id="rId7"/>
    <p:sldMasterId id="2147483783" r:id="rId8"/>
    <p:sldMasterId id="2147483839" r:id="rId9"/>
    <p:sldMasterId id="2147483854" r:id="rId10"/>
    <p:sldMasterId id="2147483873" r:id="rId11"/>
    <p:sldMasterId id="2147483892" r:id="rId12"/>
    <p:sldMasterId id="2147483895" r:id="rId13"/>
    <p:sldMasterId id="2147483917" r:id="rId14"/>
    <p:sldMasterId id="2147483936" r:id="rId15"/>
  </p:sldMasterIdLst>
  <p:notesMasterIdLst>
    <p:notesMasterId r:id="rId44"/>
  </p:notesMasterIdLst>
  <p:handoutMasterIdLst>
    <p:handoutMasterId r:id="rId45"/>
  </p:handoutMasterIdLst>
  <p:sldIdLst>
    <p:sldId id="451" r:id="rId16"/>
    <p:sldId id="454" r:id="rId17"/>
    <p:sldId id="518" r:id="rId18"/>
    <p:sldId id="519" r:id="rId19"/>
    <p:sldId id="456" r:id="rId20"/>
    <p:sldId id="435" r:id="rId21"/>
    <p:sldId id="515" r:id="rId22"/>
    <p:sldId id="513" r:id="rId23"/>
    <p:sldId id="466" r:id="rId24"/>
    <p:sldId id="499" r:id="rId25"/>
    <p:sldId id="496" r:id="rId26"/>
    <p:sldId id="495" r:id="rId27"/>
    <p:sldId id="500" r:id="rId28"/>
    <p:sldId id="501" r:id="rId29"/>
    <p:sldId id="517" r:id="rId30"/>
    <p:sldId id="457" r:id="rId31"/>
    <p:sldId id="511" r:id="rId32"/>
    <p:sldId id="510" r:id="rId33"/>
    <p:sldId id="503" r:id="rId34"/>
    <p:sldId id="504" r:id="rId35"/>
    <p:sldId id="505" r:id="rId36"/>
    <p:sldId id="506" r:id="rId37"/>
    <p:sldId id="507" r:id="rId38"/>
    <p:sldId id="508" r:id="rId39"/>
    <p:sldId id="509" r:id="rId40"/>
    <p:sldId id="514" r:id="rId41"/>
    <p:sldId id="516" r:id="rId42"/>
    <p:sldId id="498" r:id="rId4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an Shapovalov" initials="IS" lastIdx="1" clrIdx="0">
    <p:extLst>
      <p:ext uri="{19B8F6BF-5375-455C-9EA6-DF929625EA0E}">
        <p15:presenceInfo xmlns:p15="http://schemas.microsoft.com/office/powerpoint/2012/main" userId="S-1-5-21-1430328663-2098613005-1233803906-42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CA1"/>
    <a:srgbClr val="0F6B5E"/>
    <a:srgbClr val="E8E8E8"/>
    <a:srgbClr val="F37043"/>
    <a:srgbClr val="E8F9F7"/>
    <a:srgbClr val="EBC3B0"/>
    <a:srgbClr val="111111"/>
    <a:srgbClr val="010308"/>
    <a:srgbClr val="262626"/>
    <a:srgbClr val="36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43" autoAdjust="0"/>
    <p:restoredTop sz="95770" autoAdjust="0"/>
  </p:normalViewPr>
  <p:slideViewPr>
    <p:cSldViewPr snapToGrid="0">
      <p:cViewPr varScale="1">
        <p:scale>
          <a:sx n="65" d="100"/>
          <a:sy n="65" d="100"/>
        </p:scale>
        <p:origin x="652" y="40"/>
      </p:cViewPr>
      <p:guideLst/>
    </p:cSldViewPr>
  </p:slideViewPr>
  <p:notesTextViewPr>
    <p:cViewPr>
      <p:scale>
        <a:sx n="1" d="1"/>
        <a:sy n="1" d="1"/>
      </p:scale>
      <p:origin x="0" y="0"/>
    </p:cViewPr>
  </p:notesTextViewPr>
  <p:notesViewPr>
    <p:cSldViewPr snapToGrid="0">
      <p:cViewPr varScale="1">
        <p:scale>
          <a:sx n="98" d="100"/>
          <a:sy n="98" d="100"/>
        </p:scale>
        <p:origin x="247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commentAuthors" Target="commentAuthors.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ubbleChart>
        <c:varyColors val="0"/>
        <c:ser>
          <c:idx val="0"/>
          <c:order val="0"/>
          <c:tx>
            <c:strRef>
              <c:f>Лист1!$B$1</c:f>
              <c:strCache>
                <c:ptCount val="1"/>
                <c:pt idx="0">
                  <c:v>TOP3 score</c:v>
                </c:pt>
              </c:strCache>
            </c:strRef>
          </c:tx>
          <c:spPr>
            <a:solidFill>
              <a:srgbClr val="4F81BD"/>
            </a:solidFill>
            <a:ln>
              <a:noFill/>
            </a:ln>
            <a:effectLst/>
          </c:spPr>
          <c:invertIfNegative val="0"/>
          <c:dPt>
            <c:idx val="0"/>
            <c:invertIfNegative val="0"/>
            <c:bubble3D val="0"/>
            <c:spPr>
              <a:solidFill>
                <a:srgbClr val="00A68C"/>
              </a:solidFill>
              <a:ln w="12700" cap="flat" cmpd="sng">
                <a:noFill/>
              </a:ln>
              <a:effectLst/>
            </c:spPr>
            <c:extLst>
              <c:ext xmlns:c16="http://schemas.microsoft.com/office/drawing/2014/chart" uri="{C3380CC4-5D6E-409C-BE32-E72D297353CC}">
                <c16:uniqueId val="{00000001-0459-4E26-AF17-6482AB932B31}"/>
              </c:ext>
            </c:extLst>
          </c:dPt>
          <c:dPt>
            <c:idx val="1"/>
            <c:invertIfNegative val="0"/>
            <c:bubble3D val="0"/>
            <c:spPr>
              <a:solidFill>
                <a:srgbClr val="F16768"/>
              </a:solidFill>
              <a:ln w="19050">
                <a:noFill/>
              </a:ln>
              <a:effectLst/>
            </c:spPr>
            <c:extLst>
              <c:ext xmlns:c16="http://schemas.microsoft.com/office/drawing/2014/chart" uri="{C3380CC4-5D6E-409C-BE32-E72D297353CC}">
                <c16:uniqueId val="{00000003-0459-4E26-AF17-6482AB932B31}"/>
              </c:ext>
            </c:extLst>
          </c:dPt>
          <c:dPt>
            <c:idx val="2"/>
            <c:invertIfNegative val="0"/>
            <c:bubble3D val="0"/>
            <c:spPr>
              <a:solidFill>
                <a:srgbClr val="FFC00F"/>
              </a:solidFill>
              <a:ln w="19050">
                <a:noFill/>
              </a:ln>
              <a:effectLst/>
            </c:spPr>
            <c:extLst>
              <c:ext xmlns:c16="http://schemas.microsoft.com/office/drawing/2014/chart" uri="{C3380CC4-5D6E-409C-BE32-E72D297353CC}">
                <c16:uniqueId val="{00000005-0459-4E26-AF17-6482AB932B31}"/>
              </c:ext>
            </c:extLst>
          </c:dPt>
          <c:dPt>
            <c:idx val="3"/>
            <c:invertIfNegative val="0"/>
            <c:bubble3D val="0"/>
            <c:spPr>
              <a:solidFill>
                <a:srgbClr val="C1272D"/>
              </a:solidFill>
              <a:ln w="19050">
                <a:noFill/>
              </a:ln>
              <a:effectLst/>
            </c:spPr>
            <c:extLst>
              <c:ext xmlns:c16="http://schemas.microsoft.com/office/drawing/2014/chart" uri="{C3380CC4-5D6E-409C-BE32-E72D297353CC}">
                <c16:uniqueId val="{00000007-0459-4E26-AF17-6482AB932B31}"/>
              </c:ext>
            </c:extLst>
          </c:dPt>
          <c:dPt>
            <c:idx val="4"/>
            <c:invertIfNegative val="0"/>
            <c:bubble3D val="0"/>
            <c:spPr>
              <a:solidFill>
                <a:srgbClr val="00B4AA"/>
              </a:solidFill>
              <a:ln>
                <a:noFill/>
              </a:ln>
              <a:effectLst/>
            </c:spPr>
            <c:extLst>
              <c:ext xmlns:c16="http://schemas.microsoft.com/office/drawing/2014/chart" uri="{C3380CC4-5D6E-409C-BE32-E72D297353CC}">
                <c16:uniqueId val="{00000009-0459-4E26-AF17-6482AB932B31}"/>
              </c:ext>
            </c:extLst>
          </c:dPt>
          <c:dPt>
            <c:idx val="5"/>
            <c:invertIfNegative val="0"/>
            <c:bubble3D val="0"/>
            <c:spPr>
              <a:solidFill>
                <a:srgbClr val="F8991C"/>
              </a:solidFill>
              <a:ln>
                <a:noFill/>
              </a:ln>
              <a:effectLst/>
            </c:spPr>
            <c:extLst>
              <c:ext xmlns:c16="http://schemas.microsoft.com/office/drawing/2014/chart" uri="{C3380CC4-5D6E-409C-BE32-E72D297353CC}">
                <c16:uniqueId val="{0000000B-0459-4E26-AF17-6482AB932B31}"/>
              </c:ext>
            </c:extLst>
          </c:dPt>
          <c:dPt>
            <c:idx val="6"/>
            <c:invertIfNegative val="0"/>
            <c:bubble3D val="0"/>
            <c:spPr>
              <a:solidFill>
                <a:srgbClr val="ED1C24"/>
              </a:solidFill>
              <a:ln w="19050">
                <a:noFill/>
              </a:ln>
              <a:effectLst/>
            </c:spPr>
            <c:extLst>
              <c:ext xmlns:c16="http://schemas.microsoft.com/office/drawing/2014/chart" uri="{C3380CC4-5D6E-409C-BE32-E72D297353CC}">
                <c16:uniqueId val="{0000000D-0459-4E26-AF17-6482AB932B31}"/>
              </c:ext>
            </c:extLst>
          </c:dPt>
          <c:dPt>
            <c:idx val="7"/>
            <c:invertIfNegative val="0"/>
            <c:bubble3D val="0"/>
            <c:spPr>
              <a:solidFill>
                <a:srgbClr val="C1272D"/>
              </a:solidFill>
              <a:ln w="19050">
                <a:noFill/>
              </a:ln>
              <a:effectLst/>
            </c:spPr>
            <c:extLst>
              <c:ext xmlns:c16="http://schemas.microsoft.com/office/drawing/2014/chart" uri="{C3380CC4-5D6E-409C-BE32-E72D297353CC}">
                <c16:uniqueId val="{0000000F-0459-4E26-AF17-6482AB932B31}"/>
              </c:ext>
            </c:extLst>
          </c:dPt>
          <c:dPt>
            <c:idx val="8"/>
            <c:invertIfNegative val="0"/>
            <c:bubble3D val="0"/>
            <c:spPr>
              <a:solidFill>
                <a:srgbClr val="1153BF"/>
              </a:solidFill>
              <a:ln>
                <a:noFill/>
              </a:ln>
              <a:effectLst/>
            </c:spPr>
            <c:extLst>
              <c:ext xmlns:c16="http://schemas.microsoft.com/office/drawing/2014/chart" uri="{C3380CC4-5D6E-409C-BE32-E72D297353CC}">
                <c16:uniqueId val="{00000011-0459-4E26-AF17-6482AB932B31}"/>
              </c:ext>
            </c:extLst>
          </c:dPt>
          <c:dPt>
            <c:idx val="9"/>
            <c:invertIfNegative val="0"/>
            <c:bubble3D val="0"/>
            <c:spPr>
              <a:solidFill>
                <a:srgbClr val="C1272D"/>
              </a:solidFill>
              <a:ln>
                <a:noFill/>
              </a:ln>
              <a:effectLst/>
            </c:spPr>
            <c:extLst>
              <c:ext xmlns:c16="http://schemas.microsoft.com/office/drawing/2014/chart" uri="{C3380CC4-5D6E-409C-BE32-E72D297353CC}">
                <c16:uniqueId val="{00000013-0459-4E26-AF17-6482AB932B31}"/>
              </c:ext>
            </c:extLst>
          </c:dPt>
          <c:dPt>
            <c:idx val="10"/>
            <c:invertIfNegative val="0"/>
            <c:bubble3D val="0"/>
            <c:spPr>
              <a:solidFill>
                <a:srgbClr val="00AEEF"/>
              </a:solidFill>
              <a:ln>
                <a:noFill/>
              </a:ln>
              <a:effectLst/>
            </c:spPr>
            <c:extLst>
              <c:ext xmlns:c16="http://schemas.microsoft.com/office/drawing/2014/chart" uri="{C3380CC4-5D6E-409C-BE32-E72D297353CC}">
                <c16:uniqueId val="{00000015-0459-4E26-AF17-6482AB932B31}"/>
              </c:ext>
            </c:extLst>
          </c:dPt>
          <c:dPt>
            <c:idx val="11"/>
            <c:invertIfNegative val="0"/>
            <c:bubble3D val="0"/>
            <c:spPr>
              <a:solidFill>
                <a:srgbClr val="0067B4"/>
              </a:solidFill>
              <a:ln>
                <a:noFill/>
              </a:ln>
              <a:effectLst/>
            </c:spPr>
            <c:extLst>
              <c:ext xmlns:c16="http://schemas.microsoft.com/office/drawing/2014/chart" uri="{C3380CC4-5D6E-409C-BE32-E72D297353CC}">
                <c16:uniqueId val="{00000017-0459-4E26-AF17-6482AB932B31}"/>
              </c:ext>
            </c:extLst>
          </c:dPt>
          <c:dPt>
            <c:idx val="12"/>
            <c:invertIfNegative val="0"/>
            <c:bubble3D val="0"/>
            <c:spPr>
              <a:solidFill>
                <a:srgbClr val="4F81BD"/>
              </a:solidFill>
              <a:ln>
                <a:noFill/>
              </a:ln>
              <a:effectLst/>
            </c:spPr>
            <c:extLst>
              <c:ext xmlns:c16="http://schemas.microsoft.com/office/drawing/2014/chart" uri="{C3380CC4-5D6E-409C-BE32-E72D297353CC}">
                <c16:uniqueId val="{00000019-0459-4E26-AF17-6482AB932B31}"/>
              </c:ext>
            </c:extLst>
          </c:dPt>
          <c:dPt>
            <c:idx val="13"/>
            <c:invertIfNegative val="0"/>
            <c:bubble3D val="0"/>
            <c:spPr>
              <a:solidFill>
                <a:srgbClr val="4F81BD"/>
              </a:solidFill>
              <a:ln>
                <a:noFill/>
              </a:ln>
              <a:effectLst/>
            </c:spPr>
            <c:extLst>
              <c:ext xmlns:c16="http://schemas.microsoft.com/office/drawing/2014/chart" uri="{C3380CC4-5D6E-409C-BE32-E72D297353CC}">
                <c16:uniqueId val="{0000001B-0459-4E26-AF17-6482AB932B31}"/>
              </c:ext>
            </c:extLst>
          </c:dPt>
          <c:dPt>
            <c:idx val="14"/>
            <c:invertIfNegative val="0"/>
            <c:bubble3D val="0"/>
            <c:spPr>
              <a:solidFill>
                <a:srgbClr val="4F81BD"/>
              </a:solidFill>
              <a:ln>
                <a:noFill/>
              </a:ln>
              <a:effectLst/>
            </c:spPr>
            <c:extLst>
              <c:ext xmlns:c16="http://schemas.microsoft.com/office/drawing/2014/chart" uri="{C3380CC4-5D6E-409C-BE32-E72D297353CC}">
                <c16:uniqueId val="{0000001D-0459-4E26-AF17-6482AB932B31}"/>
              </c:ext>
            </c:extLst>
          </c:dPt>
          <c:dPt>
            <c:idx val="15"/>
            <c:invertIfNegative val="0"/>
            <c:bubble3D val="0"/>
            <c:spPr>
              <a:solidFill>
                <a:srgbClr val="4F81BD"/>
              </a:solidFill>
              <a:ln>
                <a:noFill/>
              </a:ln>
              <a:effectLst/>
            </c:spPr>
            <c:extLst>
              <c:ext xmlns:c16="http://schemas.microsoft.com/office/drawing/2014/chart" uri="{C3380CC4-5D6E-409C-BE32-E72D297353CC}">
                <c16:uniqueId val="{0000001F-0459-4E26-AF17-6482AB932B31}"/>
              </c:ext>
            </c:extLst>
          </c:dPt>
          <c:dPt>
            <c:idx val="16"/>
            <c:invertIfNegative val="0"/>
            <c:bubble3D val="0"/>
            <c:spPr>
              <a:solidFill>
                <a:srgbClr val="4F81BD"/>
              </a:solidFill>
              <a:ln>
                <a:noFill/>
              </a:ln>
              <a:effectLst/>
            </c:spPr>
            <c:extLst>
              <c:ext xmlns:c16="http://schemas.microsoft.com/office/drawing/2014/chart" uri="{C3380CC4-5D6E-409C-BE32-E72D297353CC}">
                <c16:uniqueId val="{00000021-0459-4E26-AF17-6482AB932B31}"/>
              </c:ext>
            </c:extLst>
          </c:dPt>
          <c:dPt>
            <c:idx val="17"/>
            <c:invertIfNegative val="0"/>
            <c:bubble3D val="0"/>
            <c:spPr>
              <a:solidFill>
                <a:srgbClr val="4F81BD"/>
              </a:solidFill>
              <a:ln>
                <a:noFill/>
              </a:ln>
              <a:effectLst/>
            </c:spPr>
            <c:extLst>
              <c:ext xmlns:c16="http://schemas.microsoft.com/office/drawing/2014/chart" uri="{C3380CC4-5D6E-409C-BE32-E72D297353CC}">
                <c16:uniqueId val="{00000023-0459-4E26-AF17-6482AB932B31}"/>
              </c:ext>
            </c:extLst>
          </c:dPt>
          <c:dPt>
            <c:idx val="18"/>
            <c:invertIfNegative val="0"/>
            <c:bubble3D val="0"/>
            <c:spPr>
              <a:solidFill>
                <a:srgbClr val="4F81BD"/>
              </a:solidFill>
              <a:ln>
                <a:noFill/>
              </a:ln>
              <a:effectLst/>
            </c:spPr>
            <c:extLst>
              <c:ext xmlns:c16="http://schemas.microsoft.com/office/drawing/2014/chart" uri="{C3380CC4-5D6E-409C-BE32-E72D297353CC}">
                <c16:uniqueId val="{00000025-0459-4E26-AF17-6482AB932B31}"/>
              </c:ext>
            </c:extLst>
          </c:dPt>
          <c:dPt>
            <c:idx val="19"/>
            <c:invertIfNegative val="0"/>
            <c:bubble3D val="0"/>
            <c:spPr>
              <a:solidFill>
                <a:srgbClr val="4F81BD"/>
              </a:solidFill>
              <a:ln>
                <a:noFill/>
              </a:ln>
              <a:effectLst/>
            </c:spPr>
            <c:extLst>
              <c:ext xmlns:c16="http://schemas.microsoft.com/office/drawing/2014/chart" uri="{C3380CC4-5D6E-409C-BE32-E72D297353CC}">
                <c16:uniqueId val="{00000027-0459-4E26-AF17-6482AB932B31}"/>
              </c:ext>
            </c:extLst>
          </c:dPt>
          <c:xVal>
            <c:numRef>
              <c:f>Лист1!$A$2:$A$13</c:f>
              <c:numCache>
                <c:formatCode>General</c:formatCode>
                <c:ptCount val="12"/>
                <c:pt idx="0">
                  <c:v>88</c:v>
                </c:pt>
                <c:pt idx="1">
                  <c:v>70</c:v>
                </c:pt>
                <c:pt idx="2">
                  <c:v>71</c:v>
                </c:pt>
                <c:pt idx="3">
                  <c:v>70</c:v>
                </c:pt>
                <c:pt idx="4">
                  <c:v>44</c:v>
                </c:pt>
                <c:pt idx="5">
                  <c:v>60</c:v>
                </c:pt>
                <c:pt idx="6">
                  <c:v>42</c:v>
                </c:pt>
                <c:pt idx="7">
                  <c:v>60</c:v>
                </c:pt>
                <c:pt idx="8">
                  <c:v>34</c:v>
                </c:pt>
                <c:pt idx="9">
                  <c:v>37</c:v>
                </c:pt>
                <c:pt idx="10">
                  <c:v>54</c:v>
                </c:pt>
                <c:pt idx="11">
                  <c:v>50</c:v>
                </c:pt>
              </c:numCache>
            </c:numRef>
          </c:xVal>
          <c:yVal>
            <c:numRef>
              <c:f>Лист1!$B$2:$B$13</c:f>
              <c:numCache>
                <c:formatCode>0%</c:formatCode>
                <c:ptCount val="12"/>
                <c:pt idx="0">
                  <c:v>0.88</c:v>
                </c:pt>
                <c:pt idx="1">
                  <c:v>0.63</c:v>
                </c:pt>
                <c:pt idx="2">
                  <c:v>0.61</c:v>
                </c:pt>
                <c:pt idx="3">
                  <c:v>0.49</c:v>
                </c:pt>
                <c:pt idx="4">
                  <c:v>0.68</c:v>
                </c:pt>
                <c:pt idx="5">
                  <c:v>0.48</c:v>
                </c:pt>
                <c:pt idx="6">
                  <c:v>0.62</c:v>
                </c:pt>
                <c:pt idx="7">
                  <c:v>0.37</c:v>
                </c:pt>
                <c:pt idx="8">
                  <c:v>0.53</c:v>
                </c:pt>
                <c:pt idx="9">
                  <c:v>0.38</c:v>
                </c:pt>
                <c:pt idx="10">
                  <c:v>0.22</c:v>
                </c:pt>
                <c:pt idx="11">
                  <c:v>0.18</c:v>
                </c:pt>
              </c:numCache>
            </c:numRef>
          </c:yVal>
          <c:bubbleSize>
            <c:numRef>
              <c:f>Лист1!$C$2:$C$13</c:f>
              <c:numCache>
                <c:formatCode>General</c:formatCode>
                <c:ptCount val="12"/>
                <c:pt idx="0">
                  <c:v>73</c:v>
                </c:pt>
                <c:pt idx="1">
                  <c:v>41</c:v>
                </c:pt>
                <c:pt idx="2">
                  <c:v>32</c:v>
                </c:pt>
                <c:pt idx="3">
                  <c:v>32</c:v>
                </c:pt>
                <c:pt idx="4">
                  <c:v>19</c:v>
                </c:pt>
                <c:pt idx="5">
                  <c:v>28</c:v>
                </c:pt>
                <c:pt idx="6">
                  <c:v>25</c:v>
                </c:pt>
                <c:pt idx="7">
                  <c:v>16</c:v>
                </c:pt>
                <c:pt idx="8">
                  <c:v>16</c:v>
                </c:pt>
                <c:pt idx="9">
                  <c:v>14</c:v>
                </c:pt>
                <c:pt idx="10">
                  <c:v>4</c:v>
                </c:pt>
                <c:pt idx="11">
                  <c:v>8</c:v>
                </c:pt>
              </c:numCache>
            </c:numRef>
          </c:bubbleSize>
          <c:bubble3D val="0"/>
          <c:extLst>
            <c:ext xmlns:c16="http://schemas.microsoft.com/office/drawing/2014/chart" uri="{C3380CC4-5D6E-409C-BE32-E72D297353CC}">
              <c16:uniqueId val="{00000028-0459-4E26-AF17-6482AB932B31}"/>
            </c:ext>
          </c:extLst>
        </c:ser>
        <c:dLbls>
          <c:showLegendKey val="0"/>
          <c:showVal val="0"/>
          <c:showCatName val="0"/>
          <c:showSerName val="0"/>
          <c:showPercent val="0"/>
          <c:showBubbleSize val="0"/>
        </c:dLbls>
        <c:bubbleScale val="300"/>
        <c:showNegBubbles val="0"/>
        <c:sizeRepresents val="w"/>
        <c:axId val="208496320"/>
        <c:axId val="208496880"/>
      </c:bubbleChart>
      <c:valAx>
        <c:axId val="208496320"/>
        <c:scaling>
          <c:orientation val="minMax"/>
          <c:max val="106"/>
          <c:min val="20"/>
        </c:scaling>
        <c:delete val="0"/>
        <c:axPos val="b"/>
        <c:numFmt formatCode="General" sourceLinked="1"/>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85000"/>
                    <a:lumOff val="15000"/>
                  </a:schemeClr>
                </a:solidFill>
                <a:latin typeface="Museo Sans Cyrl 300" panose="02000000000000000000" pitchFamily="50" charset="-52"/>
                <a:ea typeface="+mn-ea"/>
                <a:cs typeface="Arial" panose="020B0604020202020204" pitchFamily="34" charset="0"/>
              </a:defRPr>
            </a:pPr>
            <a:endParaRPr lang="en-US"/>
          </a:p>
        </c:txPr>
        <c:crossAx val="208496880"/>
        <c:crosses val="autoZero"/>
        <c:crossBetween val="midCat"/>
        <c:majorUnit val="20"/>
      </c:valAx>
      <c:valAx>
        <c:axId val="208496880"/>
        <c:scaling>
          <c:orientation val="minMax"/>
          <c:max val="1.22"/>
          <c:min val="0"/>
        </c:scaling>
        <c:delete val="0"/>
        <c:axPos val="l"/>
        <c:numFmt formatCode="0%" sourceLinked="0"/>
        <c:majorTickMark val="out"/>
        <c:minorTickMark val="none"/>
        <c:tickLblPos val="nextTo"/>
        <c:spPr>
          <a:noFill/>
          <a:ln w="6350" cap="flat" cmpd="sng" algn="ctr">
            <a:solidFill>
              <a:schemeClr val="bg1">
                <a:lumMod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useo Sans Cyrl 300" panose="02000000000000000000" pitchFamily="50" charset="-52"/>
                <a:ea typeface="+mn-ea"/>
                <a:cs typeface="Arial" panose="020B0604020202020204" pitchFamily="34" charset="0"/>
              </a:defRPr>
            </a:pPr>
            <a:endParaRPr lang="en-US"/>
          </a:p>
        </c:txPr>
        <c:crossAx val="208496320"/>
        <c:crossesAt val="0"/>
        <c:crossBetween val="midCat"/>
        <c:majorUnit val="0.25"/>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349FF5B-D755-4AF9-9FD2-48E2F65817B4}" type="datetimeFigureOut">
              <a:rPr lang="ru-RU" smtClean="0"/>
              <a:t>21.10.2019</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ECE39F-1111-4D3B-94C1-738D94D757C1}" type="slidenum">
              <a:rPr lang="ru-RU" smtClean="0"/>
              <a:t>‹#›</a:t>
            </a:fld>
            <a:endParaRPr lang="ru-RU"/>
          </a:p>
        </p:txBody>
      </p:sp>
    </p:spTree>
    <p:extLst>
      <p:ext uri="{BB962C8B-B14F-4D97-AF65-F5344CB8AC3E}">
        <p14:creationId xmlns:p14="http://schemas.microsoft.com/office/powerpoint/2010/main" val="189221405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698886-F9A2-4E2C-9826-FE2B4743919C}" type="datetimeFigureOut">
              <a:rPr lang="ru-RU" smtClean="0"/>
              <a:t>21.10.2019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D81BB-E5EE-448A-AE7E-5F7AF09FA810}" type="slidenum">
              <a:rPr lang="ru-RU" smtClean="0"/>
              <a:t>‹#›</a:t>
            </a:fld>
            <a:endParaRPr lang="ru-RU"/>
          </a:p>
        </p:txBody>
      </p:sp>
    </p:spTree>
    <p:extLst>
      <p:ext uri="{BB962C8B-B14F-4D97-AF65-F5344CB8AC3E}">
        <p14:creationId xmlns:p14="http://schemas.microsoft.com/office/powerpoint/2010/main" val="218849884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33EB1A-00D3-441B-8976-CB7BA6878729}"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788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Kaspersky Threat Intelligence also allows customers who, for whatever reason, don’t use our products to</a:t>
            </a:r>
          </a:p>
          <a:p>
            <a:r>
              <a:rPr lang="en-US" dirty="0" smtClean="0"/>
              <a:t>benefit from our unique expertise and knowledge of cyber threats.</a:t>
            </a:r>
          </a:p>
          <a:p>
            <a:r>
              <a:rPr lang="en-US" dirty="0" smtClean="0"/>
              <a:t>Continuously updated Threat Data Feeds</a:t>
            </a:r>
            <a:r>
              <a:rPr lang="en-US" baseline="0" dirty="0" smtClean="0"/>
              <a:t> </a:t>
            </a:r>
            <a:r>
              <a:rPr lang="en-US" dirty="0" smtClean="0"/>
              <a:t>contain threat indicators with additional context</a:t>
            </a:r>
            <a:r>
              <a:rPr lang="en-US" baseline="0" dirty="0" smtClean="0"/>
              <a:t> </a:t>
            </a:r>
            <a:r>
              <a:rPr lang="en-US" dirty="0" smtClean="0"/>
              <a:t>for the most dangerous and prevalent threats.</a:t>
            </a:r>
            <a:r>
              <a:rPr lang="en-US" baseline="0" dirty="0" smtClean="0"/>
              <a:t> </a:t>
            </a:r>
            <a:r>
              <a:rPr lang="en-US" dirty="0" smtClean="0"/>
              <a:t>They are provided in most widely used formats</a:t>
            </a:r>
            <a:r>
              <a:rPr lang="en-US" baseline="0" dirty="0" smtClean="0"/>
              <a:t> </a:t>
            </a:r>
            <a:r>
              <a:rPr lang="en-US" dirty="0" smtClean="0"/>
              <a:t>(JSON, STIX, </a:t>
            </a:r>
            <a:r>
              <a:rPr lang="en-US" dirty="0" err="1" smtClean="0"/>
              <a:t>OpenIOC</a:t>
            </a:r>
            <a:r>
              <a:rPr lang="en-US" dirty="0" smtClean="0"/>
              <a:t>, CSV etc.) with out-of-the-box integrations available for various security</a:t>
            </a:r>
            <a:r>
              <a:rPr lang="en-US" baseline="0" dirty="0" smtClean="0"/>
              <a:t> </a:t>
            </a:r>
            <a:r>
              <a:rPr lang="en-US" dirty="0" smtClean="0"/>
              <a:t>controls (leading SIEMs, Threat Intelligence</a:t>
            </a:r>
            <a:r>
              <a:rPr lang="en-US" baseline="0" dirty="0" smtClean="0"/>
              <a:t> </a:t>
            </a:r>
            <a:r>
              <a:rPr lang="en-US" dirty="0" smtClean="0"/>
              <a:t>Platforms, network security devices </a:t>
            </a:r>
            <a:r>
              <a:rPr lang="en-US" dirty="0" err="1" smtClean="0"/>
              <a:t>etc</a:t>
            </a:r>
            <a:r>
              <a:rPr lang="en-US" dirty="0" smtClean="0"/>
              <a:t>),</a:t>
            </a:r>
            <a:r>
              <a:rPr lang="en-US" baseline="0" dirty="0" smtClean="0"/>
              <a:t> </a:t>
            </a:r>
            <a:r>
              <a:rPr lang="en-US" dirty="0" smtClean="0"/>
              <a:t>empowering customers to mitigate </a:t>
            </a:r>
            <a:r>
              <a:rPr lang="en-US" dirty="0" err="1" smtClean="0"/>
              <a:t>cyberthreats</a:t>
            </a:r>
            <a:r>
              <a:rPr lang="en-US" dirty="0" smtClean="0"/>
              <a:t> more</a:t>
            </a:r>
            <a:r>
              <a:rPr lang="en-US" baseline="0" dirty="0" smtClean="0"/>
              <a:t> </a:t>
            </a:r>
            <a:r>
              <a:rPr lang="en-US" dirty="0" smtClean="0"/>
              <a:t>effectively and defend against attacks even</a:t>
            </a:r>
            <a:r>
              <a:rPr lang="en-US" baseline="0" dirty="0" smtClean="0"/>
              <a:t> </a:t>
            </a:r>
            <a:r>
              <a:rPr lang="en-US" dirty="0" smtClean="0"/>
              <a:t>before they are launched. </a:t>
            </a:r>
          </a:p>
          <a:p>
            <a:r>
              <a:rPr lang="en-US" sz="1200" kern="1200" dirty="0" smtClean="0">
                <a:solidFill>
                  <a:schemeClr val="tx1"/>
                </a:solidFill>
                <a:effectLst/>
                <a:latin typeface="+mn-lt"/>
                <a:ea typeface="+mn-ea"/>
                <a:cs typeface="+mn-cs"/>
              </a:rPr>
              <a:t>Rich context supplied for each of the threats (threat category and risk scoring, time stamps, popularity, WHOIS information etc.) helps security officers to prioritize the alert and categorize it to define the corresponding response process. Kaspersky Threat Data Feeds can be integrated into any SIEM and work alongside any APT solution. </a:t>
            </a:r>
            <a:endParaRPr lang="ru-RU" dirty="0"/>
          </a:p>
        </p:txBody>
      </p:sp>
      <p:sp>
        <p:nvSpPr>
          <p:cNvPr id="4" name="Slide Number Placeholder 3"/>
          <p:cNvSpPr>
            <a:spLocks noGrp="1"/>
          </p:cNvSpPr>
          <p:nvPr>
            <p:ph type="sldNum" sz="quarter" idx="10"/>
          </p:nvPr>
        </p:nvSpPr>
        <p:spPr/>
        <p:txBody>
          <a:bodyPr/>
          <a:lstStyle/>
          <a:p>
            <a:fld id="{1F4C441E-C369-41FC-8579-0B38C9470C83}" type="slidenum">
              <a:rPr lang="ru-RU" smtClean="0"/>
              <a:t>18</a:t>
            </a:fld>
            <a:endParaRPr lang="ru-RU"/>
          </a:p>
        </p:txBody>
      </p:sp>
    </p:spTree>
    <p:extLst>
      <p:ext uri="{BB962C8B-B14F-4D97-AF65-F5344CB8AC3E}">
        <p14:creationId xmlns:p14="http://schemas.microsoft.com/office/powerpoint/2010/main" val="3141954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Kaspersky Threat Intelligence also allows customers who, for whatever reason, don’t use our products to</a:t>
            </a:r>
          </a:p>
          <a:p>
            <a:r>
              <a:rPr lang="en-US" dirty="0" smtClean="0"/>
              <a:t>benefit from our unique expertise and knowledge of cyber threats.</a:t>
            </a:r>
          </a:p>
          <a:p>
            <a:r>
              <a:rPr lang="en-US" dirty="0" smtClean="0"/>
              <a:t>Continuously updated Threat Data Feeds</a:t>
            </a:r>
            <a:r>
              <a:rPr lang="en-US" baseline="0" dirty="0" smtClean="0"/>
              <a:t> </a:t>
            </a:r>
            <a:r>
              <a:rPr lang="en-US" dirty="0" smtClean="0"/>
              <a:t>contain threat indicators with additional context</a:t>
            </a:r>
            <a:r>
              <a:rPr lang="en-US" baseline="0" dirty="0" smtClean="0"/>
              <a:t> </a:t>
            </a:r>
            <a:r>
              <a:rPr lang="en-US" dirty="0" smtClean="0"/>
              <a:t>for the most dangerous and prevalent threats.</a:t>
            </a:r>
            <a:r>
              <a:rPr lang="en-US" baseline="0" dirty="0" smtClean="0"/>
              <a:t> </a:t>
            </a:r>
            <a:r>
              <a:rPr lang="en-US" dirty="0" smtClean="0"/>
              <a:t>They are provided in most widely used formats</a:t>
            </a:r>
            <a:r>
              <a:rPr lang="en-US" baseline="0" dirty="0" smtClean="0"/>
              <a:t> </a:t>
            </a:r>
            <a:r>
              <a:rPr lang="en-US" dirty="0" smtClean="0"/>
              <a:t>(JSON, STIX, </a:t>
            </a:r>
            <a:r>
              <a:rPr lang="en-US" dirty="0" err="1" smtClean="0"/>
              <a:t>OpenIOC</a:t>
            </a:r>
            <a:r>
              <a:rPr lang="en-US" dirty="0" smtClean="0"/>
              <a:t>, CSV etc.) with out-of-the-box integrations available for various security</a:t>
            </a:r>
            <a:r>
              <a:rPr lang="en-US" baseline="0" dirty="0" smtClean="0"/>
              <a:t> </a:t>
            </a:r>
            <a:r>
              <a:rPr lang="en-US" dirty="0" smtClean="0"/>
              <a:t>controls (leading SIEMs, Threat Intelligence</a:t>
            </a:r>
            <a:r>
              <a:rPr lang="en-US" baseline="0" dirty="0" smtClean="0"/>
              <a:t> </a:t>
            </a:r>
            <a:r>
              <a:rPr lang="en-US" dirty="0" smtClean="0"/>
              <a:t>Platforms, network security devices </a:t>
            </a:r>
            <a:r>
              <a:rPr lang="en-US" dirty="0" err="1" smtClean="0"/>
              <a:t>etc</a:t>
            </a:r>
            <a:r>
              <a:rPr lang="en-US" dirty="0" smtClean="0"/>
              <a:t>),</a:t>
            </a:r>
            <a:r>
              <a:rPr lang="en-US" baseline="0" dirty="0" smtClean="0"/>
              <a:t> </a:t>
            </a:r>
            <a:r>
              <a:rPr lang="en-US" dirty="0" smtClean="0"/>
              <a:t>empowering customers to mitigate </a:t>
            </a:r>
            <a:r>
              <a:rPr lang="en-US" dirty="0" err="1" smtClean="0"/>
              <a:t>cyberthreats</a:t>
            </a:r>
            <a:r>
              <a:rPr lang="en-US" dirty="0" smtClean="0"/>
              <a:t> more</a:t>
            </a:r>
            <a:r>
              <a:rPr lang="en-US" baseline="0" dirty="0" smtClean="0"/>
              <a:t> </a:t>
            </a:r>
            <a:r>
              <a:rPr lang="en-US" dirty="0" smtClean="0"/>
              <a:t>effectively and defend against attacks even</a:t>
            </a:r>
            <a:r>
              <a:rPr lang="en-US" baseline="0" dirty="0" smtClean="0"/>
              <a:t> </a:t>
            </a:r>
            <a:r>
              <a:rPr lang="en-US" dirty="0" smtClean="0"/>
              <a:t>before they are launched. </a:t>
            </a:r>
          </a:p>
          <a:p>
            <a:r>
              <a:rPr lang="en-US" sz="1200" kern="1200" dirty="0" smtClean="0">
                <a:solidFill>
                  <a:schemeClr val="tx1"/>
                </a:solidFill>
                <a:effectLst/>
                <a:latin typeface="+mn-lt"/>
                <a:ea typeface="+mn-ea"/>
                <a:cs typeface="+mn-cs"/>
              </a:rPr>
              <a:t>Rich context supplied for each of the threats (threat category and risk scoring, time stamps, popularity, WHOIS information etc.) helps security officers to prioritize the alert and categorize it to define the corresponding response process. Kaspersky Threat Data Feeds can be integrated into any SIEM and work alongside any APT solution. </a:t>
            </a:r>
            <a:endParaRPr lang="ru-RU" dirty="0"/>
          </a:p>
        </p:txBody>
      </p:sp>
      <p:sp>
        <p:nvSpPr>
          <p:cNvPr id="4" name="Slide Number Placeholder 3"/>
          <p:cNvSpPr>
            <a:spLocks noGrp="1"/>
          </p:cNvSpPr>
          <p:nvPr>
            <p:ph type="sldNum" sz="quarter" idx="10"/>
          </p:nvPr>
        </p:nvSpPr>
        <p:spPr/>
        <p:txBody>
          <a:bodyPr/>
          <a:lstStyle/>
          <a:p>
            <a:fld id="{1F4C441E-C369-41FC-8579-0B38C9470C83}" type="slidenum">
              <a:rPr lang="ru-RU" smtClean="0"/>
              <a:t>19</a:t>
            </a:fld>
            <a:endParaRPr lang="ru-RU"/>
          </a:p>
        </p:txBody>
      </p:sp>
    </p:spTree>
    <p:extLst>
      <p:ext uri="{BB962C8B-B14F-4D97-AF65-F5344CB8AC3E}">
        <p14:creationId xmlns:p14="http://schemas.microsoft.com/office/powerpoint/2010/main" val="973682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Kaspersky Threat Intelligence also allows customers who, for whatever reason, don’t use our products to</a:t>
            </a:r>
          </a:p>
          <a:p>
            <a:r>
              <a:rPr lang="en-US" dirty="0" smtClean="0"/>
              <a:t>benefit from our unique expertise and knowledge of cyber threats.</a:t>
            </a:r>
          </a:p>
          <a:p>
            <a:r>
              <a:rPr lang="en-US" dirty="0" smtClean="0"/>
              <a:t>Continuously updated Threat Data Feeds</a:t>
            </a:r>
            <a:r>
              <a:rPr lang="en-US" baseline="0" dirty="0" smtClean="0"/>
              <a:t> </a:t>
            </a:r>
            <a:r>
              <a:rPr lang="en-US" dirty="0" smtClean="0"/>
              <a:t>contain threat indicators with additional context</a:t>
            </a:r>
            <a:r>
              <a:rPr lang="en-US" baseline="0" dirty="0" smtClean="0"/>
              <a:t> </a:t>
            </a:r>
            <a:r>
              <a:rPr lang="en-US" dirty="0" smtClean="0"/>
              <a:t>for the most dangerous and prevalent threats.</a:t>
            </a:r>
            <a:r>
              <a:rPr lang="en-US" baseline="0" dirty="0" smtClean="0"/>
              <a:t> </a:t>
            </a:r>
            <a:r>
              <a:rPr lang="en-US" dirty="0" smtClean="0"/>
              <a:t>They are provided in most widely used formats</a:t>
            </a:r>
            <a:r>
              <a:rPr lang="en-US" baseline="0" dirty="0" smtClean="0"/>
              <a:t> </a:t>
            </a:r>
            <a:r>
              <a:rPr lang="en-US" dirty="0" smtClean="0"/>
              <a:t>(JSON, STIX, </a:t>
            </a:r>
            <a:r>
              <a:rPr lang="en-US" dirty="0" err="1" smtClean="0"/>
              <a:t>OpenIOC</a:t>
            </a:r>
            <a:r>
              <a:rPr lang="en-US" dirty="0" smtClean="0"/>
              <a:t>, CSV etc.) with out-of-the-box integrations available for various security</a:t>
            </a:r>
            <a:r>
              <a:rPr lang="en-US" baseline="0" dirty="0" smtClean="0"/>
              <a:t> </a:t>
            </a:r>
            <a:r>
              <a:rPr lang="en-US" dirty="0" smtClean="0"/>
              <a:t>controls (leading SIEMs, Threat Intelligence</a:t>
            </a:r>
            <a:r>
              <a:rPr lang="en-US" baseline="0" dirty="0" smtClean="0"/>
              <a:t> </a:t>
            </a:r>
            <a:r>
              <a:rPr lang="en-US" dirty="0" smtClean="0"/>
              <a:t>Platforms, network security devices </a:t>
            </a:r>
            <a:r>
              <a:rPr lang="en-US" dirty="0" err="1" smtClean="0"/>
              <a:t>etc</a:t>
            </a:r>
            <a:r>
              <a:rPr lang="en-US" dirty="0" smtClean="0"/>
              <a:t>),</a:t>
            </a:r>
            <a:r>
              <a:rPr lang="en-US" baseline="0" dirty="0" smtClean="0"/>
              <a:t> </a:t>
            </a:r>
            <a:r>
              <a:rPr lang="en-US" dirty="0" smtClean="0"/>
              <a:t>empowering customers to mitigate </a:t>
            </a:r>
            <a:r>
              <a:rPr lang="en-US" dirty="0" err="1" smtClean="0"/>
              <a:t>cyberthreats</a:t>
            </a:r>
            <a:r>
              <a:rPr lang="en-US" dirty="0" smtClean="0"/>
              <a:t> more</a:t>
            </a:r>
            <a:r>
              <a:rPr lang="en-US" baseline="0" dirty="0" smtClean="0"/>
              <a:t> </a:t>
            </a:r>
            <a:r>
              <a:rPr lang="en-US" dirty="0" smtClean="0"/>
              <a:t>effectively and defend against attacks even</a:t>
            </a:r>
            <a:r>
              <a:rPr lang="en-US" baseline="0" dirty="0" smtClean="0"/>
              <a:t> </a:t>
            </a:r>
            <a:r>
              <a:rPr lang="en-US" dirty="0" smtClean="0"/>
              <a:t>before they are launched. </a:t>
            </a:r>
          </a:p>
          <a:p>
            <a:r>
              <a:rPr lang="en-US" sz="1200" kern="1200" dirty="0" smtClean="0">
                <a:solidFill>
                  <a:schemeClr val="tx1"/>
                </a:solidFill>
                <a:effectLst/>
                <a:latin typeface="+mn-lt"/>
                <a:ea typeface="+mn-ea"/>
                <a:cs typeface="+mn-cs"/>
              </a:rPr>
              <a:t>Rich context supplied for each of the threats (threat category and risk scoring, time stamps, popularity, WHOIS information etc.) helps security officers to prioritize the alert and categorize it to define the corresponding response process. Kaspersky Threat Data Feeds can be integrated into any SIEM and work alongside any APT solution. </a:t>
            </a:r>
            <a:endParaRPr lang="ru-RU" dirty="0"/>
          </a:p>
        </p:txBody>
      </p:sp>
      <p:sp>
        <p:nvSpPr>
          <p:cNvPr id="4" name="Slide Number Placeholder 3"/>
          <p:cNvSpPr>
            <a:spLocks noGrp="1"/>
          </p:cNvSpPr>
          <p:nvPr>
            <p:ph type="sldNum" sz="quarter" idx="10"/>
          </p:nvPr>
        </p:nvSpPr>
        <p:spPr/>
        <p:txBody>
          <a:bodyPr/>
          <a:lstStyle/>
          <a:p>
            <a:fld id="{1F4C441E-C369-41FC-8579-0B38C9470C83}" type="slidenum">
              <a:rPr lang="ru-RU" smtClean="0"/>
              <a:t>20</a:t>
            </a:fld>
            <a:endParaRPr lang="ru-RU"/>
          </a:p>
        </p:txBody>
      </p:sp>
    </p:spTree>
    <p:extLst>
      <p:ext uri="{BB962C8B-B14F-4D97-AF65-F5344CB8AC3E}">
        <p14:creationId xmlns:p14="http://schemas.microsoft.com/office/powerpoint/2010/main" val="2879921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Kaspersky Threat Intelligence also allows customers who, for whatever reason, don’t use our products to</a:t>
            </a:r>
          </a:p>
          <a:p>
            <a:r>
              <a:rPr lang="en-US" dirty="0" smtClean="0"/>
              <a:t>benefit from our unique expertise and knowledge of cyber threats.</a:t>
            </a:r>
          </a:p>
          <a:p>
            <a:r>
              <a:rPr lang="en-US" dirty="0" smtClean="0"/>
              <a:t>Continuously updated Threat Data Feeds</a:t>
            </a:r>
            <a:r>
              <a:rPr lang="en-US" baseline="0" dirty="0" smtClean="0"/>
              <a:t> </a:t>
            </a:r>
            <a:r>
              <a:rPr lang="en-US" dirty="0" smtClean="0"/>
              <a:t>contain threat indicators with additional context</a:t>
            </a:r>
            <a:r>
              <a:rPr lang="en-US" baseline="0" dirty="0" smtClean="0"/>
              <a:t> </a:t>
            </a:r>
            <a:r>
              <a:rPr lang="en-US" dirty="0" smtClean="0"/>
              <a:t>for the most dangerous and prevalent threats.</a:t>
            </a:r>
            <a:r>
              <a:rPr lang="en-US" baseline="0" dirty="0" smtClean="0"/>
              <a:t> </a:t>
            </a:r>
            <a:r>
              <a:rPr lang="en-US" dirty="0" smtClean="0"/>
              <a:t>They are provided in most widely used formats</a:t>
            </a:r>
            <a:r>
              <a:rPr lang="en-US" baseline="0" dirty="0" smtClean="0"/>
              <a:t> </a:t>
            </a:r>
            <a:r>
              <a:rPr lang="en-US" dirty="0" smtClean="0"/>
              <a:t>(JSON, STIX, </a:t>
            </a:r>
            <a:r>
              <a:rPr lang="en-US" dirty="0" err="1" smtClean="0"/>
              <a:t>OpenIOC</a:t>
            </a:r>
            <a:r>
              <a:rPr lang="en-US" dirty="0" smtClean="0"/>
              <a:t>, CSV etc.) with out-of-the-box integrations available for various security</a:t>
            </a:r>
            <a:r>
              <a:rPr lang="en-US" baseline="0" dirty="0" smtClean="0"/>
              <a:t> </a:t>
            </a:r>
            <a:r>
              <a:rPr lang="en-US" dirty="0" smtClean="0"/>
              <a:t>controls (leading SIEMs, Threat Intelligence</a:t>
            </a:r>
            <a:r>
              <a:rPr lang="en-US" baseline="0" dirty="0" smtClean="0"/>
              <a:t> </a:t>
            </a:r>
            <a:r>
              <a:rPr lang="en-US" dirty="0" smtClean="0"/>
              <a:t>Platforms, network security devices </a:t>
            </a:r>
            <a:r>
              <a:rPr lang="en-US" dirty="0" err="1" smtClean="0"/>
              <a:t>etc</a:t>
            </a:r>
            <a:r>
              <a:rPr lang="en-US" dirty="0" smtClean="0"/>
              <a:t>),</a:t>
            </a:r>
            <a:r>
              <a:rPr lang="en-US" baseline="0" dirty="0" smtClean="0"/>
              <a:t> </a:t>
            </a:r>
            <a:r>
              <a:rPr lang="en-US" dirty="0" smtClean="0"/>
              <a:t>empowering customers to mitigate </a:t>
            </a:r>
            <a:r>
              <a:rPr lang="en-US" dirty="0" err="1" smtClean="0"/>
              <a:t>cyberthreats</a:t>
            </a:r>
            <a:r>
              <a:rPr lang="en-US" dirty="0" smtClean="0"/>
              <a:t> more</a:t>
            </a:r>
            <a:r>
              <a:rPr lang="en-US" baseline="0" dirty="0" smtClean="0"/>
              <a:t> </a:t>
            </a:r>
            <a:r>
              <a:rPr lang="en-US" dirty="0" smtClean="0"/>
              <a:t>effectively and defend against attacks even</a:t>
            </a:r>
            <a:r>
              <a:rPr lang="en-US" baseline="0" dirty="0" smtClean="0"/>
              <a:t> </a:t>
            </a:r>
            <a:r>
              <a:rPr lang="en-US" dirty="0" smtClean="0"/>
              <a:t>before they are launched. </a:t>
            </a:r>
          </a:p>
          <a:p>
            <a:r>
              <a:rPr lang="en-US" sz="1200" kern="1200" dirty="0" smtClean="0">
                <a:solidFill>
                  <a:schemeClr val="tx1"/>
                </a:solidFill>
                <a:effectLst/>
                <a:latin typeface="+mn-lt"/>
                <a:ea typeface="+mn-ea"/>
                <a:cs typeface="+mn-cs"/>
              </a:rPr>
              <a:t>Rich context supplied for each of the threats (threat category and risk scoring, time stamps, popularity, WHOIS information etc.) helps security officers to prioritize the alert and categorize it to define the corresponding response process. Kaspersky Threat Data Feeds can be integrated into any SIEM and work alongside any APT solution. </a:t>
            </a:r>
            <a:endParaRPr lang="ru-RU" dirty="0"/>
          </a:p>
        </p:txBody>
      </p:sp>
      <p:sp>
        <p:nvSpPr>
          <p:cNvPr id="4" name="Slide Number Placeholder 3"/>
          <p:cNvSpPr>
            <a:spLocks noGrp="1"/>
          </p:cNvSpPr>
          <p:nvPr>
            <p:ph type="sldNum" sz="quarter" idx="10"/>
          </p:nvPr>
        </p:nvSpPr>
        <p:spPr/>
        <p:txBody>
          <a:bodyPr/>
          <a:lstStyle/>
          <a:p>
            <a:fld id="{1F4C441E-C369-41FC-8579-0B38C9470C83}" type="slidenum">
              <a:rPr lang="ru-RU" smtClean="0"/>
              <a:t>21</a:t>
            </a:fld>
            <a:endParaRPr lang="ru-RU"/>
          </a:p>
        </p:txBody>
      </p:sp>
    </p:spTree>
    <p:extLst>
      <p:ext uri="{BB962C8B-B14F-4D97-AF65-F5344CB8AC3E}">
        <p14:creationId xmlns:p14="http://schemas.microsoft.com/office/powerpoint/2010/main" val="4291741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Kaspersky Threat Intelligence also allows customers who, for whatever reason, don’t use our products to</a:t>
            </a:r>
          </a:p>
          <a:p>
            <a:r>
              <a:rPr lang="en-US" dirty="0" smtClean="0"/>
              <a:t>benefit from our unique expertise and knowledge of cyber threats.</a:t>
            </a:r>
          </a:p>
          <a:p>
            <a:r>
              <a:rPr lang="en-US" dirty="0" smtClean="0"/>
              <a:t>Continuously updated Threat Data Feeds</a:t>
            </a:r>
            <a:r>
              <a:rPr lang="en-US" baseline="0" dirty="0" smtClean="0"/>
              <a:t> </a:t>
            </a:r>
            <a:r>
              <a:rPr lang="en-US" dirty="0" smtClean="0"/>
              <a:t>contain threat indicators with additional context</a:t>
            </a:r>
            <a:r>
              <a:rPr lang="en-US" baseline="0" dirty="0" smtClean="0"/>
              <a:t> </a:t>
            </a:r>
            <a:r>
              <a:rPr lang="en-US" dirty="0" smtClean="0"/>
              <a:t>for the most dangerous and prevalent threats.</a:t>
            </a:r>
            <a:r>
              <a:rPr lang="en-US" baseline="0" dirty="0" smtClean="0"/>
              <a:t> </a:t>
            </a:r>
            <a:r>
              <a:rPr lang="en-US" dirty="0" smtClean="0"/>
              <a:t>They are provided in most widely used formats</a:t>
            </a:r>
            <a:r>
              <a:rPr lang="en-US" baseline="0" dirty="0" smtClean="0"/>
              <a:t> </a:t>
            </a:r>
            <a:r>
              <a:rPr lang="en-US" dirty="0" smtClean="0"/>
              <a:t>(JSON, STIX, </a:t>
            </a:r>
            <a:r>
              <a:rPr lang="en-US" dirty="0" err="1" smtClean="0"/>
              <a:t>OpenIOC</a:t>
            </a:r>
            <a:r>
              <a:rPr lang="en-US" dirty="0" smtClean="0"/>
              <a:t>, CSV etc.) with out-of-the-box integrations available for various security</a:t>
            </a:r>
            <a:r>
              <a:rPr lang="en-US" baseline="0" dirty="0" smtClean="0"/>
              <a:t> </a:t>
            </a:r>
            <a:r>
              <a:rPr lang="en-US" dirty="0" smtClean="0"/>
              <a:t>controls (leading SIEMs, Threat Intelligence</a:t>
            </a:r>
            <a:r>
              <a:rPr lang="en-US" baseline="0" dirty="0" smtClean="0"/>
              <a:t> </a:t>
            </a:r>
            <a:r>
              <a:rPr lang="en-US" dirty="0" smtClean="0"/>
              <a:t>Platforms, network security devices </a:t>
            </a:r>
            <a:r>
              <a:rPr lang="en-US" dirty="0" err="1" smtClean="0"/>
              <a:t>etc</a:t>
            </a:r>
            <a:r>
              <a:rPr lang="en-US" dirty="0" smtClean="0"/>
              <a:t>),</a:t>
            </a:r>
            <a:r>
              <a:rPr lang="en-US" baseline="0" dirty="0" smtClean="0"/>
              <a:t> </a:t>
            </a:r>
            <a:r>
              <a:rPr lang="en-US" dirty="0" smtClean="0"/>
              <a:t>empowering customers to mitigate </a:t>
            </a:r>
            <a:r>
              <a:rPr lang="en-US" dirty="0" err="1" smtClean="0"/>
              <a:t>cyberthreats</a:t>
            </a:r>
            <a:r>
              <a:rPr lang="en-US" dirty="0" smtClean="0"/>
              <a:t> more</a:t>
            </a:r>
            <a:r>
              <a:rPr lang="en-US" baseline="0" dirty="0" smtClean="0"/>
              <a:t> </a:t>
            </a:r>
            <a:r>
              <a:rPr lang="en-US" dirty="0" smtClean="0"/>
              <a:t>effectively and defend against attacks even</a:t>
            </a:r>
            <a:r>
              <a:rPr lang="en-US" baseline="0" dirty="0" smtClean="0"/>
              <a:t> </a:t>
            </a:r>
            <a:r>
              <a:rPr lang="en-US" dirty="0" smtClean="0"/>
              <a:t>before they are launched. </a:t>
            </a:r>
          </a:p>
          <a:p>
            <a:r>
              <a:rPr lang="en-US" sz="1200" kern="1200" dirty="0" smtClean="0">
                <a:solidFill>
                  <a:schemeClr val="tx1"/>
                </a:solidFill>
                <a:effectLst/>
                <a:latin typeface="+mn-lt"/>
                <a:ea typeface="+mn-ea"/>
                <a:cs typeface="+mn-cs"/>
              </a:rPr>
              <a:t>Rich context supplied for each of the threats (threat category and risk scoring, time stamps, popularity, WHOIS information etc.) helps security officers to prioritize the alert and categorize it to define the corresponding response process. Kaspersky Threat Data Feeds can be integrated into any SIEM and work alongside any APT solution. </a:t>
            </a:r>
            <a:endParaRPr lang="ru-RU" dirty="0"/>
          </a:p>
        </p:txBody>
      </p:sp>
      <p:sp>
        <p:nvSpPr>
          <p:cNvPr id="4" name="Slide Number Placeholder 3"/>
          <p:cNvSpPr>
            <a:spLocks noGrp="1"/>
          </p:cNvSpPr>
          <p:nvPr>
            <p:ph type="sldNum" sz="quarter" idx="10"/>
          </p:nvPr>
        </p:nvSpPr>
        <p:spPr/>
        <p:txBody>
          <a:bodyPr/>
          <a:lstStyle/>
          <a:p>
            <a:fld id="{1F4C441E-C369-41FC-8579-0B38C9470C83}" type="slidenum">
              <a:rPr lang="ru-RU" smtClean="0"/>
              <a:t>22</a:t>
            </a:fld>
            <a:endParaRPr lang="ru-RU"/>
          </a:p>
        </p:txBody>
      </p:sp>
    </p:spTree>
    <p:extLst>
      <p:ext uri="{BB962C8B-B14F-4D97-AF65-F5344CB8AC3E}">
        <p14:creationId xmlns:p14="http://schemas.microsoft.com/office/powerpoint/2010/main" val="2242023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Kaspersky Threat Intelligence also allows customers who, for whatever reason, don’t use our products to</a:t>
            </a:r>
          </a:p>
          <a:p>
            <a:r>
              <a:rPr lang="en-US" dirty="0" smtClean="0"/>
              <a:t>benefit from our unique expertise and knowledge of cyber threats.</a:t>
            </a:r>
          </a:p>
          <a:p>
            <a:r>
              <a:rPr lang="en-US" dirty="0" smtClean="0"/>
              <a:t>Continuously updated Threat Data Feeds</a:t>
            </a:r>
            <a:r>
              <a:rPr lang="en-US" baseline="0" dirty="0" smtClean="0"/>
              <a:t> </a:t>
            </a:r>
            <a:r>
              <a:rPr lang="en-US" dirty="0" smtClean="0"/>
              <a:t>contain threat indicators with additional context</a:t>
            </a:r>
            <a:r>
              <a:rPr lang="en-US" baseline="0" dirty="0" smtClean="0"/>
              <a:t> </a:t>
            </a:r>
            <a:r>
              <a:rPr lang="en-US" dirty="0" smtClean="0"/>
              <a:t>for the most dangerous and prevalent threats.</a:t>
            </a:r>
            <a:r>
              <a:rPr lang="en-US" baseline="0" dirty="0" smtClean="0"/>
              <a:t> </a:t>
            </a:r>
            <a:r>
              <a:rPr lang="en-US" dirty="0" smtClean="0"/>
              <a:t>They are provided in most widely used formats</a:t>
            </a:r>
            <a:r>
              <a:rPr lang="en-US" baseline="0" dirty="0" smtClean="0"/>
              <a:t> </a:t>
            </a:r>
            <a:r>
              <a:rPr lang="en-US" dirty="0" smtClean="0"/>
              <a:t>(JSON, STIX, </a:t>
            </a:r>
            <a:r>
              <a:rPr lang="en-US" dirty="0" err="1" smtClean="0"/>
              <a:t>OpenIOC</a:t>
            </a:r>
            <a:r>
              <a:rPr lang="en-US" dirty="0" smtClean="0"/>
              <a:t>, CSV etc.) with out-of-the-box integrations available for various security</a:t>
            </a:r>
            <a:r>
              <a:rPr lang="en-US" baseline="0" dirty="0" smtClean="0"/>
              <a:t> </a:t>
            </a:r>
            <a:r>
              <a:rPr lang="en-US" dirty="0" smtClean="0"/>
              <a:t>controls (leading SIEMs, Threat Intelligence</a:t>
            </a:r>
            <a:r>
              <a:rPr lang="en-US" baseline="0" dirty="0" smtClean="0"/>
              <a:t> </a:t>
            </a:r>
            <a:r>
              <a:rPr lang="en-US" dirty="0" smtClean="0"/>
              <a:t>Platforms, network security devices </a:t>
            </a:r>
            <a:r>
              <a:rPr lang="en-US" dirty="0" err="1" smtClean="0"/>
              <a:t>etc</a:t>
            </a:r>
            <a:r>
              <a:rPr lang="en-US" dirty="0" smtClean="0"/>
              <a:t>),</a:t>
            </a:r>
            <a:r>
              <a:rPr lang="en-US" baseline="0" dirty="0" smtClean="0"/>
              <a:t> </a:t>
            </a:r>
            <a:r>
              <a:rPr lang="en-US" dirty="0" smtClean="0"/>
              <a:t>empowering customers to mitigate </a:t>
            </a:r>
            <a:r>
              <a:rPr lang="en-US" dirty="0" err="1" smtClean="0"/>
              <a:t>cyberthreats</a:t>
            </a:r>
            <a:r>
              <a:rPr lang="en-US" dirty="0" smtClean="0"/>
              <a:t> more</a:t>
            </a:r>
            <a:r>
              <a:rPr lang="en-US" baseline="0" dirty="0" smtClean="0"/>
              <a:t> </a:t>
            </a:r>
            <a:r>
              <a:rPr lang="en-US" dirty="0" smtClean="0"/>
              <a:t>effectively and defend against attacks even</a:t>
            </a:r>
            <a:r>
              <a:rPr lang="en-US" baseline="0" dirty="0" smtClean="0"/>
              <a:t> </a:t>
            </a:r>
            <a:r>
              <a:rPr lang="en-US" dirty="0" smtClean="0"/>
              <a:t>before they are launched. </a:t>
            </a:r>
          </a:p>
          <a:p>
            <a:r>
              <a:rPr lang="en-US" sz="1200" kern="1200" dirty="0" smtClean="0">
                <a:solidFill>
                  <a:schemeClr val="tx1"/>
                </a:solidFill>
                <a:effectLst/>
                <a:latin typeface="+mn-lt"/>
                <a:ea typeface="+mn-ea"/>
                <a:cs typeface="+mn-cs"/>
              </a:rPr>
              <a:t>Rich context supplied for each of the threats (threat category and risk scoring, time stamps, popularity, WHOIS information etc.) helps security officers to prioritize the alert and categorize it to define the corresponding response process. Kaspersky Threat Data Feeds can be integrated into any SIEM and work alongside any APT solution. </a:t>
            </a:r>
            <a:endParaRPr lang="ru-RU" dirty="0"/>
          </a:p>
        </p:txBody>
      </p:sp>
      <p:sp>
        <p:nvSpPr>
          <p:cNvPr id="4" name="Slide Number Placeholder 3"/>
          <p:cNvSpPr>
            <a:spLocks noGrp="1"/>
          </p:cNvSpPr>
          <p:nvPr>
            <p:ph type="sldNum" sz="quarter" idx="10"/>
          </p:nvPr>
        </p:nvSpPr>
        <p:spPr/>
        <p:txBody>
          <a:bodyPr/>
          <a:lstStyle/>
          <a:p>
            <a:fld id="{1F4C441E-C369-41FC-8579-0B38C9470C83}" type="slidenum">
              <a:rPr lang="ru-RU" smtClean="0"/>
              <a:t>23</a:t>
            </a:fld>
            <a:endParaRPr lang="ru-RU"/>
          </a:p>
        </p:txBody>
      </p:sp>
    </p:spTree>
    <p:extLst>
      <p:ext uri="{BB962C8B-B14F-4D97-AF65-F5344CB8AC3E}">
        <p14:creationId xmlns:p14="http://schemas.microsoft.com/office/powerpoint/2010/main" val="397733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Kaspersky Threat Intelligence also allows customers who, for whatever reason, don’t use our products to</a:t>
            </a:r>
          </a:p>
          <a:p>
            <a:r>
              <a:rPr lang="en-US" dirty="0" smtClean="0"/>
              <a:t>benefit from our unique expertise and knowledge of cyber threats.</a:t>
            </a:r>
          </a:p>
          <a:p>
            <a:r>
              <a:rPr lang="en-US" dirty="0" smtClean="0"/>
              <a:t>Continuously updated Threat Data Feeds</a:t>
            </a:r>
            <a:r>
              <a:rPr lang="en-US" baseline="0" dirty="0" smtClean="0"/>
              <a:t> </a:t>
            </a:r>
            <a:r>
              <a:rPr lang="en-US" dirty="0" smtClean="0"/>
              <a:t>contain threat indicators with additional context</a:t>
            </a:r>
            <a:r>
              <a:rPr lang="en-US" baseline="0" dirty="0" smtClean="0"/>
              <a:t> </a:t>
            </a:r>
            <a:r>
              <a:rPr lang="en-US" dirty="0" smtClean="0"/>
              <a:t>for the most dangerous and prevalent threats.</a:t>
            </a:r>
            <a:r>
              <a:rPr lang="en-US" baseline="0" dirty="0" smtClean="0"/>
              <a:t> </a:t>
            </a:r>
            <a:r>
              <a:rPr lang="en-US" dirty="0" smtClean="0"/>
              <a:t>They are provided in most widely used formats</a:t>
            </a:r>
            <a:r>
              <a:rPr lang="en-US" baseline="0" dirty="0" smtClean="0"/>
              <a:t> </a:t>
            </a:r>
            <a:r>
              <a:rPr lang="en-US" dirty="0" smtClean="0"/>
              <a:t>(JSON, STIX, </a:t>
            </a:r>
            <a:r>
              <a:rPr lang="en-US" dirty="0" err="1" smtClean="0"/>
              <a:t>OpenIOC</a:t>
            </a:r>
            <a:r>
              <a:rPr lang="en-US" dirty="0" smtClean="0"/>
              <a:t>, CSV etc.) with out-of-the-box integrations available for various security</a:t>
            </a:r>
            <a:r>
              <a:rPr lang="en-US" baseline="0" dirty="0" smtClean="0"/>
              <a:t> </a:t>
            </a:r>
            <a:r>
              <a:rPr lang="en-US" dirty="0" smtClean="0"/>
              <a:t>controls (leading SIEMs, Threat Intelligence</a:t>
            </a:r>
            <a:r>
              <a:rPr lang="en-US" baseline="0" dirty="0" smtClean="0"/>
              <a:t> </a:t>
            </a:r>
            <a:r>
              <a:rPr lang="en-US" dirty="0" smtClean="0"/>
              <a:t>Platforms, network security devices </a:t>
            </a:r>
            <a:r>
              <a:rPr lang="en-US" dirty="0" err="1" smtClean="0"/>
              <a:t>etc</a:t>
            </a:r>
            <a:r>
              <a:rPr lang="en-US" dirty="0" smtClean="0"/>
              <a:t>),</a:t>
            </a:r>
            <a:r>
              <a:rPr lang="en-US" baseline="0" dirty="0" smtClean="0"/>
              <a:t> </a:t>
            </a:r>
            <a:r>
              <a:rPr lang="en-US" dirty="0" smtClean="0"/>
              <a:t>empowering customers to mitigate </a:t>
            </a:r>
            <a:r>
              <a:rPr lang="en-US" dirty="0" err="1" smtClean="0"/>
              <a:t>cyberthreats</a:t>
            </a:r>
            <a:r>
              <a:rPr lang="en-US" dirty="0" smtClean="0"/>
              <a:t> more</a:t>
            </a:r>
            <a:r>
              <a:rPr lang="en-US" baseline="0" dirty="0" smtClean="0"/>
              <a:t> </a:t>
            </a:r>
            <a:r>
              <a:rPr lang="en-US" dirty="0" smtClean="0"/>
              <a:t>effectively and defend against attacks even</a:t>
            </a:r>
            <a:r>
              <a:rPr lang="en-US" baseline="0" dirty="0" smtClean="0"/>
              <a:t> </a:t>
            </a:r>
            <a:r>
              <a:rPr lang="en-US" dirty="0" smtClean="0"/>
              <a:t>before they are launched. </a:t>
            </a:r>
          </a:p>
          <a:p>
            <a:r>
              <a:rPr lang="en-US" sz="1200" kern="1200" dirty="0" smtClean="0">
                <a:solidFill>
                  <a:schemeClr val="tx1"/>
                </a:solidFill>
                <a:effectLst/>
                <a:latin typeface="+mn-lt"/>
                <a:ea typeface="+mn-ea"/>
                <a:cs typeface="+mn-cs"/>
              </a:rPr>
              <a:t>Rich context supplied for each of the threats (threat category and risk scoring, time stamps, popularity, WHOIS information etc.) helps security officers to prioritize the alert and categorize it to define the corresponding response process. Kaspersky Threat Data Feeds can be integrated into any SIEM and work alongside any APT solution. </a:t>
            </a:r>
            <a:endParaRPr lang="ru-RU" dirty="0"/>
          </a:p>
        </p:txBody>
      </p:sp>
      <p:sp>
        <p:nvSpPr>
          <p:cNvPr id="4" name="Slide Number Placeholder 3"/>
          <p:cNvSpPr>
            <a:spLocks noGrp="1"/>
          </p:cNvSpPr>
          <p:nvPr>
            <p:ph type="sldNum" sz="quarter" idx="10"/>
          </p:nvPr>
        </p:nvSpPr>
        <p:spPr/>
        <p:txBody>
          <a:bodyPr/>
          <a:lstStyle/>
          <a:p>
            <a:fld id="{1F4C441E-C369-41FC-8579-0B38C9470C83}" type="slidenum">
              <a:rPr lang="ru-RU" smtClean="0"/>
              <a:t>24</a:t>
            </a:fld>
            <a:endParaRPr lang="ru-RU"/>
          </a:p>
        </p:txBody>
      </p:sp>
    </p:spTree>
    <p:extLst>
      <p:ext uri="{BB962C8B-B14F-4D97-AF65-F5344CB8AC3E}">
        <p14:creationId xmlns:p14="http://schemas.microsoft.com/office/powerpoint/2010/main" val="4187541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790190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Kaspersky Threat Intelligence also allows customers who, for whatever reason, don’t use our products to</a:t>
            </a:r>
          </a:p>
          <a:p>
            <a:r>
              <a:rPr lang="en-US" dirty="0" smtClean="0"/>
              <a:t>benefit from our unique expertise and knowledge of cyber threats.</a:t>
            </a:r>
          </a:p>
          <a:p>
            <a:r>
              <a:rPr lang="en-US" dirty="0" smtClean="0"/>
              <a:t>Continuously updated Threat Data Feeds</a:t>
            </a:r>
            <a:r>
              <a:rPr lang="en-US" baseline="0" dirty="0" smtClean="0"/>
              <a:t> </a:t>
            </a:r>
            <a:r>
              <a:rPr lang="en-US" dirty="0" smtClean="0"/>
              <a:t>contain threat indicators with additional context</a:t>
            </a:r>
            <a:r>
              <a:rPr lang="en-US" baseline="0" dirty="0" smtClean="0"/>
              <a:t> </a:t>
            </a:r>
            <a:r>
              <a:rPr lang="en-US" dirty="0" smtClean="0"/>
              <a:t>for the most dangerous and prevalent threats.</a:t>
            </a:r>
            <a:r>
              <a:rPr lang="en-US" baseline="0" dirty="0" smtClean="0"/>
              <a:t> </a:t>
            </a:r>
            <a:r>
              <a:rPr lang="en-US" dirty="0" smtClean="0"/>
              <a:t>They are provided in most widely used formats</a:t>
            </a:r>
            <a:r>
              <a:rPr lang="en-US" baseline="0" dirty="0" smtClean="0"/>
              <a:t> </a:t>
            </a:r>
            <a:r>
              <a:rPr lang="en-US" dirty="0" smtClean="0"/>
              <a:t>(JSON, STIX, </a:t>
            </a:r>
            <a:r>
              <a:rPr lang="en-US" dirty="0" err="1" smtClean="0"/>
              <a:t>OpenIOC</a:t>
            </a:r>
            <a:r>
              <a:rPr lang="en-US" dirty="0" smtClean="0"/>
              <a:t>, CSV etc.) with out-of-the-box integrations available for various security</a:t>
            </a:r>
            <a:r>
              <a:rPr lang="en-US" baseline="0" dirty="0" smtClean="0"/>
              <a:t> </a:t>
            </a:r>
            <a:r>
              <a:rPr lang="en-US" dirty="0" smtClean="0"/>
              <a:t>controls (leading SIEMs, Threat Intelligence</a:t>
            </a:r>
            <a:r>
              <a:rPr lang="en-US" baseline="0" dirty="0" smtClean="0"/>
              <a:t> </a:t>
            </a:r>
            <a:r>
              <a:rPr lang="en-US" dirty="0" smtClean="0"/>
              <a:t>Platforms, network security devices </a:t>
            </a:r>
            <a:r>
              <a:rPr lang="en-US" dirty="0" err="1" smtClean="0"/>
              <a:t>etc</a:t>
            </a:r>
            <a:r>
              <a:rPr lang="en-US" dirty="0" smtClean="0"/>
              <a:t>),</a:t>
            </a:r>
            <a:r>
              <a:rPr lang="en-US" baseline="0" dirty="0" smtClean="0"/>
              <a:t> </a:t>
            </a:r>
            <a:r>
              <a:rPr lang="en-US" dirty="0" smtClean="0"/>
              <a:t>empowering customers to mitigate </a:t>
            </a:r>
            <a:r>
              <a:rPr lang="en-US" dirty="0" err="1" smtClean="0"/>
              <a:t>cyberthreats</a:t>
            </a:r>
            <a:r>
              <a:rPr lang="en-US" dirty="0" smtClean="0"/>
              <a:t> more</a:t>
            </a:r>
            <a:r>
              <a:rPr lang="en-US" baseline="0" dirty="0" smtClean="0"/>
              <a:t> </a:t>
            </a:r>
            <a:r>
              <a:rPr lang="en-US" dirty="0" smtClean="0"/>
              <a:t>effectively and defend against attacks even</a:t>
            </a:r>
            <a:r>
              <a:rPr lang="en-US" baseline="0" dirty="0" smtClean="0"/>
              <a:t> </a:t>
            </a:r>
            <a:r>
              <a:rPr lang="en-US" dirty="0" smtClean="0"/>
              <a:t>before they are launched. </a:t>
            </a:r>
          </a:p>
          <a:p>
            <a:r>
              <a:rPr lang="en-US" sz="1200" kern="1200" dirty="0" smtClean="0">
                <a:solidFill>
                  <a:schemeClr val="tx1"/>
                </a:solidFill>
                <a:effectLst/>
                <a:latin typeface="+mn-lt"/>
                <a:ea typeface="+mn-ea"/>
                <a:cs typeface="+mn-cs"/>
              </a:rPr>
              <a:t>Rich context supplied for each of the threats (threat category and risk scoring, time stamps, popularity, WHOIS information etc.) helps security officers to prioritize the alert and categorize it to define the corresponding response process. Kaspersky Threat Data Feeds can be integrated into any SIEM and work alongside any APT solution. </a:t>
            </a:r>
            <a:endParaRPr lang="ru-RU" dirty="0"/>
          </a:p>
        </p:txBody>
      </p:sp>
      <p:sp>
        <p:nvSpPr>
          <p:cNvPr id="4" name="Slide Number Placeholder 3"/>
          <p:cNvSpPr>
            <a:spLocks noGrp="1"/>
          </p:cNvSpPr>
          <p:nvPr>
            <p:ph type="sldNum" sz="quarter" idx="10"/>
          </p:nvPr>
        </p:nvSpPr>
        <p:spPr/>
        <p:txBody>
          <a:bodyPr/>
          <a:lstStyle/>
          <a:p>
            <a:fld id="{1F4C441E-C369-41FC-8579-0B38C9470C83}" type="slidenum">
              <a:rPr lang="ru-RU" smtClean="0"/>
              <a:t>10</a:t>
            </a:fld>
            <a:endParaRPr lang="ru-RU"/>
          </a:p>
        </p:txBody>
      </p:sp>
    </p:spTree>
    <p:extLst>
      <p:ext uri="{BB962C8B-B14F-4D97-AF65-F5344CB8AC3E}">
        <p14:creationId xmlns:p14="http://schemas.microsoft.com/office/powerpoint/2010/main" val="1584227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Kaspersky Threat Intelligence also allows customers who, for whatever reason, don’t use our products to</a:t>
            </a:r>
          </a:p>
          <a:p>
            <a:r>
              <a:rPr lang="en-US" dirty="0" smtClean="0"/>
              <a:t>benefit from our unique expertise and knowledge of cyber threats.</a:t>
            </a:r>
          </a:p>
          <a:p>
            <a:r>
              <a:rPr lang="en-US" dirty="0" smtClean="0"/>
              <a:t>Continuously updated Threat Data Feeds</a:t>
            </a:r>
            <a:r>
              <a:rPr lang="en-US" baseline="0" dirty="0" smtClean="0"/>
              <a:t> </a:t>
            </a:r>
            <a:r>
              <a:rPr lang="en-US" dirty="0" smtClean="0"/>
              <a:t>contain threat indicators with additional context</a:t>
            </a:r>
            <a:r>
              <a:rPr lang="en-US" baseline="0" dirty="0" smtClean="0"/>
              <a:t> </a:t>
            </a:r>
            <a:r>
              <a:rPr lang="en-US" dirty="0" smtClean="0"/>
              <a:t>for the most dangerous and prevalent threats.</a:t>
            </a:r>
            <a:r>
              <a:rPr lang="en-US" baseline="0" dirty="0" smtClean="0"/>
              <a:t> </a:t>
            </a:r>
            <a:r>
              <a:rPr lang="en-US" dirty="0" smtClean="0"/>
              <a:t>They are provided in most widely used formats</a:t>
            </a:r>
            <a:r>
              <a:rPr lang="en-US" baseline="0" dirty="0" smtClean="0"/>
              <a:t> </a:t>
            </a:r>
            <a:r>
              <a:rPr lang="en-US" dirty="0" smtClean="0"/>
              <a:t>(JSON, STIX, </a:t>
            </a:r>
            <a:r>
              <a:rPr lang="en-US" dirty="0" err="1" smtClean="0"/>
              <a:t>OpenIOC</a:t>
            </a:r>
            <a:r>
              <a:rPr lang="en-US" dirty="0" smtClean="0"/>
              <a:t>, CSV etc.) with out-of-the-box integrations available for various security</a:t>
            </a:r>
            <a:r>
              <a:rPr lang="en-US" baseline="0" dirty="0" smtClean="0"/>
              <a:t> </a:t>
            </a:r>
            <a:r>
              <a:rPr lang="en-US" dirty="0" smtClean="0"/>
              <a:t>controls (leading SIEMs, Threat Intelligence</a:t>
            </a:r>
            <a:r>
              <a:rPr lang="en-US" baseline="0" dirty="0" smtClean="0"/>
              <a:t> </a:t>
            </a:r>
            <a:r>
              <a:rPr lang="en-US" dirty="0" smtClean="0"/>
              <a:t>Platforms, network security devices </a:t>
            </a:r>
            <a:r>
              <a:rPr lang="en-US" dirty="0" err="1" smtClean="0"/>
              <a:t>etc</a:t>
            </a:r>
            <a:r>
              <a:rPr lang="en-US" dirty="0" smtClean="0"/>
              <a:t>),</a:t>
            </a:r>
            <a:r>
              <a:rPr lang="en-US" baseline="0" dirty="0" smtClean="0"/>
              <a:t> </a:t>
            </a:r>
            <a:r>
              <a:rPr lang="en-US" dirty="0" smtClean="0"/>
              <a:t>empowering customers to mitigate </a:t>
            </a:r>
            <a:r>
              <a:rPr lang="en-US" dirty="0" err="1" smtClean="0"/>
              <a:t>cyberthreats</a:t>
            </a:r>
            <a:r>
              <a:rPr lang="en-US" dirty="0" smtClean="0"/>
              <a:t> more</a:t>
            </a:r>
            <a:r>
              <a:rPr lang="en-US" baseline="0" dirty="0" smtClean="0"/>
              <a:t> </a:t>
            </a:r>
            <a:r>
              <a:rPr lang="en-US" dirty="0" smtClean="0"/>
              <a:t>effectively and defend against attacks even</a:t>
            </a:r>
            <a:r>
              <a:rPr lang="en-US" baseline="0" dirty="0" smtClean="0"/>
              <a:t> </a:t>
            </a:r>
            <a:r>
              <a:rPr lang="en-US" dirty="0" smtClean="0"/>
              <a:t>before they are launched. </a:t>
            </a:r>
          </a:p>
          <a:p>
            <a:r>
              <a:rPr lang="en-US" sz="1200" kern="1200" dirty="0" smtClean="0">
                <a:solidFill>
                  <a:schemeClr val="tx1"/>
                </a:solidFill>
                <a:effectLst/>
                <a:latin typeface="+mn-lt"/>
                <a:ea typeface="+mn-ea"/>
                <a:cs typeface="+mn-cs"/>
              </a:rPr>
              <a:t>Rich context supplied for each of the threats (threat category and risk scoring, time stamps, popularity, WHOIS information etc.) helps security officers to prioritize the alert and categorize it to define the corresponding response process. Kaspersky Threat Data Feeds can be integrated into any SIEM and work alongside any APT solution. </a:t>
            </a:r>
            <a:endParaRPr lang="ru-RU" dirty="0"/>
          </a:p>
        </p:txBody>
      </p:sp>
      <p:sp>
        <p:nvSpPr>
          <p:cNvPr id="4" name="Slide Number Placeholder 3"/>
          <p:cNvSpPr>
            <a:spLocks noGrp="1"/>
          </p:cNvSpPr>
          <p:nvPr>
            <p:ph type="sldNum" sz="quarter" idx="10"/>
          </p:nvPr>
        </p:nvSpPr>
        <p:spPr/>
        <p:txBody>
          <a:bodyPr/>
          <a:lstStyle/>
          <a:p>
            <a:fld id="{1F4C441E-C369-41FC-8579-0B38C9470C83}" type="slidenum">
              <a:rPr lang="ru-RU" smtClean="0"/>
              <a:t>11</a:t>
            </a:fld>
            <a:endParaRPr lang="ru-RU"/>
          </a:p>
        </p:txBody>
      </p:sp>
    </p:spTree>
    <p:extLst>
      <p:ext uri="{BB962C8B-B14F-4D97-AF65-F5344CB8AC3E}">
        <p14:creationId xmlns:p14="http://schemas.microsoft.com/office/powerpoint/2010/main" val="402714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enterprises increasingly falling victim to advanced and targeted attacks, it’s clear that a successful defense requires new methods. To protect themselves, businesses need to take a proactive approach, constantly adapting their security controls to the ever-changing threat environment. The only way to keep up with these changes is to build an effective threat intelligence program.</a:t>
            </a:r>
          </a:p>
          <a:p>
            <a:r>
              <a:rPr lang="en-US" dirty="0" smtClean="0"/>
              <a:t>So how do you evaluate the numerous threat intelligence sources, identify the ones that are most relevant to your organization, and effectively operationalize them? </a:t>
            </a:r>
          </a:p>
          <a:p>
            <a:r>
              <a:rPr lang="en-US" dirty="0" smtClean="0"/>
              <a:t>Kaspersky </a:t>
            </a:r>
            <a:r>
              <a:rPr lang="en-US" dirty="0" err="1" smtClean="0"/>
              <a:t>CyberTrace</a:t>
            </a:r>
            <a:r>
              <a:rPr lang="en-US" dirty="0" smtClean="0"/>
              <a:t> is a threat intelligence fusion and analysis tool that enables seamless integration of threat data feeds with security controls to help analysts to leverage threat intelligence in their existing security workflows more efficiently.</a:t>
            </a:r>
          </a:p>
          <a:p>
            <a:endParaRPr lang="en-US" dirty="0" smtClean="0"/>
          </a:p>
          <a:p>
            <a:r>
              <a:rPr lang="en-US" dirty="0" smtClean="0"/>
              <a:t>Here are some basic ideas that </a:t>
            </a:r>
            <a:r>
              <a:rPr lang="en-US" dirty="0" err="1" smtClean="0"/>
              <a:t>CyberTrace</a:t>
            </a:r>
            <a:r>
              <a:rPr lang="en-US" dirty="0" smtClean="0"/>
              <a:t> was based on and that make it different from the other solutions:</a:t>
            </a:r>
          </a:p>
          <a:p>
            <a:endParaRPr lang="en-US" b="1" dirty="0" smtClean="0"/>
          </a:p>
          <a:p>
            <a:pPr marL="171450" indent="-171450">
              <a:buFont typeface="Arial" panose="020B0604020202020204" pitchFamily="34" charset="0"/>
              <a:buChar char="•"/>
            </a:pPr>
            <a:r>
              <a:rPr lang="en-US" b="0" dirty="0" err="1" smtClean="0"/>
              <a:t>CyberTrace</a:t>
            </a:r>
            <a:r>
              <a:rPr lang="en-US" b="0" dirty="0" smtClean="0"/>
              <a:t> is flexible and can</a:t>
            </a:r>
            <a:r>
              <a:rPr lang="en-US" b="0" baseline="0" dirty="0" smtClean="0"/>
              <a:t> be easily </a:t>
            </a:r>
            <a:r>
              <a:rPr lang="en-US" b="0" dirty="0" smtClean="0"/>
              <a:t>integrated into the existing infrastructure which allows one to avoid the challenges of integrating threat intelligence feeds with SIEM solutions.</a:t>
            </a:r>
          </a:p>
          <a:p>
            <a:pPr marL="171450" indent="-171450">
              <a:buFont typeface="Arial" panose="020B0604020202020204" pitchFamily="34" charset="0"/>
              <a:buChar char="•"/>
            </a:pPr>
            <a:r>
              <a:rPr lang="en-US" dirty="0" err="1" smtClean="0">
                <a:solidFill>
                  <a:schemeClr val="bg1">
                    <a:lumMod val="75000"/>
                  </a:schemeClr>
                </a:solidFill>
              </a:rPr>
              <a:t>CyberTrace</a:t>
            </a:r>
            <a:r>
              <a:rPr lang="en-US" dirty="0" smtClean="0">
                <a:solidFill>
                  <a:schemeClr val="bg1">
                    <a:lumMod val="75000"/>
                  </a:schemeClr>
                </a:solidFill>
              </a:rPr>
              <a:t> integrates with any threat intelligence feed you might want to use (threat intelligence feeds from Kaspersky, other vendors, OSINT or your custom feeds) and uses all these feeds together.</a:t>
            </a:r>
          </a:p>
          <a:p>
            <a:pPr marL="171450" indent="-171450">
              <a:buFont typeface="Arial" panose="020B0604020202020204" pitchFamily="34" charset="0"/>
              <a:buChar char="•"/>
            </a:pPr>
            <a:r>
              <a:rPr lang="en-US" dirty="0" err="1" smtClean="0">
                <a:solidFill>
                  <a:schemeClr val="bg1">
                    <a:lumMod val="75000"/>
                  </a:schemeClr>
                </a:solidFill>
              </a:rPr>
              <a:t>CyberTrace</a:t>
            </a:r>
            <a:r>
              <a:rPr lang="en-US" dirty="0" smtClean="0">
                <a:solidFill>
                  <a:schemeClr val="bg1">
                    <a:lumMod val="75000"/>
                  </a:schemeClr>
                </a:solidFill>
              </a:rPr>
              <a:t> integrates with any security control you might want to use (firewalls, proxies) directly or via SIEM solution / Log Management solution, parses events from those security controls and match the extracted observables (URLs, hashes, IPs) against threat intelligence feeds.</a:t>
            </a:r>
          </a:p>
          <a:p>
            <a:pPr marL="171450" indent="-171450">
              <a:buFont typeface="Arial" panose="020B0604020202020204" pitchFamily="34" charset="0"/>
              <a:buChar char="•"/>
            </a:pPr>
            <a:r>
              <a:rPr lang="en-US" dirty="0" err="1" smtClean="0">
                <a:solidFill>
                  <a:schemeClr val="bg1">
                    <a:lumMod val="75000"/>
                  </a:schemeClr>
                </a:solidFill>
              </a:rPr>
              <a:t>CyberTrace</a:t>
            </a:r>
            <a:r>
              <a:rPr lang="en-US" dirty="0" smtClean="0">
                <a:solidFill>
                  <a:schemeClr val="bg1">
                    <a:lumMod val="75000"/>
                  </a:schemeClr>
                </a:solidFill>
              </a:rPr>
              <a:t> does not reduce the performance of the existing security controls (threat</a:t>
            </a:r>
            <a:r>
              <a:rPr lang="en-US" baseline="0" dirty="0" smtClean="0">
                <a:solidFill>
                  <a:schemeClr val="bg1">
                    <a:lumMod val="75000"/>
                  </a:schemeClr>
                </a:solidFill>
              </a:rPr>
              <a:t> intelligence can overload systems which are not built to process millions of threat indicators) </a:t>
            </a:r>
            <a:r>
              <a:rPr lang="en-US" dirty="0" smtClean="0">
                <a:solidFill>
                  <a:schemeClr val="bg1">
                    <a:lumMod val="75000"/>
                  </a:schemeClr>
                </a:solidFill>
              </a:rPr>
              <a:t>and does not miss</a:t>
            </a:r>
            <a:r>
              <a:rPr lang="en-US" baseline="0" dirty="0" smtClean="0">
                <a:solidFill>
                  <a:schemeClr val="bg1">
                    <a:lumMod val="75000"/>
                  </a:schemeClr>
                </a:solidFill>
              </a:rPr>
              <a:t> </a:t>
            </a:r>
            <a:r>
              <a:rPr lang="en-US" dirty="0" smtClean="0">
                <a:solidFill>
                  <a:schemeClr val="bg1">
                    <a:lumMod val="75000"/>
                  </a:schemeClr>
                </a:solidFill>
              </a:rPr>
              <a:t>detections (threat indicators are often obfuscated and SIEM</a:t>
            </a:r>
            <a:r>
              <a:rPr lang="en-US" baseline="0" dirty="0" smtClean="0">
                <a:solidFill>
                  <a:schemeClr val="bg1">
                    <a:lumMod val="75000"/>
                  </a:schemeClr>
                </a:solidFill>
              </a:rPr>
              <a:t>’s built-in matching logic is often ineffective).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solidFill>
                  <a:schemeClr val="bg1">
                    <a:lumMod val="75000"/>
                  </a:schemeClr>
                </a:solidFill>
              </a:rPr>
              <a:t>CyberTrace</a:t>
            </a:r>
            <a:r>
              <a:rPr lang="en-US" dirty="0" smtClean="0">
                <a:solidFill>
                  <a:schemeClr val="bg1">
                    <a:lumMod val="75000"/>
                  </a:schemeClr>
                </a:solidFill>
              </a:rPr>
              <a:t> helps to evaluate the effectiveness of the integrated threat intelligence feeds by providing detailed statistics on detections allowing analysts to compare different threat intelligence sources in terms of their relevance to the company. </a:t>
            </a:r>
          </a:p>
          <a:p>
            <a:pPr marL="171450" indent="-171450">
              <a:buFont typeface="Arial" panose="020B0604020202020204" pitchFamily="34" charset="0"/>
              <a:buChar char="•"/>
            </a:pPr>
            <a:r>
              <a:rPr lang="en-US" baseline="0" dirty="0" smtClean="0">
                <a:solidFill>
                  <a:schemeClr val="bg1">
                    <a:lumMod val="75000"/>
                  </a:schemeClr>
                </a:solidFill>
              </a:rPr>
              <a:t>By using </a:t>
            </a:r>
            <a:r>
              <a:rPr lang="en-US" baseline="0" dirty="0" err="1" smtClean="0">
                <a:solidFill>
                  <a:schemeClr val="bg1">
                    <a:lumMod val="75000"/>
                  </a:schemeClr>
                </a:solidFill>
              </a:rPr>
              <a:t>CyberTrace</a:t>
            </a:r>
            <a:r>
              <a:rPr lang="en-US" baseline="0" dirty="0" smtClean="0">
                <a:solidFill>
                  <a:schemeClr val="bg1">
                    <a:lumMod val="75000"/>
                  </a:schemeClr>
                </a:solidFill>
              </a:rPr>
              <a:t>, analysts can fight False Positives by whitelisting certain </a:t>
            </a:r>
            <a:r>
              <a:rPr lang="en-US" baseline="0" dirty="0" err="1" smtClean="0">
                <a:solidFill>
                  <a:schemeClr val="bg1">
                    <a:lumMod val="75000"/>
                  </a:schemeClr>
                </a:solidFill>
              </a:rPr>
              <a:t>IoCs</a:t>
            </a:r>
            <a:r>
              <a:rPr lang="en-US" baseline="0" dirty="0" smtClean="0">
                <a:solidFill>
                  <a:schemeClr val="bg1">
                    <a:lumMod val="75000"/>
                  </a:schemeClr>
                </a:solidFill>
              </a:rPr>
              <a:t> and filtering threat intelligence feeds according to configurable filtering rules. </a:t>
            </a:r>
            <a:endParaRPr lang="en-US" dirty="0" smtClean="0">
              <a:solidFill>
                <a:schemeClr val="bg1">
                  <a:lumMod val="75000"/>
                </a:schemeClr>
              </a:solidFill>
            </a:endParaRPr>
          </a:p>
          <a:p>
            <a:pPr marL="171450" indent="-171450">
              <a:buFont typeface="Arial" panose="020B0604020202020204" pitchFamily="34" charset="0"/>
              <a:buChar char="•"/>
            </a:pPr>
            <a:endParaRPr lang="en-US" dirty="0" smtClean="0">
              <a:solidFill>
                <a:schemeClr val="bg1">
                  <a:lumMod val="75000"/>
                </a:schemeClr>
              </a:solidFill>
            </a:endParaRPr>
          </a:p>
          <a:p>
            <a:pPr marL="0" indent="0">
              <a:buFont typeface="Arial" panose="020B0604020202020204" pitchFamily="34" charset="0"/>
              <a:buNone/>
            </a:pPr>
            <a:endParaRPr lang="en-US" dirty="0" smtClean="0">
              <a:solidFill>
                <a:schemeClr val="bg1">
                  <a:lumMod val="75000"/>
                </a:schemeClr>
              </a:solidFill>
            </a:endParaRPr>
          </a:p>
          <a:p>
            <a:pPr marL="0" indent="0">
              <a:buFont typeface="Arial" panose="020B0604020202020204" pitchFamily="34" charset="0"/>
              <a:buNone/>
            </a:pPr>
            <a:endParaRPr lang="en-US" dirty="0" smtClean="0">
              <a:solidFill>
                <a:schemeClr val="bg1">
                  <a:lumMod val="75000"/>
                </a:schemeClr>
              </a:solidFill>
            </a:endParaRPr>
          </a:p>
          <a:p>
            <a:endParaRPr lang="ru-RU" i="0" dirty="0" smtClean="0"/>
          </a:p>
          <a:p>
            <a:endParaRPr lang="en-US" dirty="0" smtClean="0"/>
          </a:p>
          <a:p>
            <a:endParaRPr lang="ru-RU" dirty="0"/>
          </a:p>
        </p:txBody>
      </p:sp>
      <p:sp>
        <p:nvSpPr>
          <p:cNvPr id="4" name="Slide Number Placeholder 3"/>
          <p:cNvSpPr>
            <a:spLocks noGrp="1"/>
          </p:cNvSpPr>
          <p:nvPr>
            <p:ph type="sldNum" sz="quarter" idx="10"/>
          </p:nvPr>
        </p:nvSpPr>
        <p:spPr/>
        <p:txBody>
          <a:bodyPr/>
          <a:lstStyle/>
          <a:p>
            <a:fld id="{1F4C441E-C369-41FC-8579-0B38C9470C83}" type="slidenum">
              <a:rPr lang="ru-RU" smtClean="0"/>
              <a:t>12</a:t>
            </a:fld>
            <a:endParaRPr lang="ru-RU"/>
          </a:p>
        </p:txBody>
      </p:sp>
    </p:spTree>
    <p:extLst>
      <p:ext uri="{BB962C8B-B14F-4D97-AF65-F5344CB8AC3E}">
        <p14:creationId xmlns:p14="http://schemas.microsoft.com/office/powerpoint/2010/main" val="3166957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820552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Kaspersky Threat Intelligence also allows customers who, for whatever reason, don’t use our products to</a:t>
            </a:r>
          </a:p>
          <a:p>
            <a:r>
              <a:rPr lang="en-US" dirty="0" smtClean="0"/>
              <a:t>benefit from our unique expertise and knowledge of cyber threats.</a:t>
            </a:r>
          </a:p>
          <a:p>
            <a:r>
              <a:rPr lang="en-US" dirty="0" smtClean="0"/>
              <a:t>Continuously updated Threat Data Feeds</a:t>
            </a:r>
            <a:r>
              <a:rPr lang="en-US" baseline="0" dirty="0" smtClean="0"/>
              <a:t> </a:t>
            </a:r>
            <a:r>
              <a:rPr lang="en-US" dirty="0" smtClean="0"/>
              <a:t>contain threat indicators with additional context</a:t>
            </a:r>
            <a:r>
              <a:rPr lang="en-US" baseline="0" dirty="0" smtClean="0"/>
              <a:t> </a:t>
            </a:r>
            <a:r>
              <a:rPr lang="en-US" dirty="0" smtClean="0"/>
              <a:t>for the most dangerous and prevalent threats.</a:t>
            </a:r>
            <a:r>
              <a:rPr lang="en-US" baseline="0" dirty="0" smtClean="0"/>
              <a:t> </a:t>
            </a:r>
            <a:r>
              <a:rPr lang="en-US" dirty="0" smtClean="0"/>
              <a:t>They are provided in most widely used formats</a:t>
            </a:r>
            <a:r>
              <a:rPr lang="en-US" baseline="0" dirty="0" smtClean="0"/>
              <a:t> </a:t>
            </a:r>
            <a:r>
              <a:rPr lang="en-US" dirty="0" smtClean="0"/>
              <a:t>(JSON, STIX, </a:t>
            </a:r>
            <a:r>
              <a:rPr lang="en-US" dirty="0" err="1" smtClean="0"/>
              <a:t>OpenIOC</a:t>
            </a:r>
            <a:r>
              <a:rPr lang="en-US" dirty="0" smtClean="0"/>
              <a:t>, CSV etc.) with out-of-the-box integrations available for various security</a:t>
            </a:r>
            <a:r>
              <a:rPr lang="en-US" baseline="0" dirty="0" smtClean="0"/>
              <a:t> </a:t>
            </a:r>
            <a:r>
              <a:rPr lang="en-US" dirty="0" smtClean="0"/>
              <a:t>controls (leading SIEMs, Threat Intelligence</a:t>
            </a:r>
            <a:r>
              <a:rPr lang="en-US" baseline="0" dirty="0" smtClean="0"/>
              <a:t> </a:t>
            </a:r>
            <a:r>
              <a:rPr lang="en-US" dirty="0" smtClean="0"/>
              <a:t>Platforms, network security devices </a:t>
            </a:r>
            <a:r>
              <a:rPr lang="en-US" dirty="0" err="1" smtClean="0"/>
              <a:t>etc</a:t>
            </a:r>
            <a:r>
              <a:rPr lang="en-US" dirty="0" smtClean="0"/>
              <a:t>),</a:t>
            </a:r>
            <a:r>
              <a:rPr lang="en-US" baseline="0" dirty="0" smtClean="0"/>
              <a:t> </a:t>
            </a:r>
            <a:r>
              <a:rPr lang="en-US" dirty="0" smtClean="0"/>
              <a:t>empowering customers to mitigate </a:t>
            </a:r>
            <a:r>
              <a:rPr lang="en-US" dirty="0" err="1" smtClean="0"/>
              <a:t>cyberthreats</a:t>
            </a:r>
            <a:r>
              <a:rPr lang="en-US" dirty="0" smtClean="0"/>
              <a:t> more</a:t>
            </a:r>
            <a:r>
              <a:rPr lang="en-US" baseline="0" dirty="0" smtClean="0"/>
              <a:t> </a:t>
            </a:r>
            <a:r>
              <a:rPr lang="en-US" dirty="0" smtClean="0"/>
              <a:t>effectively and defend against attacks even</a:t>
            </a:r>
            <a:r>
              <a:rPr lang="en-US" baseline="0" dirty="0" smtClean="0"/>
              <a:t> </a:t>
            </a:r>
            <a:r>
              <a:rPr lang="en-US" dirty="0" smtClean="0"/>
              <a:t>before they are launched. </a:t>
            </a:r>
          </a:p>
          <a:p>
            <a:r>
              <a:rPr lang="en-US" sz="1200" kern="1200" dirty="0" smtClean="0">
                <a:solidFill>
                  <a:schemeClr val="tx1"/>
                </a:solidFill>
                <a:effectLst/>
                <a:latin typeface="+mn-lt"/>
                <a:ea typeface="+mn-ea"/>
                <a:cs typeface="+mn-cs"/>
              </a:rPr>
              <a:t>Rich context supplied for each of the threats (threat category and risk scoring, time stamps, popularity, WHOIS information etc.) helps security officers to prioritize the alert and categorize it to define the corresponding response process. Kaspersky Threat Data Feeds can be integrated into any SIEM and work alongside any APT solution. </a:t>
            </a:r>
            <a:endParaRPr lang="ru-RU" dirty="0"/>
          </a:p>
        </p:txBody>
      </p:sp>
      <p:sp>
        <p:nvSpPr>
          <p:cNvPr id="4" name="Slide Number Placeholder 3"/>
          <p:cNvSpPr>
            <a:spLocks noGrp="1"/>
          </p:cNvSpPr>
          <p:nvPr>
            <p:ph type="sldNum" sz="quarter" idx="10"/>
          </p:nvPr>
        </p:nvSpPr>
        <p:spPr/>
        <p:txBody>
          <a:bodyPr/>
          <a:lstStyle/>
          <a:p>
            <a:fld id="{1F4C441E-C369-41FC-8579-0B38C9470C83}" type="slidenum">
              <a:rPr lang="ru-RU" smtClean="0"/>
              <a:t>14</a:t>
            </a:fld>
            <a:endParaRPr lang="ru-RU"/>
          </a:p>
        </p:txBody>
      </p:sp>
    </p:spTree>
    <p:extLst>
      <p:ext uri="{BB962C8B-B14F-4D97-AF65-F5344CB8AC3E}">
        <p14:creationId xmlns:p14="http://schemas.microsoft.com/office/powerpoint/2010/main" val="1533332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Kaspersky Threat Intelligence also allows customers who, for whatever reason, don’t use our products to</a:t>
            </a:r>
          </a:p>
          <a:p>
            <a:r>
              <a:rPr lang="en-US" dirty="0" smtClean="0"/>
              <a:t>benefit from our unique expertise and knowledge of cyber threats.</a:t>
            </a:r>
          </a:p>
          <a:p>
            <a:r>
              <a:rPr lang="en-US" dirty="0" smtClean="0"/>
              <a:t>Continuously updated Threat Data Feeds</a:t>
            </a:r>
            <a:r>
              <a:rPr lang="en-US" baseline="0" dirty="0" smtClean="0"/>
              <a:t> </a:t>
            </a:r>
            <a:r>
              <a:rPr lang="en-US" dirty="0" smtClean="0"/>
              <a:t>contain threat indicators with additional context</a:t>
            </a:r>
            <a:r>
              <a:rPr lang="en-US" baseline="0" dirty="0" smtClean="0"/>
              <a:t> </a:t>
            </a:r>
            <a:r>
              <a:rPr lang="en-US" dirty="0" smtClean="0"/>
              <a:t>for the most dangerous and prevalent threats.</a:t>
            </a:r>
            <a:r>
              <a:rPr lang="en-US" baseline="0" dirty="0" smtClean="0"/>
              <a:t> </a:t>
            </a:r>
            <a:r>
              <a:rPr lang="en-US" dirty="0" smtClean="0"/>
              <a:t>They are provided in most widely used formats</a:t>
            </a:r>
            <a:r>
              <a:rPr lang="en-US" baseline="0" dirty="0" smtClean="0"/>
              <a:t> </a:t>
            </a:r>
            <a:r>
              <a:rPr lang="en-US" dirty="0" smtClean="0"/>
              <a:t>(JSON, STIX, </a:t>
            </a:r>
            <a:r>
              <a:rPr lang="en-US" dirty="0" err="1" smtClean="0"/>
              <a:t>OpenIOC</a:t>
            </a:r>
            <a:r>
              <a:rPr lang="en-US" dirty="0" smtClean="0"/>
              <a:t>, CSV etc.) with out-of-the-box integrations available for various security</a:t>
            </a:r>
            <a:r>
              <a:rPr lang="en-US" baseline="0" dirty="0" smtClean="0"/>
              <a:t> </a:t>
            </a:r>
            <a:r>
              <a:rPr lang="en-US" dirty="0" smtClean="0"/>
              <a:t>controls (leading SIEMs, Threat Intelligence</a:t>
            </a:r>
            <a:r>
              <a:rPr lang="en-US" baseline="0" dirty="0" smtClean="0"/>
              <a:t> </a:t>
            </a:r>
            <a:r>
              <a:rPr lang="en-US" dirty="0" smtClean="0"/>
              <a:t>Platforms, network security devices </a:t>
            </a:r>
            <a:r>
              <a:rPr lang="en-US" dirty="0" err="1" smtClean="0"/>
              <a:t>etc</a:t>
            </a:r>
            <a:r>
              <a:rPr lang="en-US" dirty="0" smtClean="0"/>
              <a:t>),</a:t>
            </a:r>
            <a:r>
              <a:rPr lang="en-US" baseline="0" dirty="0" smtClean="0"/>
              <a:t> </a:t>
            </a:r>
            <a:r>
              <a:rPr lang="en-US" dirty="0" smtClean="0"/>
              <a:t>empowering customers to mitigate </a:t>
            </a:r>
            <a:r>
              <a:rPr lang="en-US" dirty="0" err="1" smtClean="0"/>
              <a:t>cyberthreats</a:t>
            </a:r>
            <a:r>
              <a:rPr lang="en-US" dirty="0" smtClean="0"/>
              <a:t> more</a:t>
            </a:r>
            <a:r>
              <a:rPr lang="en-US" baseline="0" dirty="0" smtClean="0"/>
              <a:t> </a:t>
            </a:r>
            <a:r>
              <a:rPr lang="en-US" dirty="0" smtClean="0"/>
              <a:t>effectively and defend against attacks even</a:t>
            </a:r>
            <a:r>
              <a:rPr lang="en-US" baseline="0" dirty="0" smtClean="0"/>
              <a:t> </a:t>
            </a:r>
            <a:r>
              <a:rPr lang="en-US" dirty="0" smtClean="0"/>
              <a:t>before they are launched. </a:t>
            </a:r>
          </a:p>
          <a:p>
            <a:r>
              <a:rPr lang="en-US" sz="1200" kern="1200" dirty="0" smtClean="0">
                <a:solidFill>
                  <a:schemeClr val="tx1"/>
                </a:solidFill>
                <a:effectLst/>
                <a:latin typeface="+mn-lt"/>
                <a:ea typeface="+mn-ea"/>
                <a:cs typeface="+mn-cs"/>
              </a:rPr>
              <a:t>Rich context supplied for each of the threats (threat category and risk scoring, time stamps, popularity, WHOIS information etc.) helps security officers to prioritize the alert and categorize it to define the corresponding response process. Kaspersky Threat Data Feeds can be integrated into any SIEM and work alongside any APT solution. </a:t>
            </a:r>
            <a:endParaRPr lang="ru-RU" dirty="0"/>
          </a:p>
        </p:txBody>
      </p:sp>
      <p:sp>
        <p:nvSpPr>
          <p:cNvPr id="4" name="Slide Number Placeholder 3"/>
          <p:cNvSpPr>
            <a:spLocks noGrp="1"/>
          </p:cNvSpPr>
          <p:nvPr>
            <p:ph type="sldNum" sz="quarter" idx="10"/>
          </p:nvPr>
        </p:nvSpPr>
        <p:spPr/>
        <p:txBody>
          <a:bodyPr/>
          <a:lstStyle/>
          <a:p>
            <a:fld id="{1F4C441E-C369-41FC-8579-0B38C9470C83}" type="slidenum">
              <a:rPr lang="ru-RU" smtClean="0"/>
              <a:t>15</a:t>
            </a:fld>
            <a:endParaRPr lang="ru-RU"/>
          </a:p>
        </p:txBody>
      </p:sp>
    </p:spTree>
    <p:extLst>
      <p:ext uri="{BB962C8B-B14F-4D97-AF65-F5344CB8AC3E}">
        <p14:creationId xmlns:p14="http://schemas.microsoft.com/office/powerpoint/2010/main" val="3456116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Kaspersky Threat Intelligence also allows customers who, for whatever reason, don’t use our products to</a:t>
            </a:r>
          </a:p>
          <a:p>
            <a:r>
              <a:rPr lang="en-US" dirty="0" smtClean="0"/>
              <a:t>benefit from our unique expertise and knowledge of cyber threats.</a:t>
            </a:r>
          </a:p>
          <a:p>
            <a:r>
              <a:rPr lang="en-US" dirty="0" smtClean="0"/>
              <a:t>Continuously updated Threat Data Feeds</a:t>
            </a:r>
            <a:r>
              <a:rPr lang="en-US" baseline="0" dirty="0" smtClean="0"/>
              <a:t> </a:t>
            </a:r>
            <a:r>
              <a:rPr lang="en-US" dirty="0" smtClean="0"/>
              <a:t>contain threat indicators with additional context</a:t>
            </a:r>
            <a:r>
              <a:rPr lang="en-US" baseline="0" dirty="0" smtClean="0"/>
              <a:t> </a:t>
            </a:r>
            <a:r>
              <a:rPr lang="en-US" dirty="0" smtClean="0"/>
              <a:t>for the most dangerous and prevalent threats.</a:t>
            </a:r>
            <a:r>
              <a:rPr lang="en-US" baseline="0" dirty="0" smtClean="0"/>
              <a:t> </a:t>
            </a:r>
            <a:r>
              <a:rPr lang="en-US" dirty="0" smtClean="0"/>
              <a:t>They are provided in most widely used formats</a:t>
            </a:r>
            <a:r>
              <a:rPr lang="en-US" baseline="0" dirty="0" smtClean="0"/>
              <a:t> </a:t>
            </a:r>
            <a:r>
              <a:rPr lang="en-US" dirty="0" smtClean="0"/>
              <a:t>(JSON, STIX, </a:t>
            </a:r>
            <a:r>
              <a:rPr lang="en-US" dirty="0" err="1" smtClean="0"/>
              <a:t>OpenIOC</a:t>
            </a:r>
            <a:r>
              <a:rPr lang="en-US" dirty="0" smtClean="0"/>
              <a:t>, CSV etc.) with out-of-the-box integrations available for various security</a:t>
            </a:r>
            <a:r>
              <a:rPr lang="en-US" baseline="0" dirty="0" smtClean="0"/>
              <a:t> </a:t>
            </a:r>
            <a:r>
              <a:rPr lang="en-US" dirty="0" smtClean="0"/>
              <a:t>controls (leading SIEMs, Threat Intelligence</a:t>
            </a:r>
            <a:r>
              <a:rPr lang="en-US" baseline="0" dirty="0" smtClean="0"/>
              <a:t> </a:t>
            </a:r>
            <a:r>
              <a:rPr lang="en-US" dirty="0" smtClean="0"/>
              <a:t>Platforms, network security devices </a:t>
            </a:r>
            <a:r>
              <a:rPr lang="en-US" dirty="0" err="1" smtClean="0"/>
              <a:t>etc</a:t>
            </a:r>
            <a:r>
              <a:rPr lang="en-US" dirty="0" smtClean="0"/>
              <a:t>),</a:t>
            </a:r>
            <a:r>
              <a:rPr lang="en-US" baseline="0" dirty="0" smtClean="0"/>
              <a:t> </a:t>
            </a:r>
            <a:r>
              <a:rPr lang="en-US" dirty="0" smtClean="0"/>
              <a:t>empowering customers to mitigate </a:t>
            </a:r>
            <a:r>
              <a:rPr lang="en-US" dirty="0" err="1" smtClean="0"/>
              <a:t>cyberthreats</a:t>
            </a:r>
            <a:r>
              <a:rPr lang="en-US" dirty="0" smtClean="0"/>
              <a:t> more</a:t>
            </a:r>
            <a:r>
              <a:rPr lang="en-US" baseline="0" dirty="0" smtClean="0"/>
              <a:t> </a:t>
            </a:r>
            <a:r>
              <a:rPr lang="en-US" dirty="0" smtClean="0"/>
              <a:t>effectively and defend against attacks even</a:t>
            </a:r>
            <a:r>
              <a:rPr lang="en-US" baseline="0" dirty="0" smtClean="0"/>
              <a:t> </a:t>
            </a:r>
            <a:r>
              <a:rPr lang="en-US" dirty="0" smtClean="0"/>
              <a:t>before they are launched. </a:t>
            </a:r>
          </a:p>
          <a:p>
            <a:r>
              <a:rPr lang="en-US" sz="1200" kern="1200" dirty="0" smtClean="0">
                <a:solidFill>
                  <a:schemeClr val="tx1"/>
                </a:solidFill>
                <a:effectLst/>
                <a:latin typeface="+mn-lt"/>
                <a:ea typeface="+mn-ea"/>
                <a:cs typeface="+mn-cs"/>
              </a:rPr>
              <a:t>Rich context supplied for each of the threats (threat category and risk scoring, time stamps, popularity, WHOIS information etc.) helps security officers to prioritize the alert and categorize it to define the corresponding response process. Kaspersky Threat Data Feeds can be integrated into any SIEM and work alongside any APT solution. </a:t>
            </a:r>
            <a:endParaRPr lang="ru-RU" dirty="0"/>
          </a:p>
        </p:txBody>
      </p:sp>
      <p:sp>
        <p:nvSpPr>
          <p:cNvPr id="4" name="Slide Number Placeholder 3"/>
          <p:cNvSpPr>
            <a:spLocks noGrp="1"/>
          </p:cNvSpPr>
          <p:nvPr>
            <p:ph type="sldNum" sz="quarter" idx="10"/>
          </p:nvPr>
        </p:nvSpPr>
        <p:spPr/>
        <p:txBody>
          <a:bodyPr/>
          <a:lstStyle/>
          <a:p>
            <a:fld id="{1F4C441E-C369-41FC-8579-0B38C9470C83}" type="slidenum">
              <a:rPr lang="ru-RU" smtClean="0"/>
              <a:t>17</a:t>
            </a:fld>
            <a:endParaRPr lang="ru-RU"/>
          </a:p>
        </p:txBody>
      </p:sp>
    </p:spTree>
    <p:extLst>
      <p:ext uri="{BB962C8B-B14F-4D97-AF65-F5344CB8AC3E}">
        <p14:creationId xmlns:p14="http://schemas.microsoft.com/office/powerpoint/2010/main" val="1179401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jpg"/><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jpg"/><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jp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jp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jpg"/><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jp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jpg"/><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jpg"/><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jpg"/><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jpg"/><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jp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jp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9.jp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jp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Текст 23"/>
          <p:cNvSpPr>
            <a:spLocks noGrp="1"/>
          </p:cNvSpPr>
          <p:nvPr>
            <p:ph type="body" sz="quarter" idx="36" hasCustomPrompt="1"/>
          </p:nvPr>
        </p:nvSpPr>
        <p:spPr>
          <a:xfrm>
            <a:off x="434977" y="4563476"/>
            <a:ext cx="5137002" cy="221599"/>
          </a:xfrm>
        </p:spPr>
        <p:txBody>
          <a:bodyPr lIns="0" tIns="0" rIns="0" bIns="0" anchor="t" anchorCtr="0">
            <a:spAutoFit/>
          </a:bodyPr>
          <a:lstStyle>
            <a:lvl1pPr marL="0" indent="0">
              <a:buFontTx/>
              <a:buNone/>
              <a:defRPr sz="1600" i="1" baseline="0">
                <a:solidFill>
                  <a:schemeClr val="bg1"/>
                </a:solidFill>
              </a:defRPr>
            </a:lvl1pPr>
            <a:lvl2pPr marL="457200" indent="0">
              <a:buFontTx/>
              <a:buNone/>
              <a:defRPr>
                <a:solidFill>
                  <a:schemeClr val="accent4"/>
                </a:solidFill>
              </a:defRPr>
            </a:lvl2pPr>
            <a:lvl3pPr marL="914400" indent="0">
              <a:buFontTx/>
              <a:buNone/>
              <a:defRPr>
                <a:solidFill>
                  <a:schemeClr val="accent4"/>
                </a:solidFill>
              </a:defRPr>
            </a:lvl3pPr>
            <a:lvl4pPr marL="1371600" indent="0">
              <a:buFontTx/>
              <a:buNone/>
              <a:defRPr>
                <a:solidFill>
                  <a:schemeClr val="accent4"/>
                </a:solidFill>
              </a:defRPr>
            </a:lvl4pPr>
            <a:lvl5pPr marL="1828800" indent="0">
              <a:buFontTx/>
              <a:buNone/>
              <a:defRPr>
                <a:solidFill>
                  <a:schemeClr val="accent4"/>
                </a:solidFill>
              </a:defRPr>
            </a:lvl5pPr>
          </a:lstStyle>
          <a:p>
            <a:pPr lvl="0"/>
            <a:r>
              <a:rPr lang="en-US" dirty="0"/>
              <a:t>Secondary text area</a:t>
            </a:r>
            <a:endParaRPr lang="ru-RU" dirty="0"/>
          </a:p>
        </p:txBody>
      </p:sp>
      <p:sp>
        <p:nvSpPr>
          <p:cNvPr id="2" name="Заголовок 1"/>
          <p:cNvSpPr>
            <a:spLocks noGrp="1"/>
          </p:cNvSpPr>
          <p:nvPr>
            <p:ph type="title" hasCustomPrompt="1"/>
          </p:nvPr>
        </p:nvSpPr>
        <p:spPr>
          <a:xfrm>
            <a:off x="434976" y="2629212"/>
            <a:ext cx="5947536" cy="1491177"/>
          </a:xfrm>
        </p:spPr>
        <p:txBody>
          <a:bodyPr wrap="square" anchor="t" anchorCtr="0">
            <a:spAutoFit/>
          </a:bodyPr>
          <a:lstStyle>
            <a:lvl1pPr>
              <a:lnSpc>
                <a:spcPct val="85000"/>
              </a:lnSpc>
              <a:defRPr sz="3800" baseline="0">
                <a:solidFill>
                  <a:schemeClr val="bg1"/>
                </a:solidFill>
              </a:defRPr>
            </a:lvl1pPr>
          </a:lstStyle>
          <a:p>
            <a:r>
              <a:rPr lang="en-US" dirty="0"/>
              <a:t>WHO WE ARE,</a:t>
            </a:r>
            <a:br>
              <a:rPr lang="en-US" dirty="0"/>
            </a:br>
            <a:r>
              <a:rPr lang="en-US" dirty="0"/>
              <a:t>WHAT WE DO,</a:t>
            </a:r>
            <a:br>
              <a:rPr lang="en-US" dirty="0"/>
            </a:br>
            <a:r>
              <a:rPr lang="en-US" dirty="0"/>
              <a:t>WHAT MATTERS TO US</a:t>
            </a:r>
            <a:endParaRPr lang="ru-RU"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6936" y="6335284"/>
            <a:ext cx="1206914" cy="263364"/>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4976" y="403859"/>
            <a:ext cx="2273813" cy="990602"/>
          </a:xfrm>
          <a:prstGeom prst="rect">
            <a:avLst/>
          </a:prstGeom>
        </p:spPr>
      </p:pic>
    </p:spTree>
    <p:extLst>
      <p:ext uri="{BB962C8B-B14F-4D97-AF65-F5344CB8AC3E}">
        <p14:creationId xmlns:p14="http://schemas.microsoft.com/office/powerpoint/2010/main" val="498572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_slide_Let's_tal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435707" y="3122091"/>
            <a:ext cx="4182938" cy="387798"/>
          </a:xfrm>
        </p:spPr>
        <p:txBody>
          <a:bodyPr wrap="square" lIns="0" tIns="0" rIns="0" bIns="0" anchor="t" anchorCtr="0">
            <a:noAutofit/>
          </a:bodyPr>
          <a:lstStyle>
            <a:lvl1pPr algn="l">
              <a:defRPr sz="2800" baseline="0">
                <a:solidFill>
                  <a:schemeClr val="bg1"/>
                </a:solidFill>
              </a:defRPr>
            </a:lvl1pPr>
          </a:lstStyle>
          <a:p>
            <a:r>
              <a:rPr lang="en-US" dirty="0"/>
              <a:t>LET’S TALK?</a:t>
            </a:r>
            <a:endParaRPr lang="ru-RU" dirty="0"/>
          </a:p>
        </p:txBody>
      </p:sp>
      <p:sp>
        <p:nvSpPr>
          <p:cNvPr id="4" name="Текст 6"/>
          <p:cNvSpPr>
            <a:spLocks noGrp="1"/>
          </p:cNvSpPr>
          <p:nvPr>
            <p:ph type="body" sz="quarter" idx="52" hasCustomPrompt="1"/>
          </p:nvPr>
        </p:nvSpPr>
        <p:spPr>
          <a:xfrm>
            <a:off x="434976" y="3940954"/>
            <a:ext cx="4183669" cy="1128514"/>
          </a:xfrm>
        </p:spPr>
        <p:txBody>
          <a:bodyPr wrap="square" lIns="0" tIns="0" rIns="0" bIns="0" anchor="t" anchorCtr="0">
            <a:noAutofit/>
          </a:bodyPr>
          <a:lstStyle>
            <a:lvl1pPr marL="0" indent="0" algn="l">
              <a:lnSpc>
                <a:spcPct val="100000"/>
              </a:lnSpc>
              <a:spcBef>
                <a:spcPts val="100"/>
              </a:spcBef>
              <a:buFontTx/>
              <a:buNone/>
              <a:defRPr sz="1400" b="0" baseline="0">
                <a:solidFill>
                  <a:schemeClr val="bg1"/>
                </a:solidFill>
                <a:latin typeface="+mn-lt"/>
              </a:defRPr>
            </a:lvl1pPr>
          </a:lstStyle>
          <a:p>
            <a:pPr lvl="0"/>
            <a:r>
              <a:rPr lang="en-US" dirty="0"/>
              <a:t>Kaspersky Lab HQ</a:t>
            </a:r>
          </a:p>
          <a:p>
            <a:pPr lvl="0"/>
            <a:r>
              <a:rPr lang="en-US" dirty="0"/>
              <a:t>39A/3 </a:t>
            </a:r>
            <a:r>
              <a:rPr lang="en-US" dirty="0" err="1"/>
              <a:t>Leningradskoe</a:t>
            </a:r>
            <a:r>
              <a:rPr lang="en-US" dirty="0"/>
              <a:t> </a:t>
            </a:r>
            <a:r>
              <a:rPr lang="en-US" dirty="0" err="1"/>
              <a:t>Shosse</a:t>
            </a:r>
            <a:endParaRPr lang="en-US" dirty="0"/>
          </a:p>
          <a:p>
            <a:pPr lvl="0"/>
            <a:r>
              <a:rPr lang="en-US" dirty="0"/>
              <a:t>Moscow, 125212, Russian Federation</a:t>
            </a:r>
          </a:p>
          <a:p>
            <a:pPr lvl="0"/>
            <a:r>
              <a:rPr lang="en-US" dirty="0"/>
              <a:t>Tel: +7 (495) 797-8700</a:t>
            </a:r>
          </a:p>
          <a:p>
            <a:pPr lvl="0"/>
            <a:r>
              <a:rPr lang="en-US" dirty="0"/>
              <a:t>www.kaspersky.com</a:t>
            </a:r>
            <a:endParaRPr lang="ru-RU" dirty="0"/>
          </a:p>
        </p:txBody>
      </p:sp>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0153" y="5500533"/>
            <a:ext cx="1493537" cy="414051"/>
          </a:xfrm>
          <a:prstGeom prst="rect">
            <a:avLst/>
          </a:prstGeom>
        </p:spPr>
      </p:pic>
    </p:spTree>
    <p:extLst>
      <p:ext uri="{BB962C8B-B14F-4D97-AF65-F5344CB8AC3E}">
        <p14:creationId xmlns:p14="http://schemas.microsoft.com/office/powerpoint/2010/main" val="11366125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intro/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833796" y="2990515"/>
            <a:ext cx="10440000" cy="876971"/>
          </a:xfrm>
        </p:spPr>
        <p:txBody>
          <a:bodyPr lIns="0" anchor="ctr">
            <a:spAutoFit/>
          </a:bodyPr>
          <a:lstStyle>
            <a:lvl1pPr algn="l">
              <a:lnSpc>
                <a:spcPts val="6000"/>
              </a:lnSpc>
              <a:defRPr sz="6000" baseline="0">
                <a:solidFill>
                  <a:schemeClr val="bg1"/>
                </a:solidFill>
                <a:latin typeface="Kaspersky Sans Beta" panose="020B0603050101040103" pitchFamily="34" charset="0"/>
                <a:cs typeface="Segoe UI Semibold" panose="020B0702040204020203" pitchFamily="34" charset="0"/>
              </a:defRPr>
            </a:lvl1pPr>
          </a:lstStyle>
          <a:p>
            <a:pPr lvl="0"/>
            <a:r>
              <a:rPr lang="en-US" dirty="0"/>
              <a:t>Main title</a:t>
            </a:r>
            <a:endParaRPr lang="ru-RU"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000" y="726675"/>
            <a:ext cx="2160000" cy="423360"/>
          </a:xfrm>
          <a:prstGeom prst="rect">
            <a:avLst/>
          </a:prstGeom>
        </p:spPr>
      </p:pic>
      <p:sp>
        <p:nvSpPr>
          <p:cNvPr id="6" name="Text Placeholder 5"/>
          <p:cNvSpPr>
            <a:spLocks noGrp="1"/>
          </p:cNvSpPr>
          <p:nvPr>
            <p:ph type="body" sz="quarter" idx="11" hasCustomPrompt="1"/>
          </p:nvPr>
        </p:nvSpPr>
        <p:spPr>
          <a:xfrm>
            <a:off x="833796" y="5466388"/>
            <a:ext cx="10440000" cy="816536"/>
          </a:xfrm>
        </p:spPr>
        <p:txBody>
          <a:bodyPr lIns="0" anchor="b">
            <a:normAutofit/>
          </a:bodyPr>
          <a:lstStyle>
            <a:lvl1pPr algn="l">
              <a:defRPr sz="2400">
                <a:solidFill>
                  <a:schemeClr val="bg1"/>
                </a:solidFill>
              </a:defRPr>
            </a:lvl1pPr>
          </a:lstStyle>
          <a:p>
            <a:pPr lvl="0"/>
            <a:r>
              <a:rPr lang="en-US" dirty="0"/>
              <a:t>Subtitle</a:t>
            </a:r>
            <a:endParaRPr lang="ru-RU" dirty="0"/>
          </a:p>
        </p:txBody>
      </p:sp>
    </p:spTree>
    <p:extLst>
      <p:ext uri="{BB962C8B-B14F-4D97-AF65-F5344CB8AC3E}">
        <p14:creationId xmlns:p14="http://schemas.microsoft.com/office/powerpoint/2010/main" val="21643706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pter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3"/>
          <p:cNvSpPr>
            <a:spLocks noGrp="1"/>
          </p:cNvSpPr>
          <p:nvPr>
            <p:ph type="body" sz="quarter" idx="10" hasCustomPrompt="1"/>
          </p:nvPr>
        </p:nvSpPr>
        <p:spPr>
          <a:xfrm>
            <a:off x="833796" y="2998113"/>
            <a:ext cx="10440000" cy="861774"/>
          </a:xfrm>
        </p:spPr>
        <p:txBody>
          <a:bodyPr lIns="0" anchor="ctr">
            <a:spAutoFit/>
          </a:bodyPr>
          <a:lstStyle>
            <a:lvl1pPr algn="l">
              <a:lnSpc>
                <a:spcPts val="6000"/>
              </a:lnSpc>
              <a:defRPr sz="6000" baseline="0">
                <a:solidFill>
                  <a:schemeClr val="tx1"/>
                </a:solidFill>
                <a:latin typeface="Kaspersky Sans Beta" panose="020B0603050101040103" pitchFamily="34" charset="0"/>
                <a:cs typeface="Segoe UI Semibold" panose="020B0702040204020203" pitchFamily="34" charset="0"/>
              </a:defRPr>
            </a:lvl1pPr>
          </a:lstStyle>
          <a:p>
            <a:pPr lvl="0"/>
            <a:r>
              <a:rPr lang="en-US" dirty="0"/>
              <a:t>Chapter Title</a:t>
            </a:r>
            <a:endParaRPr lang="ru-RU"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000" y="726675"/>
            <a:ext cx="2160000" cy="423360"/>
          </a:xfrm>
          <a:prstGeom prst="rect">
            <a:avLst/>
          </a:prstGeom>
        </p:spPr>
      </p:pic>
      <p:sp>
        <p:nvSpPr>
          <p:cNvPr id="5" name="Text Placeholder 5"/>
          <p:cNvSpPr>
            <a:spLocks noGrp="1"/>
          </p:cNvSpPr>
          <p:nvPr>
            <p:ph type="body" sz="quarter" idx="12" hasCustomPrompt="1"/>
          </p:nvPr>
        </p:nvSpPr>
        <p:spPr>
          <a:xfrm>
            <a:off x="833796" y="5466388"/>
            <a:ext cx="10440000" cy="816536"/>
          </a:xfrm>
        </p:spPr>
        <p:txBody>
          <a:bodyPr lIns="0" anchor="b">
            <a:normAutofit/>
          </a:bodyPr>
          <a:lstStyle>
            <a:lvl1pPr algn="l">
              <a:defRPr sz="2400">
                <a:solidFill>
                  <a:schemeClr val="tx1"/>
                </a:solidFill>
              </a:defRPr>
            </a:lvl1pPr>
          </a:lstStyle>
          <a:p>
            <a:pPr lvl="0"/>
            <a:r>
              <a:rPr lang="en-US" dirty="0"/>
              <a:t>Subtitle</a:t>
            </a:r>
            <a:endParaRPr lang="ru-RU" dirty="0"/>
          </a:p>
        </p:txBody>
      </p:sp>
    </p:spTree>
    <p:extLst>
      <p:ext uri="{BB962C8B-B14F-4D97-AF65-F5344CB8AC3E}">
        <p14:creationId xmlns:p14="http://schemas.microsoft.com/office/powerpoint/2010/main" val="28551982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1" name="Rectangle 20"/>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2"/>
          <p:cNvSpPr>
            <a:spLocks noGrp="1"/>
          </p:cNvSpPr>
          <p:nvPr>
            <p:ph type="body" sz="quarter" idx="11" hasCustomPrompt="1"/>
          </p:nvPr>
        </p:nvSpPr>
        <p:spPr>
          <a:xfrm>
            <a:off x="833797" y="3022601"/>
            <a:ext cx="4696146" cy="812799"/>
          </a:xfrm>
        </p:spPr>
        <p:txBody>
          <a:bodyPr lIns="0" anchor="ctr">
            <a:noAutofit/>
          </a:bodyPr>
          <a:lstStyle>
            <a:lvl1pPr algn="l">
              <a:lnSpc>
                <a:spcPct val="100000"/>
              </a:lnSpc>
              <a:defRPr sz="6000">
                <a:solidFill>
                  <a:schemeClr val="bg1"/>
                </a:solidFill>
                <a:latin typeface="Kaspersky Sans Beta" panose="020B0603050101040103" pitchFamily="34" charset="0"/>
                <a:cs typeface="Segoe UI Semibold" panose="020B0702040204020203" pitchFamily="34" charset="0"/>
              </a:defRPr>
            </a:lvl1pPr>
          </a:lstStyle>
          <a:p>
            <a:pPr lvl="0"/>
            <a:r>
              <a:rPr lang="en-US" dirty="0"/>
              <a:t>Agenda</a:t>
            </a:r>
            <a:endParaRPr lang="ru-RU" dirty="0"/>
          </a:p>
        </p:txBody>
      </p:sp>
      <p:sp>
        <p:nvSpPr>
          <p:cNvPr id="29" name="Text Placeholder 2"/>
          <p:cNvSpPr>
            <a:spLocks noGrp="1"/>
          </p:cNvSpPr>
          <p:nvPr>
            <p:ph type="body" sz="quarter" idx="13" hasCustomPrompt="1"/>
          </p:nvPr>
        </p:nvSpPr>
        <p:spPr>
          <a:xfrm>
            <a:off x="6363740" y="624113"/>
            <a:ext cx="4910056" cy="1001485"/>
          </a:xfrm>
        </p:spPr>
        <p:txBody>
          <a:bodyPr lIns="0" anchor="t">
            <a:noAutofit/>
          </a:bodyPr>
          <a:lstStyle>
            <a:lvl1pPr algn="l">
              <a:lnSpc>
                <a:spcPct val="100000"/>
              </a:lnSpc>
              <a:defRPr sz="2400">
                <a:solidFill>
                  <a:schemeClr val="bg1"/>
                </a:solidFill>
                <a:latin typeface="Kaspersky Sans Beta" panose="020B0603050101040103" pitchFamily="34" charset="0"/>
                <a:cs typeface="Segoe UI Semibold" panose="020B0702040204020203" pitchFamily="34" charset="0"/>
              </a:defRPr>
            </a:lvl1pPr>
          </a:lstStyle>
          <a:p>
            <a:pPr lvl="0"/>
            <a:r>
              <a:rPr lang="en-US" dirty="0"/>
              <a:t>Agenda Item 1</a:t>
            </a:r>
            <a:endParaRPr lang="ru-RU" dirty="0"/>
          </a:p>
        </p:txBody>
      </p:sp>
      <p:sp>
        <p:nvSpPr>
          <p:cNvPr id="12" name="Text Placeholder 2"/>
          <p:cNvSpPr>
            <a:spLocks noGrp="1"/>
          </p:cNvSpPr>
          <p:nvPr>
            <p:ph type="body" sz="quarter" idx="14" hasCustomPrompt="1"/>
          </p:nvPr>
        </p:nvSpPr>
        <p:spPr>
          <a:xfrm>
            <a:off x="6363740" y="1614714"/>
            <a:ext cx="4910056" cy="1001485"/>
          </a:xfrm>
        </p:spPr>
        <p:txBody>
          <a:bodyPr lIns="0" anchor="t">
            <a:noAutofit/>
          </a:bodyPr>
          <a:lstStyle>
            <a:lvl1pPr algn="l">
              <a:lnSpc>
                <a:spcPct val="100000"/>
              </a:lnSpc>
              <a:defRPr sz="2400">
                <a:solidFill>
                  <a:srgbClr val="67D3C2"/>
                </a:solidFill>
                <a:latin typeface="Kaspersky Sans Beta" panose="020B0603050101040103" pitchFamily="34" charset="0"/>
                <a:cs typeface="Segoe UI Semibold" panose="020B0702040204020203" pitchFamily="34" charset="0"/>
              </a:defRPr>
            </a:lvl1pPr>
          </a:lstStyle>
          <a:p>
            <a:pPr lvl="0"/>
            <a:r>
              <a:rPr lang="en-US" dirty="0"/>
              <a:t>Agenda Item 2</a:t>
            </a:r>
            <a:endParaRPr lang="ru-RU" dirty="0"/>
          </a:p>
        </p:txBody>
      </p:sp>
      <p:sp>
        <p:nvSpPr>
          <p:cNvPr id="13" name="Text Placeholder 2"/>
          <p:cNvSpPr>
            <a:spLocks noGrp="1"/>
          </p:cNvSpPr>
          <p:nvPr>
            <p:ph type="body" sz="quarter" idx="15" hasCustomPrompt="1"/>
          </p:nvPr>
        </p:nvSpPr>
        <p:spPr>
          <a:xfrm>
            <a:off x="6363740" y="2616199"/>
            <a:ext cx="4910056" cy="1001485"/>
          </a:xfrm>
        </p:spPr>
        <p:txBody>
          <a:bodyPr lIns="0" anchor="t">
            <a:noAutofit/>
          </a:bodyPr>
          <a:lstStyle>
            <a:lvl1pPr algn="l">
              <a:lnSpc>
                <a:spcPct val="100000"/>
              </a:lnSpc>
              <a:defRPr sz="2400">
                <a:solidFill>
                  <a:srgbClr val="67D3C2"/>
                </a:solidFill>
                <a:latin typeface="Kaspersky Sans Beta" panose="020B0603050101040103" pitchFamily="34" charset="0"/>
                <a:cs typeface="Segoe UI Semibold" panose="020B0702040204020203" pitchFamily="34" charset="0"/>
              </a:defRPr>
            </a:lvl1pPr>
          </a:lstStyle>
          <a:p>
            <a:pPr lvl="0"/>
            <a:r>
              <a:rPr lang="en-US" dirty="0"/>
              <a:t>Agenda Item 3</a:t>
            </a:r>
            <a:endParaRPr lang="ru-RU" dirty="0"/>
          </a:p>
        </p:txBody>
      </p:sp>
      <p:sp>
        <p:nvSpPr>
          <p:cNvPr id="14" name="Text Placeholder 2"/>
          <p:cNvSpPr>
            <a:spLocks noGrp="1"/>
          </p:cNvSpPr>
          <p:nvPr>
            <p:ph type="body" sz="quarter" idx="16" hasCustomPrompt="1"/>
          </p:nvPr>
        </p:nvSpPr>
        <p:spPr>
          <a:xfrm>
            <a:off x="6363740" y="3617684"/>
            <a:ext cx="4910056" cy="1001485"/>
          </a:xfrm>
        </p:spPr>
        <p:txBody>
          <a:bodyPr lIns="0" anchor="t">
            <a:noAutofit/>
          </a:bodyPr>
          <a:lstStyle>
            <a:lvl1pPr algn="l">
              <a:lnSpc>
                <a:spcPct val="100000"/>
              </a:lnSpc>
              <a:defRPr sz="2400">
                <a:solidFill>
                  <a:srgbClr val="67D3C2"/>
                </a:solidFill>
                <a:latin typeface="Kaspersky Sans Beta" panose="020B0603050101040103" pitchFamily="34" charset="0"/>
                <a:cs typeface="Segoe UI Semibold" panose="020B0702040204020203" pitchFamily="34" charset="0"/>
              </a:defRPr>
            </a:lvl1pPr>
          </a:lstStyle>
          <a:p>
            <a:pPr lvl="0"/>
            <a:r>
              <a:rPr lang="en-US" dirty="0"/>
              <a:t>Agenda Item 4</a:t>
            </a:r>
            <a:endParaRPr lang="ru-RU" dirty="0"/>
          </a:p>
        </p:txBody>
      </p:sp>
      <p:sp>
        <p:nvSpPr>
          <p:cNvPr id="15" name="Text Placeholder 2"/>
          <p:cNvSpPr>
            <a:spLocks noGrp="1"/>
          </p:cNvSpPr>
          <p:nvPr>
            <p:ph type="body" sz="quarter" idx="17" hasCustomPrompt="1"/>
          </p:nvPr>
        </p:nvSpPr>
        <p:spPr>
          <a:xfrm>
            <a:off x="6363740" y="4608285"/>
            <a:ext cx="4910056" cy="1001485"/>
          </a:xfrm>
        </p:spPr>
        <p:txBody>
          <a:bodyPr lIns="0" anchor="t">
            <a:noAutofit/>
          </a:bodyPr>
          <a:lstStyle>
            <a:lvl1pPr algn="l">
              <a:lnSpc>
                <a:spcPct val="100000"/>
              </a:lnSpc>
              <a:defRPr sz="2400">
                <a:solidFill>
                  <a:srgbClr val="67D3C2"/>
                </a:solidFill>
                <a:latin typeface="Kaspersky Sans Beta" panose="020B0603050101040103" pitchFamily="34" charset="0"/>
                <a:cs typeface="Segoe UI Semibold" panose="020B0702040204020203" pitchFamily="34" charset="0"/>
              </a:defRPr>
            </a:lvl1pPr>
          </a:lstStyle>
          <a:p>
            <a:pPr lvl="0"/>
            <a:r>
              <a:rPr lang="en-US" dirty="0"/>
              <a:t>Agenda Item 5</a:t>
            </a:r>
            <a:endParaRPr lang="ru-RU" dirty="0"/>
          </a:p>
        </p:txBody>
      </p:sp>
      <p:sp>
        <p:nvSpPr>
          <p:cNvPr id="16" name="Text Placeholder 2"/>
          <p:cNvSpPr>
            <a:spLocks noGrp="1"/>
          </p:cNvSpPr>
          <p:nvPr>
            <p:ph type="body" sz="quarter" idx="18" hasCustomPrompt="1"/>
          </p:nvPr>
        </p:nvSpPr>
        <p:spPr>
          <a:xfrm>
            <a:off x="6363740" y="5598886"/>
            <a:ext cx="4910056" cy="1001485"/>
          </a:xfrm>
        </p:spPr>
        <p:txBody>
          <a:bodyPr lIns="0" anchor="t">
            <a:noAutofit/>
          </a:bodyPr>
          <a:lstStyle>
            <a:lvl1pPr algn="l">
              <a:lnSpc>
                <a:spcPct val="100000"/>
              </a:lnSpc>
              <a:defRPr sz="2400">
                <a:solidFill>
                  <a:srgbClr val="67D3C2"/>
                </a:solidFill>
                <a:latin typeface="Kaspersky Sans Beta" panose="020B0603050101040103" pitchFamily="34" charset="0"/>
                <a:cs typeface="Segoe UI Semibold" panose="020B0702040204020203" pitchFamily="34" charset="0"/>
              </a:defRPr>
            </a:lvl1pPr>
          </a:lstStyle>
          <a:p>
            <a:pPr lvl="0"/>
            <a:r>
              <a:rPr lang="en-US" dirty="0"/>
              <a:t>Agenda Item 6</a:t>
            </a:r>
            <a:endParaRPr lang="ru-RU" dirty="0"/>
          </a:p>
        </p:txBody>
      </p:sp>
      <p:sp>
        <p:nvSpPr>
          <p:cNvPr id="2" name="Rectangle 1"/>
          <p:cNvSpPr/>
          <p:nvPr userDrawn="1"/>
        </p:nvSpPr>
        <p:spPr>
          <a:xfrm>
            <a:off x="6363740" y="1286039"/>
            <a:ext cx="1332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372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tx1"/>
                </a:solidFill>
                <a:latin typeface="Kaspersky Sans Beta" panose="020B0603050101040103" pitchFamily="34" charset="0"/>
                <a:cs typeface="Segoe UI Semibold" panose="020B0702040204020203" pitchFamily="34" charset="0"/>
              </a:defRPr>
            </a:lvl1pPr>
          </a:lstStyle>
          <a:p>
            <a:pPr lvl="0"/>
            <a:r>
              <a:rPr lang="en-US" dirty="0"/>
              <a:t>Chapter Title</a:t>
            </a:r>
            <a:endParaRPr lang="ru-RU" dirty="0"/>
          </a:p>
        </p:txBody>
      </p:sp>
      <p:sp>
        <p:nvSpPr>
          <p:cNvPr id="6"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tx1"/>
                </a:solidFill>
                <a:latin typeface="Kaspersky Sans Beta Light" panose="020B03030501010401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ea typeface="+mn-ea"/>
              <a:cs typeface="Segoe UI" panose="020B0502040204020203" pitchFamily="34" charset="0"/>
            </a:endParaRPr>
          </a:p>
        </p:txBody>
      </p:sp>
      <p:sp>
        <p:nvSpPr>
          <p:cNvPr id="3" name="Text Placeholder 2"/>
          <p:cNvSpPr>
            <a:spLocks noGrp="1"/>
          </p:cNvSpPr>
          <p:nvPr>
            <p:ph type="body" sz="quarter" idx="11" hasCustomPrompt="1"/>
          </p:nvPr>
        </p:nvSpPr>
        <p:spPr>
          <a:xfrm>
            <a:off x="833796" y="1727200"/>
            <a:ext cx="10440629" cy="3802063"/>
          </a:xfrm>
        </p:spPr>
        <p:txBody>
          <a:bodyPr lIns="0">
            <a:normAutofit/>
          </a:bodyPr>
          <a:lstStyle>
            <a:lvl1pPr algn="l">
              <a:lnSpc>
                <a:spcPct val="100000"/>
              </a:lnSpc>
              <a:defRPr sz="2400">
                <a:latin typeface="Kaspersky Sans Beta Light" panose="020B0303050101040103" pitchFamily="34" charset="0"/>
              </a:defRPr>
            </a:lvl1pPr>
          </a:lstStyle>
          <a:p>
            <a:pPr lvl="0"/>
            <a:r>
              <a:rPr lang="en-US" dirty="0"/>
              <a:t>Simple text</a:t>
            </a:r>
            <a:endParaRPr lang="ru-RU" dirty="0"/>
          </a:p>
        </p:txBody>
      </p:sp>
    </p:spTree>
    <p:extLst>
      <p:ext uri="{BB962C8B-B14F-4D97-AF65-F5344CB8AC3E}">
        <p14:creationId xmlns:p14="http://schemas.microsoft.com/office/powerpoint/2010/main" val="42446379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ig statem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bg1"/>
                </a:solidFill>
                <a:latin typeface="Kaspersky Sans Beta" panose="020B0603050101040103" pitchFamily="34" charset="0"/>
                <a:cs typeface="Segoe UI Semibold" panose="020B0702040204020203" pitchFamily="34" charset="0"/>
              </a:defRPr>
            </a:lvl1pPr>
          </a:lstStyle>
          <a:p>
            <a:pPr lvl="0"/>
            <a:r>
              <a:rPr lang="en-US" dirty="0"/>
              <a:t>Chapter Title</a:t>
            </a:r>
            <a:endParaRPr lang="ru-RU" dirty="0"/>
          </a:p>
        </p:txBody>
      </p:sp>
      <p:sp>
        <p:nvSpPr>
          <p:cNvPr id="6"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bg1"/>
                </a:solidFill>
                <a:latin typeface="Kaspersky Sans Beta Light" panose="020B03030501010401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3" name="Text Placeholder 2"/>
          <p:cNvSpPr>
            <a:spLocks noGrp="1"/>
          </p:cNvSpPr>
          <p:nvPr>
            <p:ph type="body" sz="quarter" idx="11" hasCustomPrompt="1"/>
          </p:nvPr>
        </p:nvSpPr>
        <p:spPr>
          <a:xfrm>
            <a:off x="833796" y="1727200"/>
            <a:ext cx="10440629" cy="3802063"/>
          </a:xfrm>
        </p:spPr>
        <p:txBody>
          <a:bodyPr lIns="0">
            <a:normAutofit/>
          </a:bodyPr>
          <a:lstStyle>
            <a:lvl1pPr algn="l">
              <a:lnSpc>
                <a:spcPts val="6000"/>
              </a:lnSpc>
              <a:defRPr sz="6000" baseline="0">
                <a:solidFill>
                  <a:schemeClr val="bg1"/>
                </a:solidFill>
                <a:latin typeface="Kaspersky Sans Beta" panose="020B0603050101040103" pitchFamily="34" charset="0"/>
                <a:cs typeface="Segoe UI Semibold" panose="020B0702040204020203" pitchFamily="34" charset="0"/>
              </a:defRPr>
            </a:lvl1pPr>
          </a:lstStyle>
          <a:p>
            <a:pPr lvl="0"/>
            <a:r>
              <a:rPr lang="en-US" dirty="0"/>
              <a:t>Big statement</a:t>
            </a:r>
            <a:endParaRPr lang="ru-RU" dirty="0"/>
          </a:p>
        </p:txBody>
      </p:sp>
    </p:spTree>
    <p:extLst>
      <p:ext uri="{BB962C8B-B14F-4D97-AF65-F5344CB8AC3E}">
        <p14:creationId xmlns:p14="http://schemas.microsoft.com/office/powerpoint/2010/main" val="10339779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tx1"/>
                </a:solidFill>
                <a:latin typeface="Kaspersky Sans Beta" panose="020B0603050101040103" pitchFamily="34" charset="0"/>
                <a:cs typeface="Segoe UI Semibold" panose="020B0702040204020203" pitchFamily="34" charset="0"/>
              </a:defRPr>
            </a:lvl1pPr>
          </a:lstStyle>
          <a:p>
            <a:pPr lvl="0"/>
            <a:r>
              <a:rPr lang="en-US" dirty="0"/>
              <a:t>Chapter Title</a:t>
            </a:r>
            <a:endParaRPr lang="ru-RU" dirty="0"/>
          </a:p>
        </p:txBody>
      </p:sp>
      <p:sp>
        <p:nvSpPr>
          <p:cNvPr id="11" name="Text Placeholder 2"/>
          <p:cNvSpPr>
            <a:spLocks noGrp="1"/>
          </p:cNvSpPr>
          <p:nvPr>
            <p:ph type="body" sz="quarter" idx="11" hasCustomPrompt="1"/>
          </p:nvPr>
        </p:nvSpPr>
        <p:spPr>
          <a:xfrm>
            <a:off x="833797" y="1324457"/>
            <a:ext cx="5291582" cy="4524798"/>
          </a:xfrm>
        </p:spPr>
        <p:txBody>
          <a:bodyPr lIns="0" anchor="ctr">
            <a:normAutofit/>
          </a:bodyPr>
          <a:lstStyle>
            <a:lvl1pPr algn="l">
              <a:lnSpc>
                <a:spcPts val="6000"/>
              </a:lnSpc>
              <a:defRPr sz="6000" baseline="0">
                <a:solidFill>
                  <a:schemeClr val="tx1"/>
                </a:solidFill>
                <a:latin typeface="Kaspersky Sans Beta" panose="020B0603050101040103" pitchFamily="34" charset="0"/>
                <a:cs typeface="Segoe UI Semibold" panose="020B0702040204020203" pitchFamily="34" charset="0"/>
              </a:defRPr>
            </a:lvl1pPr>
          </a:lstStyle>
          <a:p>
            <a:pPr lvl="0"/>
            <a:r>
              <a:rPr lang="en-US" dirty="0"/>
              <a:t>Big statement</a:t>
            </a:r>
            <a:endParaRPr lang="ru-RU" dirty="0"/>
          </a:p>
        </p:txBody>
      </p:sp>
      <p:sp>
        <p:nvSpPr>
          <p:cNvPr id="12"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tx1"/>
                </a:solidFill>
                <a:latin typeface="Kaspersky Sans Beta Light" panose="020B03030501010401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ea typeface="+mn-ea"/>
              <a:cs typeface="Segoe UI" panose="020B0502040204020203" pitchFamily="34" charset="0"/>
            </a:endParaRPr>
          </a:p>
        </p:txBody>
      </p:sp>
    </p:spTree>
    <p:extLst>
      <p:ext uri="{BB962C8B-B14F-4D97-AF65-F5344CB8AC3E}">
        <p14:creationId xmlns:p14="http://schemas.microsoft.com/office/powerpoint/2010/main" val="11932640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noFill/>
        </p:spPr>
        <p:txBody>
          <a:bodyPr/>
          <a:lstStyle>
            <a:lvl1pPr>
              <a:defRPr/>
            </a:lvl1pPr>
          </a:lstStyle>
          <a:p>
            <a:endParaRPr lang="ru-RU" dirty="0"/>
          </a:p>
        </p:txBody>
      </p:sp>
    </p:spTree>
    <p:extLst>
      <p:ext uri="{BB962C8B-B14F-4D97-AF65-F5344CB8AC3E}">
        <p14:creationId xmlns:p14="http://schemas.microsoft.com/office/powerpoint/2010/main" val="34694401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plit">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6108700"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sz="quarter" idx="11" hasCustomPrompt="1"/>
          </p:nvPr>
        </p:nvSpPr>
        <p:spPr>
          <a:xfrm>
            <a:off x="833797" y="0"/>
            <a:ext cx="4398603" cy="6858000"/>
          </a:xfrm>
        </p:spPr>
        <p:txBody>
          <a:bodyPr lIns="0" anchor="ctr">
            <a:normAutofit/>
          </a:bodyPr>
          <a:lstStyle>
            <a:lvl1pPr algn="l">
              <a:lnSpc>
                <a:spcPts val="6000"/>
              </a:lnSpc>
              <a:defRPr sz="6000" baseline="0">
                <a:solidFill>
                  <a:schemeClr val="bg1"/>
                </a:solidFill>
                <a:latin typeface="Kaspersky Sans Beta" panose="020B0603050101040103" pitchFamily="34" charset="0"/>
                <a:cs typeface="Segoe UI Semibold" panose="020B0702040204020203" pitchFamily="34" charset="0"/>
              </a:defRPr>
            </a:lvl1pPr>
          </a:lstStyle>
          <a:p>
            <a:pPr lvl="0"/>
            <a:r>
              <a:rPr lang="en-US" dirty="0"/>
              <a:t>Big statement</a:t>
            </a:r>
            <a:endParaRPr lang="ru-RU" dirty="0"/>
          </a:p>
        </p:txBody>
      </p:sp>
      <p:sp>
        <p:nvSpPr>
          <p:cNvPr id="4" name="Picture Placeholder 3"/>
          <p:cNvSpPr>
            <a:spLocks noGrp="1"/>
          </p:cNvSpPr>
          <p:nvPr>
            <p:ph type="pic" sz="quarter" idx="12"/>
          </p:nvPr>
        </p:nvSpPr>
        <p:spPr>
          <a:xfrm>
            <a:off x="6108700" y="0"/>
            <a:ext cx="6083300" cy="6858000"/>
          </a:xfrm>
        </p:spPr>
        <p:txBody>
          <a:bodyPr/>
          <a:lstStyle>
            <a:lvl1pPr>
              <a:defRPr/>
            </a:lvl1pPr>
          </a:lstStyle>
          <a:p>
            <a:endParaRPr lang="ru-RU" dirty="0"/>
          </a:p>
        </p:txBody>
      </p:sp>
    </p:spTree>
    <p:extLst>
      <p:ext uri="{BB962C8B-B14F-4D97-AF65-F5344CB8AC3E}">
        <p14:creationId xmlns:p14="http://schemas.microsoft.com/office/powerpoint/2010/main" val="7469778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cons+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tx1"/>
                </a:solidFill>
                <a:latin typeface="Kaspersky Sans Beta" panose="020B0603050101040103" pitchFamily="34" charset="0"/>
                <a:cs typeface="Segoe UI Semibold" panose="020B0702040204020203" pitchFamily="34" charset="0"/>
              </a:defRPr>
            </a:lvl1pPr>
          </a:lstStyle>
          <a:p>
            <a:pPr lvl="0"/>
            <a:r>
              <a:rPr lang="en-US" dirty="0" err="1"/>
              <a:t>Icons+Text</a:t>
            </a:r>
            <a:endParaRPr lang="ru-RU" dirty="0"/>
          </a:p>
        </p:txBody>
      </p:sp>
      <p:sp>
        <p:nvSpPr>
          <p:cNvPr id="4"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tx1"/>
                </a:solidFill>
                <a:latin typeface="Kaspersky Sans Beta Light" panose="020B03030501010401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ea typeface="+mn-ea"/>
              <a:cs typeface="Segoe UI" panose="020B0502040204020203" pitchFamily="34" charset="0"/>
            </a:endParaRPr>
          </a:p>
        </p:txBody>
      </p:sp>
      <p:sp>
        <p:nvSpPr>
          <p:cNvPr id="5" name="Text Placeholder 2"/>
          <p:cNvSpPr>
            <a:spLocks noGrp="1"/>
          </p:cNvSpPr>
          <p:nvPr>
            <p:ph type="body" sz="quarter" idx="11" hasCustomPrompt="1"/>
          </p:nvPr>
        </p:nvSpPr>
        <p:spPr>
          <a:xfrm>
            <a:off x="833796" y="3105876"/>
            <a:ext cx="3230203" cy="1029043"/>
          </a:xfrm>
        </p:spPr>
        <p:txBody>
          <a:bodyPr lIns="0">
            <a:normAutofit/>
          </a:bodyPr>
          <a:lstStyle>
            <a:lvl1pPr algn="l">
              <a:lnSpc>
                <a:spcPts val="2400"/>
              </a:lnSpc>
              <a:defRPr sz="2400">
                <a:latin typeface="Kaspersky Sans Beta" panose="020B0603050101040103" pitchFamily="34" charset="0"/>
                <a:cs typeface="Segoe UI Semibold" panose="020B0702040204020203" pitchFamily="34" charset="0"/>
              </a:defRPr>
            </a:lvl1pPr>
          </a:lstStyle>
          <a:p>
            <a:pPr lvl="0"/>
            <a:r>
              <a:rPr lang="en-US" dirty="0"/>
              <a:t>Headline</a:t>
            </a:r>
          </a:p>
        </p:txBody>
      </p:sp>
      <p:sp>
        <p:nvSpPr>
          <p:cNvPr id="13" name="Picture Placeholder 12"/>
          <p:cNvSpPr>
            <a:spLocks noGrp="1"/>
          </p:cNvSpPr>
          <p:nvPr>
            <p:ph type="pic" sz="quarter" idx="12"/>
          </p:nvPr>
        </p:nvSpPr>
        <p:spPr>
          <a:xfrm>
            <a:off x="833796" y="1727201"/>
            <a:ext cx="1260000" cy="1260000"/>
          </a:xfrm>
        </p:spPr>
        <p:txBody>
          <a:bodyPr/>
          <a:lstStyle>
            <a:lvl1pPr>
              <a:defRPr/>
            </a:lvl1pPr>
          </a:lstStyle>
          <a:p>
            <a:endParaRPr lang="ru-RU" dirty="0"/>
          </a:p>
        </p:txBody>
      </p:sp>
      <p:sp>
        <p:nvSpPr>
          <p:cNvPr id="14" name="Text Placeholder 2"/>
          <p:cNvSpPr>
            <a:spLocks noGrp="1"/>
          </p:cNvSpPr>
          <p:nvPr>
            <p:ph type="body" sz="quarter" idx="13" hasCustomPrompt="1"/>
          </p:nvPr>
        </p:nvSpPr>
        <p:spPr>
          <a:xfrm>
            <a:off x="833796" y="4149255"/>
            <a:ext cx="3230203" cy="1524599"/>
          </a:xfrm>
        </p:spPr>
        <p:txBody>
          <a:bodyPr lIns="0">
            <a:normAutofit/>
          </a:bodyPr>
          <a:lstStyle>
            <a:lvl1pPr algn="l">
              <a:lnSpc>
                <a:spcPct val="100000"/>
              </a:lnSpc>
              <a:defRPr sz="1800">
                <a:latin typeface="Kaspersky Sans Beta Light" panose="020B0303050101040103" pitchFamily="34" charset="0"/>
              </a:defRPr>
            </a:lvl1pPr>
          </a:lstStyle>
          <a:p>
            <a:pPr lvl="0"/>
            <a:r>
              <a:rPr lang="en-US" dirty="0"/>
              <a:t>Text</a:t>
            </a:r>
          </a:p>
        </p:txBody>
      </p:sp>
      <p:sp>
        <p:nvSpPr>
          <p:cNvPr id="18" name="Text Placeholder 2"/>
          <p:cNvSpPr>
            <a:spLocks noGrp="1"/>
          </p:cNvSpPr>
          <p:nvPr>
            <p:ph type="body" sz="quarter" idx="14" hasCustomPrompt="1"/>
          </p:nvPr>
        </p:nvSpPr>
        <p:spPr>
          <a:xfrm>
            <a:off x="4418792" y="3105876"/>
            <a:ext cx="3230203" cy="1029043"/>
          </a:xfrm>
        </p:spPr>
        <p:txBody>
          <a:bodyPr lIns="0">
            <a:normAutofit/>
          </a:bodyPr>
          <a:lstStyle>
            <a:lvl1pPr algn="l">
              <a:lnSpc>
                <a:spcPts val="2400"/>
              </a:lnSpc>
              <a:defRPr sz="2400">
                <a:latin typeface="Kaspersky Sans Beta" panose="020B0603050101040103" pitchFamily="34" charset="0"/>
                <a:cs typeface="Segoe UI Semibold" panose="020B0702040204020203" pitchFamily="34" charset="0"/>
              </a:defRPr>
            </a:lvl1pPr>
          </a:lstStyle>
          <a:p>
            <a:pPr lvl="0"/>
            <a:r>
              <a:rPr lang="en-US" dirty="0"/>
              <a:t>Headline</a:t>
            </a:r>
          </a:p>
        </p:txBody>
      </p:sp>
      <p:sp>
        <p:nvSpPr>
          <p:cNvPr id="19" name="Picture Placeholder 12"/>
          <p:cNvSpPr>
            <a:spLocks noGrp="1"/>
          </p:cNvSpPr>
          <p:nvPr>
            <p:ph type="pic" sz="quarter" idx="15"/>
          </p:nvPr>
        </p:nvSpPr>
        <p:spPr>
          <a:xfrm>
            <a:off x="4418792" y="1727201"/>
            <a:ext cx="1260000" cy="1260000"/>
          </a:xfrm>
        </p:spPr>
        <p:txBody>
          <a:bodyPr/>
          <a:lstStyle>
            <a:lvl1pPr>
              <a:defRPr/>
            </a:lvl1pPr>
          </a:lstStyle>
          <a:p>
            <a:endParaRPr lang="ru-RU" dirty="0"/>
          </a:p>
        </p:txBody>
      </p:sp>
      <p:sp>
        <p:nvSpPr>
          <p:cNvPr id="20" name="Text Placeholder 2"/>
          <p:cNvSpPr>
            <a:spLocks noGrp="1"/>
          </p:cNvSpPr>
          <p:nvPr>
            <p:ph type="body" sz="quarter" idx="16" hasCustomPrompt="1"/>
          </p:nvPr>
        </p:nvSpPr>
        <p:spPr>
          <a:xfrm>
            <a:off x="4418792" y="4149255"/>
            <a:ext cx="3230203" cy="1524599"/>
          </a:xfrm>
        </p:spPr>
        <p:txBody>
          <a:bodyPr lIns="0">
            <a:normAutofit/>
          </a:bodyPr>
          <a:lstStyle>
            <a:lvl1pPr algn="l">
              <a:lnSpc>
                <a:spcPct val="100000"/>
              </a:lnSpc>
              <a:defRPr sz="1800">
                <a:latin typeface="Kaspersky Sans Beta Light" panose="020B0303050101040103" pitchFamily="34" charset="0"/>
              </a:defRPr>
            </a:lvl1pPr>
          </a:lstStyle>
          <a:p>
            <a:pPr lvl="0"/>
            <a:r>
              <a:rPr lang="en-US" dirty="0"/>
              <a:t>Text</a:t>
            </a:r>
          </a:p>
        </p:txBody>
      </p:sp>
      <p:sp>
        <p:nvSpPr>
          <p:cNvPr id="21" name="Text Placeholder 2"/>
          <p:cNvSpPr>
            <a:spLocks noGrp="1"/>
          </p:cNvSpPr>
          <p:nvPr>
            <p:ph type="body" sz="quarter" idx="17" hasCustomPrompt="1"/>
          </p:nvPr>
        </p:nvSpPr>
        <p:spPr>
          <a:xfrm>
            <a:off x="8003789" y="3105876"/>
            <a:ext cx="3230203" cy="1029043"/>
          </a:xfrm>
        </p:spPr>
        <p:txBody>
          <a:bodyPr lIns="0">
            <a:normAutofit/>
          </a:bodyPr>
          <a:lstStyle>
            <a:lvl1pPr algn="l">
              <a:lnSpc>
                <a:spcPts val="2400"/>
              </a:lnSpc>
              <a:defRPr sz="2400">
                <a:latin typeface="Kaspersky Sans Beta" panose="020B0603050101040103" pitchFamily="34" charset="0"/>
                <a:cs typeface="Segoe UI Semibold" panose="020B0702040204020203" pitchFamily="34" charset="0"/>
              </a:defRPr>
            </a:lvl1pPr>
          </a:lstStyle>
          <a:p>
            <a:pPr lvl="0"/>
            <a:r>
              <a:rPr lang="en-US" dirty="0"/>
              <a:t>Headline</a:t>
            </a:r>
          </a:p>
        </p:txBody>
      </p:sp>
      <p:sp>
        <p:nvSpPr>
          <p:cNvPr id="22" name="Picture Placeholder 12"/>
          <p:cNvSpPr>
            <a:spLocks noGrp="1"/>
          </p:cNvSpPr>
          <p:nvPr>
            <p:ph type="pic" sz="quarter" idx="18"/>
          </p:nvPr>
        </p:nvSpPr>
        <p:spPr>
          <a:xfrm>
            <a:off x="8003789" y="1727201"/>
            <a:ext cx="1260000" cy="1260000"/>
          </a:xfrm>
        </p:spPr>
        <p:txBody>
          <a:bodyPr/>
          <a:lstStyle>
            <a:lvl1pPr>
              <a:defRPr/>
            </a:lvl1pPr>
          </a:lstStyle>
          <a:p>
            <a:endParaRPr lang="ru-RU" dirty="0"/>
          </a:p>
        </p:txBody>
      </p:sp>
      <p:sp>
        <p:nvSpPr>
          <p:cNvPr id="23" name="Text Placeholder 2"/>
          <p:cNvSpPr>
            <a:spLocks noGrp="1"/>
          </p:cNvSpPr>
          <p:nvPr>
            <p:ph type="body" sz="quarter" idx="19" hasCustomPrompt="1"/>
          </p:nvPr>
        </p:nvSpPr>
        <p:spPr>
          <a:xfrm>
            <a:off x="8003789" y="4149255"/>
            <a:ext cx="3230203" cy="1524599"/>
          </a:xfrm>
        </p:spPr>
        <p:txBody>
          <a:bodyPr lIns="0">
            <a:normAutofit/>
          </a:bodyPr>
          <a:lstStyle>
            <a:lvl1pPr algn="l">
              <a:lnSpc>
                <a:spcPct val="100000"/>
              </a:lnSpc>
              <a:defRPr sz="1800">
                <a:latin typeface="Kaspersky Sans Beta Light" panose="020B0303050101040103" pitchFamily="34" charset="0"/>
              </a:defRPr>
            </a:lvl1pPr>
          </a:lstStyle>
          <a:p>
            <a:pPr lvl="0"/>
            <a:r>
              <a:rPr lang="en-US" dirty="0"/>
              <a:t>Text</a:t>
            </a:r>
          </a:p>
        </p:txBody>
      </p:sp>
    </p:spTree>
    <p:extLst>
      <p:ext uri="{BB962C8B-B14F-4D97-AF65-F5344CB8AC3E}">
        <p14:creationId xmlns:p14="http://schemas.microsoft.com/office/powerpoint/2010/main" val="2374490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0" hasCustomPrompt="1"/>
          </p:nvPr>
        </p:nvSpPr>
        <p:spPr>
          <a:xfrm>
            <a:off x="833796" y="2998113"/>
            <a:ext cx="10440000" cy="861774"/>
          </a:xfrm>
        </p:spPr>
        <p:txBody>
          <a:bodyPr lIns="0" anchor="ctr">
            <a:spAutoFit/>
          </a:bodyPr>
          <a:lstStyle>
            <a:lvl1pPr algn="l">
              <a:lnSpc>
                <a:spcPts val="6000"/>
              </a:lnSpc>
              <a:defRPr sz="6000" baseline="0">
                <a:solidFill>
                  <a:schemeClr val="tx1"/>
                </a:solidFill>
                <a:latin typeface="Kaspersky Sans Beta" panose="020B0603050101040103" pitchFamily="34" charset="0"/>
                <a:cs typeface="Segoe UI Semibold" panose="020B0702040204020203" pitchFamily="34" charset="0"/>
              </a:defRPr>
            </a:lvl1pPr>
          </a:lstStyle>
          <a:p>
            <a:pPr lvl="0"/>
            <a:r>
              <a:rPr lang="en-US" dirty="0"/>
              <a:t>Quote</a:t>
            </a:r>
            <a:endParaRPr lang="ru-RU"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001" y="726675"/>
            <a:ext cx="866680" cy="681211"/>
          </a:xfrm>
          <a:prstGeom prst="rect">
            <a:avLst/>
          </a:prstGeom>
        </p:spPr>
      </p:pic>
      <p:sp>
        <p:nvSpPr>
          <p:cNvPr id="5" name="Text Placeholder 5"/>
          <p:cNvSpPr>
            <a:spLocks noGrp="1"/>
          </p:cNvSpPr>
          <p:nvPr>
            <p:ph type="body" sz="quarter" idx="12" hasCustomPrompt="1"/>
          </p:nvPr>
        </p:nvSpPr>
        <p:spPr>
          <a:xfrm>
            <a:off x="833796" y="5466388"/>
            <a:ext cx="10440000" cy="816536"/>
          </a:xfrm>
        </p:spPr>
        <p:txBody>
          <a:bodyPr lIns="0" anchor="b">
            <a:normAutofit/>
          </a:bodyPr>
          <a:lstStyle>
            <a:lvl1pPr algn="l">
              <a:defRPr sz="2400">
                <a:solidFill>
                  <a:schemeClr val="tx1"/>
                </a:solidFill>
              </a:defRPr>
            </a:lvl1pPr>
          </a:lstStyle>
          <a:p>
            <a:pPr lvl="0"/>
            <a:r>
              <a:rPr lang="en-US" dirty="0"/>
              <a:t>Author</a:t>
            </a:r>
            <a:endParaRPr lang="ru-RU" dirty="0"/>
          </a:p>
        </p:txBody>
      </p:sp>
    </p:spTree>
    <p:extLst>
      <p:ext uri="{BB962C8B-B14F-4D97-AF65-F5344CB8AC3E}">
        <p14:creationId xmlns:p14="http://schemas.microsoft.com/office/powerpoint/2010/main" val="327833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81297" y="548834"/>
            <a:ext cx="10429404" cy="461986"/>
          </a:xfrm>
        </p:spPr>
        <p:txBody>
          <a:bodyPr lIns="0" tIns="0" rIns="0" bIns="0"/>
          <a:lstStyle>
            <a:lvl1pPr>
              <a:defRPr sz="3002" b="1" i="0">
                <a:solidFill>
                  <a:schemeClr val="bg1"/>
                </a:solidFill>
                <a:latin typeface="Arial"/>
                <a:cs typeface="Arial"/>
              </a:defRPr>
            </a:lvl1pPr>
          </a:lstStyle>
          <a:p>
            <a:endParaRPr/>
          </a:p>
        </p:txBody>
      </p:sp>
      <p:sp>
        <p:nvSpPr>
          <p:cNvPr id="3" name="Holder 3"/>
          <p:cNvSpPr>
            <a:spLocks noGrp="1"/>
          </p:cNvSpPr>
          <p:nvPr>
            <p:ph type="body" idx="1"/>
          </p:nvPr>
        </p:nvSpPr>
        <p:spPr>
          <a:xfrm>
            <a:off x="1252366" y="2801283"/>
            <a:ext cx="9687268" cy="228652"/>
          </a:xfrm>
        </p:spPr>
        <p:txBody>
          <a:bodyPr lIns="0" tIns="0" rIns="0" bIns="0"/>
          <a:lstStyle>
            <a:lvl1pPr>
              <a:defRPr sz="1486" b="1" i="0">
                <a:solidFill>
                  <a:schemeClr val="bg1"/>
                </a:solidFill>
                <a:latin typeface="Arial"/>
                <a:cs typeface="Arial"/>
              </a:defRPr>
            </a:lvl1pPr>
          </a:lstStyle>
          <a:p>
            <a:endParaRPr/>
          </a:p>
        </p:txBody>
      </p:sp>
    </p:spTree>
    <p:extLst>
      <p:ext uri="{BB962C8B-B14F-4D97-AF65-F5344CB8AC3E}">
        <p14:creationId xmlns:p14="http://schemas.microsoft.com/office/powerpoint/2010/main" val="262580792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data">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Placeholder 3"/>
          <p:cNvSpPr>
            <a:spLocks noGrp="1"/>
          </p:cNvSpPr>
          <p:nvPr>
            <p:ph type="body" sz="quarter" idx="10" hasCustomPrompt="1"/>
          </p:nvPr>
        </p:nvSpPr>
        <p:spPr>
          <a:xfrm>
            <a:off x="833796" y="3448054"/>
            <a:ext cx="10440000" cy="861774"/>
          </a:xfrm>
        </p:spPr>
        <p:txBody>
          <a:bodyPr lIns="0" anchor="ctr">
            <a:spAutoFit/>
          </a:bodyPr>
          <a:lstStyle>
            <a:lvl1pPr algn="ctr">
              <a:lnSpc>
                <a:spcPts val="6000"/>
              </a:lnSpc>
              <a:defRPr sz="20000" baseline="0">
                <a:solidFill>
                  <a:schemeClr val="bg1"/>
                </a:solidFill>
                <a:latin typeface="Kaspersky Sans Beta" panose="020B0603050101040103" pitchFamily="34" charset="0"/>
                <a:cs typeface="Segoe UI Semibold" panose="020B0702040204020203" pitchFamily="34" charset="0"/>
              </a:defRPr>
            </a:lvl1pPr>
          </a:lstStyle>
          <a:p>
            <a:pPr lvl="0"/>
            <a:r>
              <a:rPr lang="en-US" dirty="0"/>
              <a:t>910%</a:t>
            </a:r>
            <a:endParaRPr lang="ru-RU" dirty="0"/>
          </a:p>
        </p:txBody>
      </p:sp>
      <p:sp>
        <p:nvSpPr>
          <p:cNvPr id="7" name="Text Placeholder 5"/>
          <p:cNvSpPr>
            <a:spLocks noGrp="1"/>
          </p:cNvSpPr>
          <p:nvPr>
            <p:ph type="body" sz="quarter" idx="12" hasCustomPrompt="1"/>
          </p:nvPr>
        </p:nvSpPr>
        <p:spPr>
          <a:xfrm>
            <a:off x="833796" y="5466388"/>
            <a:ext cx="10440000" cy="816536"/>
          </a:xfrm>
        </p:spPr>
        <p:txBody>
          <a:bodyPr lIns="0" anchor="b">
            <a:normAutofit/>
          </a:bodyPr>
          <a:lstStyle>
            <a:lvl1pPr algn="ctr">
              <a:defRPr sz="2400">
                <a:solidFill>
                  <a:schemeClr val="bg1"/>
                </a:solidFill>
              </a:defRPr>
            </a:lvl1pPr>
          </a:lstStyle>
          <a:p>
            <a:pPr lvl="0"/>
            <a:r>
              <a:rPr lang="en-US" dirty="0"/>
              <a:t>Subtitle</a:t>
            </a:r>
            <a:endParaRPr lang="ru-RU" dirty="0"/>
          </a:p>
        </p:txBody>
      </p:sp>
    </p:spTree>
    <p:extLst>
      <p:ext uri="{BB962C8B-B14F-4D97-AF65-F5344CB8AC3E}">
        <p14:creationId xmlns:p14="http://schemas.microsoft.com/office/powerpoint/2010/main" val="24472232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ze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30152692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zero slid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9326390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0279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green">
    <p:spTree>
      <p:nvGrpSpPr>
        <p:cNvPr id="1" name=""/>
        <p:cNvGrpSpPr/>
        <p:nvPr/>
      </p:nvGrpSpPr>
      <p:grpSpPr>
        <a:xfrm>
          <a:off x="0" y="0"/>
          <a:ext cx="0" cy="0"/>
          <a:chOff x="0" y="0"/>
          <a:chExt cx="0" cy="0"/>
        </a:xfrm>
      </p:grpSpPr>
      <p:sp>
        <p:nvSpPr>
          <p:cNvPr id="7" name="Rectangle 6"/>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24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logo blac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24108031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logo gree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27900175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ogo white">
    <p:spTree>
      <p:nvGrpSpPr>
        <p:cNvPr id="1" name=""/>
        <p:cNvGrpSpPr/>
        <p:nvPr/>
      </p:nvGrpSpPr>
      <p:grpSpPr>
        <a:xfrm>
          <a:off x="0" y="0"/>
          <a:ext cx="0" cy="0"/>
          <a:chOff x="0" y="0"/>
          <a:chExt cx="0" cy="0"/>
        </a:xfrm>
      </p:grpSpPr>
      <p:sp>
        <p:nvSpPr>
          <p:cNvPr id="7" name="Rectangle 6"/>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22023116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ntro/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833796" y="2990515"/>
            <a:ext cx="10440000" cy="876971"/>
          </a:xfrm>
        </p:spPr>
        <p:txBody>
          <a:bodyPr lIns="0" anchor="ctr">
            <a:spAutoFit/>
          </a:bodyPr>
          <a:lstStyle>
            <a:lvl1pPr algn="l">
              <a:lnSpc>
                <a:spcPts val="6000"/>
              </a:lnSpc>
              <a:defRPr sz="6000" baseline="0">
                <a:solidFill>
                  <a:schemeClr val="bg1"/>
                </a:solidFill>
                <a:latin typeface="Kaspersky Meduim" panose="020B0604020202020204" charset="0"/>
                <a:cs typeface="Segoe UI Semibold" panose="020B0702040204020203" pitchFamily="34" charset="0"/>
              </a:defRPr>
            </a:lvl1pPr>
          </a:lstStyle>
          <a:p>
            <a:pPr lvl="0"/>
            <a:r>
              <a:rPr lang="en-US" dirty="0"/>
              <a:t>Main title</a:t>
            </a:r>
            <a:endParaRPr lang="ru-RU"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000" y="726675"/>
            <a:ext cx="2160000" cy="423360"/>
          </a:xfrm>
          <a:prstGeom prst="rect">
            <a:avLst/>
          </a:prstGeom>
        </p:spPr>
      </p:pic>
      <p:sp>
        <p:nvSpPr>
          <p:cNvPr id="6" name="Text Placeholder 5"/>
          <p:cNvSpPr>
            <a:spLocks noGrp="1"/>
          </p:cNvSpPr>
          <p:nvPr>
            <p:ph type="body" sz="quarter" idx="11" hasCustomPrompt="1"/>
          </p:nvPr>
        </p:nvSpPr>
        <p:spPr>
          <a:xfrm>
            <a:off x="833796" y="5466388"/>
            <a:ext cx="10440000" cy="816536"/>
          </a:xfrm>
        </p:spPr>
        <p:txBody>
          <a:bodyPr lIns="0" anchor="b">
            <a:normAutofit/>
          </a:bodyPr>
          <a:lstStyle>
            <a:lvl1pPr algn="l">
              <a:defRPr sz="2400">
                <a:solidFill>
                  <a:schemeClr val="bg1"/>
                </a:solidFill>
              </a:defRPr>
            </a:lvl1pPr>
          </a:lstStyle>
          <a:p>
            <a:pPr lvl="0"/>
            <a:r>
              <a:rPr lang="en-US" dirty="0"/>
              <a:t>Subtitle</a:t>
            </a:r>
            <a:endParaRPr lang="ru-RU" dirty="0"/>
          </a:p>
        </p:txBody>
      </p:sp>
    </p:spTree>
    <p:extLst>
      <p:ext uri="{BB962C8B-B14F-4D97-AF65-F5344CB8AC3E}">
        <p14:creationId xmlns:p14="http://schemas.microsoft.com/office/powerpoint/2010/main" val="270524655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hapter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3"/>
          <p:cNvSpPr>
            <a:spLocks noGrp="1"/>
          </p:cNvSpPr>
          <p:nvPr>
            <p:ph type="body" sz="quarter" idx="10" hasCustomPrompt="1"/>
          </p:nvPr>
        </p:nvSpPr>
        <p:spPr>
          <a:xfrm>
            <a:off x="833796" y="2998113"/>
            <a:ext cx="10440000" cy="861774"/>
          </a:xfrm>
        </p:spPr>
        <p:txBody>
          <a:bodyPr lIns="0" anchor="ctr">
            <a:spAutoFit/>
          </a:bodyPr>
          <a:lstStyle>
            <a:lvl1pPr algn="l">
              <a:lnSpc>
                <a:spcPts val="6000"/>
              </a:lnSpc>
              <a:defRPr sz="6000" baseline="0">
                <a:solidFill>
                  <a:schemeClr val="tx1"/>
                </a:solidFill>
                <a:latin typeface="Kaspersky Meduim" panose="020B0604020202020204" charset="0"/>
                <a:cs typeface="Segoe UI Semibold" panose="020B0702040204020203" pitchFamily="34" charset="0"/>
              </a:defRPr>
            </a:lvl1pPr>
          </a:lstStyle>
          <a:p>
            <a:pPr lvl="0"/>
            <a:r>
              <a:rPr lang="en-US" dirty="0"/>
              <a:t>Chapter Title</a:t>
            </a:r>
            <a:endParaRPr lang="ru-RU"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000" y="726675"/>
            <a:ext cx="2160000" cy="423360"/>
          </a:xfrm>
          <a:prstGeom prst="rect">
            <a:avLst/>
          </a:prstGeom>
        </p:spPr>
      </p:pic>
      <p:sp>
        <p:nvSpPr>
          <p:cNvPr id="5" name="Text Placeholder 5"/>
          <p:cNvSpPr>
            <a:spLocks noGrp="1"/>
          </p:cNvSpPr>
          <p:nvPr>
            <p:ph type="body" sz="quarter" idx="12" hasCustomPrompt="1"/>
          </p:nvPr>
        </p:nvSpPr>
        <p:spPr>
          <a:xfrm>
            <a:off x="833796" y="5466388"/>
            <a:ext cx="10440000" cy="816536"/>
          </a:xfrm>
        </p:spPr>
        <p:txBody>
          <a:bodyPr lIns="0" anchor="b">
            <a:normAutofit/>
          </a:bodyPr>
          <a:lstStyle>
            <a:lvl1pPr algn="l">
              <a:defRPr sz="2400">
                <a:solidFill>
                  <a:schemeClr val="tx1"/>
                </a:solidFill>
              </a:defRPr>
            </a:lvl1pPr>
          </a:lstStyle>
          <a:p>
            <a:pPr lvl="0"/>
            <a:r>
              <a:rPr lang="en-US" dirty="0"/>
              <a:t>Subtitle</a:t>
            </a:r>
            <a:endParaRPr lang="ru-RU" dirty="0"/>
          </a:p>
        </p:txBody>
      </p:sp>
    </p:spTree>
    <p:extLst>
      <p:ext uri="{BB962C8B-B14F-4D97-AF65-F5344CB8AC3E}">
        <p14:creationId xmlns:p14="http://schemas.microsoft.com/office/powerpoint/2010/main" val="512167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lyphs">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cap="all" baseline="0"/>
            </a:lvl1pPr>
          </a:lstStyle>
          <a:p>
            <a:r>
              <a:rPr lang="ru-RU" dirty="0"/>
              <a:t>ОБРАЗЕЦ ЗАГОЛОВКА</a:t>
            </a:r>
          </a:p>
        </p:txBody>
      </p:sp>
      <p:sp>
        <p:nvSpPr>
          <p:cNvPr id="90" name="Текст 88"/>
          <p:cNvSpPr>
            <a:spLocks noGrp="1"/>
          </p:cNvSpPr>
          <p:nvPr>
            <p:ph type="body" sz="quarter" idx="10"/>
          </p:nvPr>
        </p:nvSpPr>
        <p:spPr>
          <a:xfrm>
            <a:off x="434976" y="2248999"/>
            <a:ext cx="1821243" cy="549065"/>
          </a:xfrm>
        </p:spPr>
        <p:txBody>
          <a:bodyPr/>
          <a:lstStyle>
            <a:lvl1pPr marL="0" indent="0" algn="ctr">
              <a:lnSpc>
                <a:spcPts val="1400"/>
              </a:lnSpc>
              <a:spcBef>
                <a:spcPts val="0"/>
              </a:spcBef>
              <a:buNone/>
              <a:defRPr sz="1000"/>
            </a:lvl1pPr>
          </a:lstStyle>
          <a:p>
            <a:pPr lvl="0"/>
            <a:endParaRPr lang="ru-RU" dirty="0"/>
          </a:p>
        </p:txBody>
      </p:sp>
      <p:sp>
        <p:nvSpPr>
          <p:cNvPr id="91" name="Текст 88"/>
          <p:cNvSpPr>
            <a:spLocks noGrp="1"/>
          </p:cNvSpPr>
          <p:nvPr>
            <p:ph type="body" sz="quarter" idx="11"/>
          </p:nvPr>
        </p:nvSpPr>
        <p:spPr>
          <a:xfrm>
            <a:off x="2335642" y="2248999"/>
            <a:ext cx="1821246" cy="549065"/>
          </a:xfrm>
        </p:spPr>
        <p:txBody>
          <a:bodyPr/>
          <a:lstStyle>
            <a:lvl1pPr marL="0" indent="0" algn="ctr">
              <a:lnSpc>
                <a:spcPts val="1400"/>
              </a:lnSpc>
              <a:spcBef>
                <a:spcPts val="0"/>
              </a:spcBef>
              <a:buNone/>
              <a:defRPr sz="1000"/>
            </a:lvl1pPr>
          </a:lstStyle>
          <a:p>
            <a:pPr lvl="0"/>
            <a:endParaRPr lang="ru-RU" dirty="0"/>
          </a:p>
        </p:txBody>
      </p:sp>
      <p:sp>
        <p:nvSpPr>
          <p:cNvPr id="92" name="Текст 88"/>
          <p:cNvSpPr>
            <a:spLocks noGrp="1"/>
          </p:cNvSpPr>
          <p:nvPr>
            <p:ph type="body" sz="quarter" idx="12"/>
          </p:nvPr>
        </p:nvSpPr>
        <p:spPr>
          <a:xfrm>
            <a:off x="4236311" y="2248999"/>
            <a:ext cx="1821243" cy="549065"/>
          </a:xfrm>
        </p:spPr>
        <p:txBody>
          <a:bodyPr/>
          <a:lstStyle>
            <a:lvl1pPr marL="0" indent="0" algn="ctr">
              <a:lnSpc>
                <a:spcPts val="1400"/>
              </a:lnSpc>
              <a:spcBef>
                <a:spcPts val="0"/>
              </a:spcBef>
              <a:buNone/>
              <a:defRPr sz="1000"/>
            </a:lvl1pPr>
          </a:lstStyle>
          <a:p>
            <a:pPr lvl="0"/>
            <a:endParaRPr lang="ru-RU" dirty="0"/>
          </a:p>
        </p:txBody>
      </p:sp>
      <p:sp>
        <p:nvSpPr>
          <p:cNvPr id="93" name="Текст 88"/>
          <p:cNvSpPr>
            <a:spLocks noGrp="1"/>
          </p:cNvSpPr>
          <p:nvPr>
            <p:ph type="body" sz="quarter" idx="13"/>
          </p:nvPr>
        </p:nvSpPr>
        <p:spPr>
          <a:xfrm>
            <a:off x="6136977" y="2248999"/>
            <a:ext cx="1821246" cy="549065"/>
          </a:xfrm>
        </p:spPr>
        <p:txBody>
          <a:bodyPr/>
          <a:lstStyle>
            <a:lvl1pPr marL="0" indent="0" algn="ctr">
              <a:lnSpc>
                <a:spcPts val="1400"/>
              </a:lnSpc>
              <a:spcBef>
                <a:spcPts val="0"/>
              </a:spcBef>
              <a:buNone/>
              <a:defRPr sz="1000"/>
            </a:lvl1pPr>
          </a:lstStyle>
          <a:p>
            <a:pPr lvl="0"/>
            <a:endParaRPr lang="ru-RU" dirty="0"/>
          </a:p>
        </p:txBody>
      </p:sp>
      <p:sp>
        <p:nvSpPr>
          <p:cNvPr id="94" name="Текст 88"/>
          <p:cNvSpPr>
            <a:spLocks noGrp="1"/>
          </p:cNvSpPr>
          <p:nvPr>
            <p:ph type="body" sz="quarter" idx="14"/>
          </p:nvPr>
        </p:nvSpPr>
        <p:spPr>
          <a:xfrm>
            <a:off x="8037646" y="2248999"/>
            <a:ext cx="1821247" cy="549065"/>
          </a:xfrm>
        </p:spPr>
        <p:txBody>
          <a:bodyPr/>
          <a:lstStyle>
            <a:lvl1pPr marL="0" indent="0" algn="ctr">
              <a:lnSpc>
                <a:spcPts val="1400"/>
              </a:lnSpc>
              <a:spcBef>
                <a:spcPts val="0"/>
              </a:spcBef>
              <a:buNone/>
              <a:defRPr sz="1000"/>
            </a:lvl1pPr>
          </a:lstStyle>
          <a:p>
            <a:pPr lvl="0"/>
            <a:endParaRPr lang="ru-RU" dirty="0"/>
          </a:p>
        </p:txBody>
      </p:sp>
      <p:sp>
        <p:nvSpPr>
          <p:cNvPr id="95" name="Текст 88"/>
          <p:cNvSpPr>
            <a:spLocks noGrp="1"/>
          </p:cNvSpPr>
          <p:nvPr>
            <p:ph type="body" sz="quarter" idx="15"/>
          </p:nvPr>
        </p:nvSpPr>
        <p:spPr>
          <a:xfrm>
            <a:off x="9938317" y="2248999"/>
            <a:ext cx="1815534" cy="549065"/>
          </a:xfrm>
        </p:spPr>
        <p:txBody>
          <a:bodyPr/>
          <a:lstStyle>
            <a:lvl1pPr marL="0" indent="0" algn="ctr">
              <a:lnSpc>
                <a:spcPts val="1400"/>
              </a:lnSpc>
              <a:spcBef>
                <a:spcPts val="0"/>
              </a:spcBef>
              <a:buNone/>
              <a:defRPr sz="1000"/>
            </a:lvl1pPr>
          </a:lstStyle>
          <a:p>
            <a:pPr lvl="0"/>
            <a:endParaRPr lang="ru-RU" dirty="0"/>
          </a:p>
        </p:txBody>
      </p:sp>
      <p:sp>
        <p:nvSpPr>
          <p:cNvPr id="97" name="Текст 88"/>
          <p:cNvSpPr>
            <a:spLocks noGrp="1"/>
          </p:cNvSpPr>
          <p:nvPr>
            <p:ph type="body" sz="quarter" idx="16"/>
          </p:nvPr>
        </p:nvSpPr>
        <p:spPr>
          <a:xfrm>
            <a:off x="434976" y="5919945"/>
            <a:ext cx="1821243" cy="549065"/>
          </a:xfrm>
        </p:spPr>
        <p:txBody>
          <a:bodyPr/>
          <a:lstStyle>
            <a:lvl1pPr marL="0" indent="0" algn="ctr">
              <a:lnSpc>
                <a:spcPts val="1400"/>
              </a:lnSpc>
              <a:spcBef>
                <a:spcPts val="0"/>
              </a:spcBef>
              <a:buNone/>
              <a:defRPr sz="1000"/>
            </a:lvl1pPr>
          </a:lstStyle>
          <a:p>
            <a:pPr lvl="0"/>
            <a:endParaRPr lang="ru-RU" dirty="0"/>
          </a:p>
        </p:txBody>
      </p:sp>
      <p:sp>
        <p:nvSpPr>
          <p:cNvPr id="98" name="Текст 88"/>
          <p:cNvSpPr>
            <a:spLocks noGrp="1"/>
          </p:cNvSpPr>
          <p:nvPr>
            <p:ph type="body" sz="quarter" idx="17"/>
          </p:nvPr>
        </p:nvSpPr>
        <p:spPr>
          <a:xfrm>
            <a:off x="2335642" y="5919945"/>
            <a:ext cx="1821246" cy="549065"/>
          </a:xfrm>
        </p:spPr>
        <p:txBody>
          <a:bodyPr/>
          <a:lstStyle>
            <a:lvl1pPr marL="0" indent="0" algn="ctr">
              <a:lnSpc>
                <a:spcPts val="1400"/>
              </a:lnSpc>
              <a:spcBef>
                <a:spcPts val="0"/>
              </a:spcBef>
              <a:buNone/>
              <a:defRPr sz="1000"/>
            </a:lvl1pPr>
          </a:lstStyle>
          <a:p>
            <a:pPr lvl="0"/>
            <a:endParaRPr lang="ru-RU" dirty="0"/>
          </a:p>
        </p:txBody>
      </p:sp>
      <p:sp>
        <p:nvSpPr>
          <p:cNvPr id="99" name="Текст 88"/>
          <p:cNvSpPr>
            <a:spLocks noGrp="1"/>
          </p:cNvSpPr>
          <p:nvPr>
            <p:ph type="body" sz="quarter" idx="18"/>
          </p:nvPr>
        </p:nvSpPr>
        <p:spPr>
          <a:xfrm>
            <a:off x="4236311" y="5919945"/>
            <a:ext cx="1821243" cy="549065"/>
          </a:xfrm>
        </p:spPr>
        <p:txBody>
          <a:bodyPr/>
          <a:lstStyle>
            <a:lvl1pPr marL="0" indent="0" algn="ctr">
              <a:lnSpc>
                <a:spcPts val="1400"/>
              </a:lnSpc>
              <a:spcBef>
                <a:spcPts val="0"/>
              </a:spcBef>
              <a:buNone/>
              <a:defRPr sz="1000"/>
            </a:lvl1pPr>
          </a:lstStyle>
          <a:p>
            <a:pPr lvl="0"/>
            <a:endParaRPr lang="ru-RU" dirty="0"/>
          </a:p>
        </p:txBody>
      </p:sp>
      <p:sp>
        <p:nvSpPr>
          <p:cNvPr id="100" name="Текст 88"/>
          <p:cNvSpPr>
            <a:spLocks noGrp="1"/>
          </p:cNvSpPr>
          <p:nvPr>
            <p:ph type="body" sz="quarter" idx="19"/>
          </p:nvPr>
        </p:nvSpPr>
        <p:spPr>
          <a:xfrm>
            <a:off x="6136977" y="5919945"/>
            <a:ext cx="1821246" cy="549065"/>
          </a:xfrm>
        </p:spPr>
        <p:txBody>
          <a:bodyPr/>
          <a:lstStyle>
            <a:lvl1pPr marL="0" indent="0" algn="ctr">
              <a:lnSpc>
                <a:spcPts val="1400"/>
              </a:lnSpc>
              <a:spcBef>
                <a:spcPts val="0"/>
              </a:spcBef>
              <a:buNone/>
              <a:defRPr sz="1000"/>
            </a:lvl1pPr>
          </a:lstStyle>
          <a:p>
            <a:pPr lvl="0"/>
            <a:endParaRPr lang="ru-RU" dirty="0"/>
          </a:p>
        </p:txBody>
      </p:sp>
      <p:sp>
        <p:nvSpPr>
          <p:cNvPr id="101" name="Текст 88"/>
          <p:cNvSpPr>
            <a:spLocks noGrp="1"/>
          </p:cNvSpPr>
          <p:nvPr>
            <p:ph type="body" sz="quarter" idx="20"/>
          </p:nvPr>
        </p:nvSpPr>
        <p:spPr>
          <a:xfrm>
            <a:off x="8037646" y="5919945"/>
            <a:ext cx="1821247" cy="549065"/>
          </a:xfrm>
        </p:spPr>
        <p:txBody>
          <a:bodyPr/>
          <a:lstStyle>
            <a:lvl1pPr marL="0" indent="0" algn="ctr">
              <a:lnSpc>
                <a:spcPts val="1400"/>
              </a:lnSpc>
              <a:spcBef>
                <a:spcPts val="0"/>
              </a:spcBef>
              <a:buNone/>
              <a:defRPr sz="1000"/>
            </a:lvl1pPr>
          </a:lstStyle>
          <a:p>
            <a:pPr lvl="0"/>
            <a:endParaRPr lang="ru-RU" dirty="0"/>
          </a:p>
        </p:txBody>
      </p:sp>
      <p:sp>
        <p:nvSpPr>
          <p:cNvPr id="102" name="Текст 88"/>
          <p:cNvSpPr>
            <a:spLocks noGrp="1"/>
          </p:cNvSpPr>
          <p:nvPr>
            <p:ph type="body" sz="quarter" idx="21"/>
          </p:nvPr>
        </p:nvSpPr>
        <p:spPr>
          <a:xfrm>
            <a:off x="9938317" y="5919945"/>
            <a:ext cx="1815534" cy="549065"/>
          </a:xfrm>
        </p:spPr>
        <p:txBody>
          <a:bodyPr/>
          <a:lstStyle>
            <a:lvl1pPr marL="0" indent="0" algn="ctr">
              <a:lnSpc>
                <a:spcPts val="1400"/>
              </a:lnSpc>
              <a:spcBef>
                <a:spcPts val="0"/>
              </a:spcBef>
              <a:buNone/>
              <a:defRPr sz="1000"/>
            </a:lvl1pPr>
          </a:lstStyle>
          <a:p>
            <a:pPr lvl="0"/>
            <a:endParaRPr lang="ru-RU" dirty="0"/>
          </a:p>
        </p:txBody>
      </p:sp>
      <p:sp>
        <p:nvSpPr>
          <p:cNvPr id="104" name="Текст 88"/>
          <p:cNvSpPr>
            <a:spLocks noGrp="1"/>
          </p:cNvSpPr>
          <p:nvPr>
            <p:ph type="body" sz="quarter" idx="22"/>
          </p:nvPr>
        </p:nvSpPr>
        <p:spPr>
          <a:xfrm>
            <a:off x="434976" y="4083733"/>
            <a:ext cx="1821243" cy="549065"/>
          </a:xfrm>
        </p:spPr>
        <p:txBody>
          <a:bodyPr/>
          <a:lstStyle>
            <a:lvl1pPr marL="0" indent="0" algn="ctr">
              <a:lnSpc>
                <a:spcPts val="1400"/>
              </a:lnSpc>
              <a:spcBef>
                <a:spcPts val="0"/>
              </a:spcBef>
              <a:buNone/>
              <a:defRPr sz="1000"/>
            </a:lvl1pPr>
          </a:lstStyle>
          <a:p>
            <a:pPr lvl="0"/>
            <a:endParaRPr lang="ru-RU" dirty="0"/>
          </a:p>
        </p:txBody>
      </p:sp>
      <p:sp>
        <p:nvSpPr>
          <p:cNvPr id="105" name="Текст 88"/>
          <p:cNvSpPr>
            <a:spLocks noGrp="1"/>
          </p:cNvSpPr>
          <p:nvPr>
            <p:ph type="body" sz="quarter" idx="23"/>
          </p:nvPr>
        </p:nvSpPr>
        <p:spPr>
          <a:xfrm>
            <a:off x="2335642" y="4083733"/>
            <a:ext cx="1821246" cy="549065"/>
          </a:xfrm>
        </p:spPr>
        <p:txBody>
          <a:bodyPr/>
          <a:lstStyle>
            <a:lvl1pPr marL="0" indent="0" algn="ctr">
              <a:lnSpc>
                <a:spcPts val="1400"/>
              </a:lnSpc>
              <a:spcBef>
                <a:spcPts val="0"/>
              </a:spcBef>
              <a:buNone/>
              <a:defRPr sz="1000"/>
            </a:lvl1pPr>
          </a:lstStyle>
          <a:p>
            <a:pPr lvl="0"/>
            <a:endParaRPr lang="ru-RU" dirty="0"/>
          </a:p>
        </p:txBody>
      </p:sp>
      <p:sp>
        <p:nvSpPr>
          <p:cNvPr id="106" name="Текст 88"/>
          <p:cNvSpPr>
            <a:spLocks noGrp="1"/>
          </p:cNvSpPr>
          <p:nvPr>
            <p:ph type="body" sz="quarter" idx="24"/>
          </p:nvPr>
        </p:nvSpPr>
        <p:spPr>
          <a:xfrm>
            <a:off x="4236311" y="4083733"/>
            <a:ext cx="1821243" cy="549065"/>
          </a:xfrm>
        </p:spPr>
        <p:txBody>
          <a:bodyPr/>
          <a:lstStyle>
            <a:lvl1pPr marL="0" indent="0" algn="ctr">
              <a:lnSpc>
                <a:spcPts val="1400"/>
              </a:lnSpc>
              <a:spcBef>
                <a:spcPts val="0"/>
              </a:spcBef>
              <a:buNone/>
              <a:defRPr sz="1000"/>
            </a:lvl1pPr>
          </a:lstStyle>
          <a:p>
            <a:pPr lvl="0"/>
            <a:endParaRPr lang="ru-RU" dirty="0"/>
          </a:p>
        </p:txBody>
      </p:sp>
      <p:sp>
        <p:nvSpPr>
          <p:cNvPr id="107" name="Текст 88"/>
          <p:cNvSpPr>
            <a:spLocks noGrp="1"/>
          </p:cNvSpPr>
          <p:nvPr>
            <p:ph type="body" sz="quarter" idx="25"/>
          </p:nvPr>
        </p:nvSpPr>
        <p:spPr>
          <a:xfrm>
            <a:off x="6136977" y="4083733"/>
            <a:ext cx="1821246" cy="549065"/>
          </a:xfrm>
        </p:spPr>
        <p:txBody>
          <a:bodyPr/>
          <a:lstStyle>
            <a:lvl1pPr marL="0" indent="0" algn="ctr">
              <a:lnSpc>
                <a:spcPts val="1400"/>
              </a:lnSpc>
              <a:spcBef>
                <a:spcPts val="0"/>
              </a:spcBef>
              <a:buNone/>
              <a:defRPr sz="1000"/>
            </a:lvl1pPr>
          </a:lstStyle>
          <a:p>
            <a:pPr lvl="0"/>
            <a:endParaRPr lang="ru-RU" dirty="0"/>
          </a:p>
        </p:txBody>
      </p:sp>
      <p:sp>
        <p:nvSpPr>
          <p:cNvPr id="108" name="Текст 88"/>
          <p:cNvSpPr>
            <a:spLocks noGrp="1"/>
          </p:cNvSpPr>
          <p:nvPr>
            <p:ph type="body" sz="quarter" idx="26"/>
          </p:nvPr>
        </p:nvSpPr>
        <p:spPr>
          <a:xfrm>
            <a:off x="8037646" y="4083733"/>
            <a:ext cx="1821247" cy="549065"/>
          </a:xfrm>
        </p:spPr>
        <p:txBody>
          <a:bodyPr/>
          <a:lstStyle>
            <a:lvl1pPr marL="0" indent="0" algn="ctr">
              <a:lnSpc>
                <a:spcPts val="1400"/>
              </a:lnSpc>
              <a:spcBef>
                <a:spcPts val="0"/>
              </a:spcBef>
              <a:buNone/>
              <a:defRPr sz="1000"/>
            </a:lvl1pPr>
          </a:lstStyle>
          <a:p>
            <a:pPr lvl="0"/>
            <a:endParaRPr lang="ru-RU" dirty="0"/>
          </a:p>
        </p:txBody>
      </p:sp>
      <p:sp>
        <p:nvSpPr>
          <p:cNvPr id="109" name="Текст 88"/>
          <p:cNvSpPr>
            <a:spLocks noGrp="1"/>
          </p:cNvSpPr>
          <p:nvPr>
            <p:ph type="body" sz="quarter" idx="27"/>
          </p:nvPr>
        </p:nvSpPr>
        <p:spPr>
          <a:xfrm>
            <a:off x="9938317" y="4083733"/>
            <a:ext cx="1815534" cy="549065"/>
          </a:xfrm>
        </p:spPr>
        <p:txBody>
          <a:bodyPr/>
          <a:lstStyle>
            <a:lvl1pPr marL="0" indent="0" algn="ctr">
              <a:lnSpc>
                <a:spcPts val="1400"/>
              </a:lnSpc>
              <a:spcBef>
                <a:spcPts val="0"/>
              </a:spcBef>
              <a:buNone/>
              <a:defRPr sz="1000"/>
            </a:lvl1pPr>
          </a:lstStyle>
          <a:p>
            <a:pPr lvl="0"/>
            <a:endParaRPr lang="ru-RU" dirty="0"/>
          </a:p>
        </p:txBody>
      </p:sp>
    </p:spTree>
    <p:extLst>
      <p:ext uri="{BB962C8B-B14F-4D97-AF65-F5344CB8AC3E}">
        <p14:creationId xmlns:p14="http://schemas.microsoft.com/office/powerpoint/2010/main" val="16718749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1" name="Rectangle 20"/>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2"/>
          <p:cNvSpPr>
            <a:spLocks noGrp="1"/>
          </p:cNvSpPr>
          <p:nvPr>
            <p:ph type="body" sz="quarter" idx="11" hasCustomPrompt="1"/>
          </p:nvPr>
        </p:nvSpPr>
        <p:spPr>
          <a:xfrm>
            <a:off x="833797" y="3022601"/>
            <a:ext cx="4696146" cy="812799"/>
          </a:xfrm>
        </p:spPr>
        <p:txBody>
          <a:bodyPr lIns="0" anchor="ctr">
            <a:noAutofit/>
          </a:bodyPr>
          <a:lstStyle>
            <a:lvl1pPr algn="l">
              <a:lnSpc>
                <a:spcPct val="100000"/>
              </a:lnSpc>
              <a:defRPr sz="6000">
                <a:solidFill>
                  <a:schemeClr val="bg1"/>
                </a:solidFill>
                <a:latin typeface="Kaspersky Meduim" panose="020B0604020202020204" charset="0"/>
                <a:cs typeface="Segoe UI Semibold" panose="020B0702040204020203" pitchFamily="34" charset="0"/>
              </a:defRPr>
            </a:lvl1pPr>
          </a:lstStyle>
          <a:p>
            <a:pPr lvl="0"/>
            <a:r>
              <a:rPr lang="en-US" dirty="0"/>
              <a:t>Agenda</a:t>
            </a:r>
            <a:endParaRPr lang="ru-RU" dirty="0"/>
          </a:p>
        </p:txBody>
      </p:sp>
      <p:sp>
        <p:nvSpPr>
          <p:cNvPr id="29" name="Text Placeholder 2"/>
          <p:cNvSpPr>
            <a:spLocks noGrp="1"/>
          </p:cNvSpPr>
          <p:nvPr>
            <p:ph type="body" sz="quarter" idx="13" hasCustomPrompt="1"/>
          </p:nvPr>
        </p:nvSpPr>
        <p:spPr>
          <a:xfrm>
            <a:off x="6363740" y="624113"/>
            <a:ext cx="4910056" cy="1001485"/>
          </a:xfrm>
        </p:spPr>
        <p:txBody>
          <a:bodyPr lIns="0" anchor="t">
            <a:noAutofit/>
          </a:bodyPr>
          <a:lstStyle>
            <a:lvl1pPr algn="l">
              <a:lnSpc>
                <a:spcPct val="100000"/>
              </a:lnSpc>
              <a:defRPr sz="2400">
                <a:solidFill>
                  <a:schemeClr val="bg1"/>
                </a:solidFill>
                <a:latin typeface="Kaspersky Meduim" panose="020B0604020202020204" charset="0"/>
                <a:cs typeface="Segoe UI Semibold" panose="020B0702040204020203" pitchFamily="34" charset="0"/>
              </a:defRPr>
            </a:lvl1pPr>
          </a:lstStyle>
          <a:p>
            <a:pPr lvl="0"/>
            <a:r>
              <a:rPr lang="en-US" dirty="0"/>
              <a:t>Agenda Item 1</a:t>
            </a:r>
            <a:endParaRPr lang="ru-RU" dirty="0"/>
          </a:p>
        </p:txBody>
      </p:sp>
      <p:sp>
        <p:nvSpPr>
          <p:cNvPr id="12" name="Text Placeholder 2"/>
          <p:cNvSpPr>
            <a:spLocks noGrp="1"/>
          </p:cNvSpPr>
          <p:nvPr>
            <p:ph type="body" sz="quarter" idx="14" hasCustomPrompt="1"/>
          </p:nvPr>
        </p:nvSpPr>
        <p:spPr>
          <a:xfrm>
            <a:off x="6363740" y="1614714"/>
            <a:ext cx="4910056" cy="1001485"/>
          </a:xfrm>
        </p:spPr>
        <p:txBody>
          <a:bodyPr lIns="0" anchor="t">
            <a:noAutofit/>
          </a:bodyPr>
          <a:lstStyle>
            <a:lvl1pPr algn="l">
              <a:lnSpc>
                <a:spcPct val="100000"/>
              </a:lnSpc>
              <a:defRPr sz="2400">
                <a:solidFill>
                  <a:srgbClr val="67D3C2"/>
                </a:solidFill>
                <a:latin typeface="Kaspersky Meduim" panose="020B0604020202020204" charset="0"/>
                <a:cs typeface="Segoe UI Semibold" panose="020B0702040204020203" pitchFamily="34" charset="0"/>
              </a:defRPr>
            </a:lvl1pPr>
          </a:lstStyle>
          <a:p>
            <a:pPr lvl="0"/>
            <a:r>
              <a:rPr lang="en-US" dirty="0"/>
              <a:t>Agenda Item 2</a:t>
            </a:r>
            <a:endParaRPr lang="ru-RU" dirty="0"/>
          </a:p>
        </p:txBody>
      </p:sp>
      <p:sp>
        <p:nvSpPr>
          <p:cNvPr id="13" name="Text Placeholder 2"/>
          <p:cNvSpPr>
            <a:spLocks noGrp="1"/>
          </p:cNvSpPr>
          <p:nvPr>
            <p:ph type="body" sz="quarter" idx="15" hasCustomPrompt="1"/>
          </p:nvPr>
        </p:nvSpPr>
        <p:spPr>
          <a:xfrm>
            <a:off x="6363740" y="2616199"/>
            <a:ext cx="4910056" cy="1001485"/>
          </a:xfrm>
        </p:spPr>
        <p:txBody>
          <a:bodyPr lIns="0" anchor="t">
            <a:noAutofit/>
          </a:bodyPr>
          <a:lstStyle>
            <a:lvl1pPr algn="l">
              <a:lnSpc>
                <a:spcPct val="100000"/>
              </a:lnSpc>
              <a:defRPr sz="2400">
                <a:solidFill>
                  <a:srgbClr val="67D3C2"/>
                </a:solidFill>
                <a:latin typeface="Kaspersky Meduim" panose="020B0604020202020204" charset="0"/>
                <a:cs typeface="Segoe UI Semibold" panose="020B0702040204020203" pitchFamily="34" charset="0"/>
              </a:defRPr>
            </a:lvl1pPr>
          </a:lstStyle>
          <a:p>
            <a:pPr lvl="0"/>
            <a:r>
              <a:rPr lang="en-US" dirty="0"/>
              <a:t>Agenda Item 3</a:t>
            </a:r>
            <a:endParaRPr lang="ru-RU" dirty="0"/>
          </a:p>
        </p:txBody>
      </p:sp>
      <p:sp>
        <p:nvSpPr>
          <p:cNvPr id="14" name="Text Placeholder 2"/>
          <p:cNvSpPr>
            <a:spLocks noGrp="1"/>
          </p:cNvSpPr>
          <p:nvPr>
            <p:ph type="body" sz="quarter" idx="16" hasCustomPrompt="1"/>
          </p:nvPr>
        </p:nvSpPr>
        <p:spPr>
          <a:xfrm>
            <a:off x="6363740" y="3617684"/>
            <a:ext cx="4910056" cy="1001485"/>
          </a:xfrm>
        </p:spPr>
        <p:txBody>
          <a:bodyPr lIns="0" anchor="t">
            <a:noAutofit/>
          </a:bodyPr>
          <a:lstStyle>
            <a:lvl1pPr algn="l">
              <a:lnSpc>
                <a:spcPct val="100000"/>
              </a:lnSpc>
              <a:defRPr sz="2400">
                <a:solidFill>
                  <a:srgbClr val="67D3C2"/>
                </a:solidFill>
                <a:latin typeface="Kaspersky Meduim" panose="020B0604020202020204" charset="0"/>
                <a:cs typeface="Segoe UI Semibold" panose="020B0702040204020203" pitchFamily="34" charset="0"/>
              </a:defRPr>
            </a:lvl1pPr>
          </a:lstStyle>
          <a:p>
            <a:pPr lvl="0"/>
            <a:r>
              <a:rPr lang="en-US" dirty="0"/>
              <a:t>Agenda Item 4</a:t>
            </a:r>
            <a:endParaRPr lang="ru-RU" dirty="0"/>
          </a:p>
        </p:txBody>
      </p:sp>
      <p:sp>
        <p:nvSpPr>
          <p:cNvPr id="15" name="Text Placeholder 2"/>
          <p:cNvSpPr>
            <a:spLocks noGrp="1"/>
          </p:cNvSpPr>
          <p:nvPr>
            <p:ph type="body" sz="quarter" idx="17" hasCustomPrompt="1"/>
          </p:nvPr>
        </p:nvSpPr>
        <p:spPr>
          <a:xfrm>
            <a:off x="6363740" y="4608285"/>
            <a:ext cx="4910056" cy="1001485"/>
          </a:xfrm>
        </p:spPr>
        <p:txBody>
          <a:bodyPr lIns="0" anchor="t">
            <a:noAutofit/>
          </a:bodyPr>
          <a:lstStyle>
            <a:lvl1pPr algn="l">
              <a:lnSpc>
                <a:spcPct val="100000"/>
              </a:lnSpc>
              <a:defRPr sz="2400">
                <a:solidFill>
                  <a:srgbClr val="67D3C2"/>
                </a:solidFill>
                <a:latin typeface="Kaspersky Meduim" panose="020B0604020202020204" charset="0"/>
                <a:cs typeface="Segoe UI Semibold" panose="020B0702040204020203" pitchFamily="34" charset="0"/>
              </a:defRPr>
            </a:lvl1pPr>
          </a:lstStyle>
          <a:p>
            <a:pPr lvl="0"/>
            <a:r>
              <a:rPr lang="en-US" dirty="0"/>
              <a:t>Agenda Item 5</a:t>
            </a:r>
            <a:endParaRPr lang="ru-RU" dirty="0"/>
          </a:p>
        </p:txBody>
      </p:sp>
      <p:sp>
        <p:nvSpPr>
          <p:cNvPr id="16" name="Text Placeholder 2"/>
          <p:cNvSpPr>
            <a:spLocks noGrp="1"/>
          </p:cNvSpPr>
          <p:nvPr>
            <p:ph type="body" sz="quarter" idx="18" hasCustomPrompt="1"/>
          </p:nvPr>
        </p:nvSpPr>
        <p:spPr>
          <a:xfrm>
            <a:off x="6363740" y="5598886"/>
            <a:ext cx="4910056" cy="1001485"/>
          </a:xfrm>
        </p:spPr>
        <p:txBody>
          <a:bodyPr lIns="0" anchor="t">
            <a:noAutofit/>
          </a:bodyPr>
          <a:lstStyle>
            <a:lvl1pPr algn="l">
              <a:lnSpc>
                <a:spcPct val="100000"/>
              </a:lnSpc>
              <a:defRPr sz="2400">
                <a:solidFill>
                  <a:srgbClr val="67D3C2"/>
                </a:solidFill>
                <a:latin typeface="Kaspersky Meduim" panose="020B0604020202020204" charset="0"/>
                <a:cs typeface="Segoe UI Semibold" panose="020B0702040204020203" pitchFamily="34" charset="0"/>
              </a:defRPr>
            </a:lvl1pPr>
          </a:lstStyle>
          <a:p>
            <a:pPr lvl="0"/>
            <a:r>
              <a:rPr lang="en-US" dirty="0"/>
              <a:t>Agenda Item 6</a:t>
            </a:r>
            <a:endParaRPr lang="ru-RU" dirty="0"/>
          </a:p>
        </p:txBody>
      </p:sp>
      <p:sp>
        <p:nvSpPr>
          <p:cNvPr id="2" name="Rectangle 1"/>
          <p:cNvSpPr/>
          <p:nvPr userDrawn="1"/>
        </p:nvSpPr>
        <p:spPr>
          <a:xfrm>
            <a:off x="6363740" y="1286039"/>
            <a:ext cx="1332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69182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tx1"/>
                </a:solidFill>
                <a:latin typeface="Kaspersky Meduim" panose="020B0604020202020204" charset="0"/>
                <a:cs typeface="Segoe UI Semibold" panose="020B0702040204020203" pitchFamily="34" charset="0"/>
              </a:defRPr>
            </a:lvl1pPr>
          </a:lstStyle>
          <a:p>
            <a:pPr lvl="0"/>
            <a:r>
              <a:rPr lang="en-US" dirty="0"/>
              <a:t>Chapter Title</a:t>
            </a:r>
            <a:endParaRPr lang="ru-RU" dirty="0"/>
          </a:p>
        </p:txBody>
      </p:sp>
      <p:sp>
        <p:nvSpPr>
          <p:cNvPr id="6"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tx1"/>
                </a:solidFill>
                <a:latin typeface="Kaspersky Regular" panose="020B060402020202020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Kaspersky Regular" panose="020B0604020202020204" charset="0"/>
              <a:ea typeface="+mn-ea"/>
              <a:cs typeface="Segoe UI" panose="020B0502040204020203" pitchFamily="34" charset="0"/>
            </a:endParaRPr>
          </a:p>
        </p:txBody>
      </p:sp>
      <p:sp>
        <p:nvSpPr>
          <p:cNvPr id="3" name="Text Placeholder 2"/>
          <p:cNvSpPr>
            <a:spLocks noGrp="1"/>
          </p:cNvSpPr>
          <p:nvPr>
            <p:ph type="body" sz="quarter" idx="11" hasCustomPrompt="1"/>
          </p:nvPr>
        </p:nvSpPr>
        <p:spPr>
          <a:xfrm>
            <a:off x="833796" y="1727200"/>
            <a:ext cx="10440629" cy="3802063"/>
          </a:xfrm>
        </p:spPr>
        <p:txBody>
          <a:bodyPr lIns="0">
            <a:normAutofit/>
          </a:bodyPr>
          <a:lstStyle>
            <a:lvl1pPr algn="l">
              <a:lnSpc>
                <a:spcPct val="100000"/>
              </a:lnSpc>
              <a:defRPr sz="2400">
                <a:latin typeface="Kaspersky Regular" panose="020B0604020202020204" charset="0"/>
              </a:defRPr>
            </a:lvl1pPr>
          </a:lstStyle>
          <a:p>
            <a:pPr lvl="0"/>
            <a:r>
              <a:rPr lang="en-US" dirty="0"/>
              <a:t>Simple text</a:t>
            </a:r>
            <a:endParaRPr lang="ru-RU" dirty="0"/>
          </a:p>
        </p:txBody>
      </p:sp>
    </p:spTree>
    <p:extLst>
      <p:ext uri="{BB962C8B-B14F-4D97-AF65-F5344CB8AC3E}">
        <p14:creationId xmlns:p14="http://schemas.microsoft.com/office/powerpoint/2010/main" val="173215313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big statem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bg1"/>
                </a:solidFill>
                <a:latin typeface="Kaspersky Meduim" panose="020B0604020202020204" charset="0"/>
                <a:cs typeface="Segoe UI Semibold" panose="020B0702040204020203" pitchFamily="34" charset="0"/>
              </a:defRPr>
            </a:lvl1pPr>
          </a:lstStyle>
          <a:p>
            <a:pPr lvl="0"/>
            <a:r>
              <a:rPr lang="en-US" dirty="0"/>
              <a:t>Chapter Title</a:t>
            </a:r>
            <a:endParaRPr lang="ru-RU" dirty="0"/>
          </a:p>
        </p:txBody>
      </p:sp>
      <p:sp>
        <p:nvSpPr>
          <p:cNvPr id="6"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bg1"/>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Text Placeholder 2"/>
          <p:cNvSpPr>
            <a:spLocks noGrp="1"/>
          </p:cNvSpPr>
          <p:nvPr>
            <p:ph type="body" sz="quarter" idx="11" hasCustomPrompt="1"/>
          </p:nvPr>
        </p:nvSpPr>
        <p:spPr>
          <a:xfrm>
            <a:off x="833796" y="1727200"/>
            <a:ext cx="10440629" cy="3802063"/>
          </a:xfrm>
        </p:spPr>
        <p:txBody>
          <a:bodyPr lIns="0">
            <a:normAutofit/>
          </a:bodyPr>
          <a:lstStyle>
            <a:lvl1pPr algn="l">
              <a:lnSpc>
                <a:spcPts val="6000"/>
              </a:lnSpc>
              <a:defRPr sz="6000" baseline="0">
                <a:solidFill>
                  <a:schemeClr val="bg1"/>
                </a:solidFill>
                <a:latin typeface="Kaspersky Meduim" panose="020B0604020202020204" charset="0"/>
                <a:cs typeface="Segoe UI Semibold" panose="020B0702040204020203" pitchFamily="34" charset="0"/>
              </a:defRPr>
            </a:lvl1pPr>
          </a:lstStyle>
          <a:p>
            <a:pPr lvl="0"/>
            <a:r>
              <a:rPr lang="en-US" dirty="0"/>
              <a:t>Big statement</a:t>
            </a:r>
            <a:endParaRPr lang="ru-RU" dirty="0"/>
          </a:p>
        </p:txBody>
      </p:sp>
    </p:spTree>
    <p:extLst>
      <p:ext uri="{BB962C8B-B14F-4D97-AF65-F5344CB8AC3E}">
        <p14:creationId xmlns:p14="http://schemas.microsoft.com/office/powerpoint/2010/main" val="39112162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tx1"/>
                </a:solidFill>
                <a:latin typeface="Kaspersky Meduim" panose="020B0604020202020204" charset="0"/>
                <a:cs typeface="Segoe UI Semibold" panose="020B0702040204020203" pitchFamily="34" charset="0"/>
              </a:defRPr>
            </a:lvl1pPr>
          </a:lstStyle>
          <a:p>
            <a:pPr lvl="0"/>
            <a:r>
              <a:rPr lang="en-US" dirty="0"/>
              <a:t>Chapter Title</a:t>
            </a:r>
            <a:endParaRPr lang="ru-RU" dirty="0"/>
          </a:p>
        </p:txBody>
      </p:sp>
      <p:sp>
        <p:nvSpPr>
          <p:cNvPr id="11" name="Text Placeholder 2"/>
          <p:cNvSpPr>
            <a:spLocks noGrp="1"/>
          </p:cNvSpPr>
          <p:nvPr>
            <p:ph type="body" sz="quarter" idx="11" hasCustomPrompt="1"/>
          </p:nvPr>
        </p:nvSpPr>
        <p:spPr>
          <a:xfrm>
            <a:off x="833797" y="1324457"/>
            <a:ext cx="5291582" cy="4524798"/>
          </a:xfrm>
        </p:spPr>
        <p:txBody>
          <a:bodyPr lIns="0" anchor="ctr">
            <a:normAutofit/>
          </a:bodyPr>
          <a:lstStyle>
            <a:lvl1pPr algn="l">
              <a:lnSpc>
                <a:spcPts val="6000"/>
              </a:lnSpc>
              <a:defRPr sz="6000" baseline="0">
                <a:solidFill>
                  <a:schemeClr val="tx1"/>
                </a:solidFill>
                <a:latin typeface="Kaspersky Meduim" panose="020B0604020202020204" charset="0"/>
                <a:cs typeface="Segoe UI Semibold" panose="020B0702040204020203" pitchFamily="34" charset="0"/>
              </a:defRPr>
            </a:lvl1pPr>
          </a:lstStyle>
          <a:p>
            <a:pPr lvl="0"/>
            <a:r>
              <a:rPr lang="en-US" dirty="0"/>
              <a:t>Big statement</a:t>
            </a:r>
            <a:endParaRPr lang="ru-RU" dirty="0"/>
          </a:p>
        </p:txBody>
      </p:sp>
      <p:sp>
        <p:nvSpPr>
          <p:cNvPr id="12"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tx1"/>
                </a:solidFill>
                <a:latin typeface="Kaspersky Regular" panose="020B060402020202020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Kaspersky Regular" panose="020B0604020202020204" charset="0"/>
              <a:ea typeface="+mn-ea"/>
              <a:cs typeface="Segoe UI" panose="020B0502040204020203" pitchFamily="34" charset="0"/>
            </a:endParaRPr>
          </a:p>
        </p:txBody>
      </p:sp>
    </p:spTree>
    <p:extLst>
      <p:ext uri="{BB962C8B-B14F-4D97-AF65-F5344CB8AC3E}">
        <p14:creationId xmlns:p14="http://schemas.microsoft.com/office/powerpoint/2010/main" val="7229159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noFill/>
        </p:spPr>
        <p:txBody>
          <a:bodyPr/>
          <a:lstStyle>
            <a:lvl1pPr>
              <a:defRPr/>
            </a:lvl1pPr>
          </a:lstStyle>
          <a:p>
            <a:endParaRPr lang="ru-RU" dirty="0"/>
          </a:p>
        </p:txBody>
      </p:sp>
    </p:spTree>
    <p:extLst>
      <p:ext uri="{BB962C8B-B14F-4D97-AF65-F5344CB8AC3E}">
        <p14:creationId xmlns:p14="http://schemas.microsoft.com/office/powerpoint/2010/main" val="19999094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plit">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6108700"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sz="quarter" idx="11" hasCustomPrompt="1"/>
          </p:nvPr>
        </p:nvSpPr>
        <p:spPr>
          <a:xfrm>
            <a:off x="833797" y="0"/>
            <a:ext cx="4398603" cy="6858000"/>
          </a:xfrm>
        </p:spPr>
        <p:txBody>
          <a:bodyPr lIns="0" anchor="ctr">
            <a:normAutofit/>
          </a:bodyPr>
          <a:lstStyle>
            <a:lvl1pPr algn="l">
              <a:lnSpc>
                <a:spcPts val="6000"/>
              </a:lnSpc>
              <a:defRPr sz="6000" baseline="0">
                <a:solidFill>
                  <a:schemeClr val="bg1"/>
                </a:solidFill>
                <a:latin typeface="Kaspersky Meduim" panose="020B0604020202020204" charset="0"/>
                <a:cs typeface="Segoe UI Semibold" panose="020B0702040204020203" pitchFamily="34" charset="0"/>
              </a:defRPr>
            </a:lvl1pPr>
          </a:lstStyle>
          <a:p>
            <a:pPr lvl="0"/>
            <a:r>
              <a:rPr lang="en-US" dirty="0"/>
              <a:t>Big statement</a:t>
            </a:r>
            <a:endParaRPr lang="ru-RU" dirty="0"/>
          </a:p>
        </p:txBody>
      </p:sp>
      <p:sp>
        <p:nvSpPr>
          <p:cNvPr id="4" name="Picture Placeholder 3"/>
          <p:cNvSpPr>
            <a:spLocks noGrp="1"/>
          </p:cNvSpPr>
          <p:nvPr>
            <p:ph type="pic" sz="quarter" idx="12"/>
          </p:nvPr>
        </p:nvSpPr>
        <p:spPr>
          <a:xfrm>
            <a:off x="6108700" y="0"/>
            <a:ext cx="6083300" cy="6858000"/>
          </a:xfrm>
        </p:spPr>
        <p:txBody>
          <a:bodyPr/>
          <a:lstStyle>
            <a:lvl1pPr>
              <a:defRPr/>
            </a:lvl1pPr>
          </a:lstStyle>
          <a:p>
            <a:endParaRPr lang="ru-RU" dirty="0"/>
          </a:p>
        </p:txBody>
      </p:sp>
    </p:spTree>
    <p:extLst>
      <p:ext uri="{BB962C8B-B14F-4D97-AF65-F5344CB8AC3E}">
        <p14:creationId xmlns:p14="http://schemas.microsoft.com/office/powerpoint/2010/main" val="40513792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icons+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tx1"/>
                </a:solidFill>
                <a:latin typeface="Kaspersky Meduim" panose="020B0604020202020204" charset="0"/>
                <a:cs typeface="Segoe UI Semibold" panose="020B0702040204020203" pitchFamily="34" charset="0"/>
              </a:defRPr>
            </a:lvl1pPr>
          </a:lstStyle>
          <a:p>
            <a:pPr lvl="0"/>
            <a:r>
              <a:rPr lang="en-US" dirty="0" err="1"/>
              <a:t>Icons+Text</a:t>
            </a:r>
            <a:endParaRPr lang="ru-RU" dirty="0"/>
          </a:p>
        </p:txBody>
      </p:sp>
      <p:sp>
        <p:nvSpPr>
          <p:cNvPr id="4"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tx1"/>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 name="Text Placeholder 2"/>
          <p:cNvSpPr>
            <a:spLocks noGrp="1"/>
          </p:cNvSpPr>
          <p:nvPr>
            <p:ph type="body" sz="quarter" idx="11" hasCustomPrompt="1"/>
          </p:nvPr>
        </p:nvSpPr>
        <p:spPr>
          <a:xfrm>
            <a:off x="833796" y="3105876"/>
            <a:ext cx="3230203" cy="1029043"/>
          </a:xfrm>
        </p:spPr>
        <p:txBody>
          <a:bodyPr lIns="0">
            <a:normAutofit/>
          </a:bodyPr>
          <a:lstStyle>
            <a:lvl1pPr algn="l">
              <a:lnSpc>
                <a:spcPts val="2400"/>
              </a:lnSpc>
              <a:defRPr sz="2400">
                <a:latin typeface="Kaspersky Meduim" panose="020B0604020202020204" charset="0"/>
                <a:cs typeface="Segoe UI Semibold" panose="020B0702040204020203" pitchFamily="34" charset="0"/>
              </a:defRPr>
            </a:lvl1pPr>
          </a:lstStyle>
          <a:p>
            <a:pPr lvl="0"/>
            <a:r>
              <a:rPr lang="en-US" dirty="0"/>
              <a:t>Headline</a:t>
            </a:r>
          </a:p>
        </p:txBody>
      </p:sp>
      <p:sp>
        <p:nvSpPr>
          <p:cNvPr id="13" name="Picture Placeholder 12"/>
          <p:cNvSpPr>
            <a:spLocks noGrp="1"/>
          </p:cNvSpPr>
          <p:nvPr>
            <p:ph type="pic" sz="quarter" idx="12"/>
          </p:nvPr>
        </p:nvSpPr>
        <p:spPr>
          <a:xfrm>
            <a:off x="833796" y="1727201"/>
            <a:ext cx="1260000" cy="1260000"/>
          </a:xfrm>
        </p:spPr>
        <p:txBody>
          <a:bodyPr/>
          <a:lstStyle>
            <a:lvl1pPr>
              <a:defRPr/>
            </a:lvl1pPr>
          </a:lstStyle>
          <a:p>
            <a:endParaRPr lang="ru-RU" dirty="0"/>
          </a:p>
        </p:txBody>
      </p:sp>
      <p:sp>
        <p:nvSpPr>
          <p:cNvPr id="14" name="Text Placeholder 2"/>
          <p:cNvSpPr>
            <a:spLocks noGrp="1"/>
          </p:cNvSpPr>
          <p:nvPr>
            <p:ph type="body" sz="quarter" idx="13" hasCustomPrompt="1"/>
          </p:nvPr>
        </p:nvSpPr>
        <p:spPr>
          <a:xfrm>
            <a:off x="833796" y="4149255"/>
            <a:ext cx="3230203" cy="1524599"/>
          </a:xfrm>
        </p:spPr>
        <p:txBody>
          <a:bodyPr lIns="0">
            <a:normAutofit/>
          </a:bodyPr>
          <a:lstStyle>
            <a:lvl1pPr algn="l">
              <a:lnSpc>
                <a:spcPct val="100000"/>
              </a:lnSpc>
              <a:defRPr sz="1800">
                <a:latin typeface="Kaspersky Regular" panose="020B0604020202020204" charset="0"/>
              </a:defRPr>
            </a:lvl1pPr>
          </a:lstStyle>
          <a:p>
            <a:pPr lvl="0"/>
            <a:r>
              <a:rPr lang="en-US" dirty="0"/>
              <a:t>Text</a:t>
            </a:r>
          </a:p>
        </p:txBody>
      </p:sp>
      <p:sp>
        <p:nvSpPr>
          <p:cNvPr id="18" name="Text Placeholder 2"/>
          <p:cNvSpPr>
            <a:spLocks noGrp="1"/>
          </p:cNvSpPr>
          <p:nvPr>
            <p:ph type="body" sz="quarter" idx="14" hasCustomPrompt="1"/>
          </p:nvPr>
        </p:nvSpPr>
        <p:spPr>
          <a:xfrm>
            <a:off x="4418792" y="3105876"/>
            <a:ext cx="3230203" cy="1029043"/>
          </a:xfrm>
        </p:spPr>
        <p:txBody>
          <a:bodyPr lIns="0">
            <a:normAutofit/>
          </a:bodyPr>
          <a:lstStyle>
            <a:lvl1pPr algn="l">
              <a:lnSpc>
                <a:spcPts val="2400"/>
              </a:lnSpc>
              <a:defRPr sz="2400">
                <a:latin typeface="Kaspersky Meduim" panose="020B0604020202020204" charset="0"/>
                <a:cs typeface="Segoe UI Semibold" panose="020B0702040204020203" pitchFamily="34" charset="0"/>
              </a:defRPr>
            </a:lvl1pPr>
          </a:lstStyle>
          <a:p>
            <a:pPr lvl="0"/>
            <a:r>
              <a:rPr lang="en-US" dirty="0"/>
              <a:t>Headline</a:t>
            </a:r>
          </a:p>
        </p:txBody>
      </p:sp>
      <p:sp>
        <p:nvSpPr>
          <p:cNvPr id="19" name="Picture Placeholder 12"/>
          <p:cNvSpPr>
            <a:spLocks noGrp="1"/>
          </p:cNvSpPr>
          <p:nvPr>
            <p:ph type="pic" sz="quarter" idx="15"/>
          </p:nvPr>
        </p:nvSpPr>
        <p:spPr>
          <a:xfrm>
            <a:off x="4418792" y="1727201"/>
            <a:ext cx="1260000" cy="1260000"/>
          </a:xfrm>
        </p:spPr>
        <p:txBody>
          <a:bodyPr/>
          <a:lstStyle>
            <a:lvl1pPr>
              <a:defRPr/>
            </a:lvl1pPr>
          </a:lstStyle>
          <a:p>
            <a:endParaRPr lang="ru-RU" dirty="0"/>
          </a:p>
        </p:txBody>
      </p:sp>
      <p:sp>
        <p:nvSpPr>
          <p:cNvPr id="20" name="Text Placeholder 2"/>
          <p:cNvSpPr>
            <a:spLocks noGrp="1"/>
          </p:cNvSpPr>
          <p:nvPr>
            <p:ph type="body" sz="quarter" idx="16" hasCustomPrompt="1"/>
          </p:nvPr>
        </p:nvSpPr>
        <p:spPr>
          <a:xfrm>
            <a:off x="4418792" y="4149255"/>
            <a:ext cx="3230203" cy="1524599"/>
          </a:xfrm>
        </p:spPr>
        <p:txBody>
          <a:bodyPr lIns="0">
            <a:normAutofit/>
          </a:bodyPr>
          <a:lstStyle>
            <a:lvl1pPr algn="l">
              <a:lnSpc>
                <a:spcPct val="100000"/>
              </a:lnSpc>
              <a:defRPr sz="1800">
                <a:latin typeface="Kaspersky Regular" panose="020B0604020202020204" charset="0"/>
              </a:defRPr>
            </a:lvl1pPr>
          </a:lstStyle>
          <a:p>
            <a:pPr lvl="0"/>
            <a:r>
              <a:rPr lang="en-US" dirty="0"/>
              <a:t>Text</a:t>
            </a:r>
          </a:p>
        </p:txBody>
      </p:sp>
      <p:sp>
        <p:nvSpPr>
          <p:cNvPr id="21" name="Text Placeholder 2"/>
          <p:cNvSpPr>
            <a:spLocks noGrp="1"/>
          </p:cNvSpPr>
          <p:nvPr>
            <p:ph type="body" sz="quarter" idx="17" hasCustomPrompt="1"/>
          </p:nvPr>
        </p:nvSpPr>
        <p:spPr>
          <a:xfrm>
            <a:off x="8003789" y="3105876"/>
            <a:ext cx="3230203" cy="1029043"/>
          </a:xfrm>
        </p:spPr>
        <p:txBody>
          <a:bodyPr lIns="0">
            <a:normAutofit/>
          </a:bodyPr>
          <a:lstStyle>
            <a:lvl1pPr algn="l">
              <a:lnSpc>
                <a:spcPts val="2400"/>
              </a:lnSpc>
              <a:defRPr sz="2400">
                <a:latin typeface="Kaspersky Meduim" panose="020B0604020202020204" charset="0"/>
                <a:cs typeface="Segoe UI Semibold" panose="020B0702040204020203" pitchFamily="34" charset="0"/>
              </a:defRPr>
            </a:lvl1pPr>
          </a:lstStyle>
          <a:p>
            <a:pPr lvl="0"/>
            <a:r>
              <a:rPr lang="en-US" dirty="0"/>
              <a:t>Headline</a:t>
            </a:r>
          </a:p>
        </p:txBody>
      </p:sp>
      <p:sp>
        <p:nvSpPr>
          <p:cNvPr id="22" name="Picture Placeholder 12"/>
          <p:cNvSpPr>
            <a:spLocks noGrp="1"/>
          </p:cNvSpPr>
          <p:nvPr>
            <p:ph type="pic" sz="quarter" idx="18"/>
          </p:nvPr>
        </p:nvSpPr>
        <p:spPr>
          <a:xfrm>
            <a:off x="8003789" y="1727201"/>
            <a:ext cx="1260000" cy="1260000"/>
          </a:xfrm>
        </p:spPr>
        <p:txBody>
          <a:bodyPr/>
          <a:lstStyle>
            <a:lvl1pPr>
              <a:defRPr/>
            </a:lvl1pPr>
          </a:lstStyle>
          <a:p>
            <a:endParaRPr lang="ru-RU" dirty="0"/>
          </a:p>
        </p:txBody>
      </p:sp>
      <p:sp>
        <p:nvSpPr>
          <p:cNvPr id="23" name="Text Placeholder 2"/>
          <p:cNvSpPr>
            <a:spLocks noGrp="1"/>
          </p:cNvSpPr>
          <p:nvPr>
            <p:ph type="body" sz="quarter" idx="19" hasCustomPrompt="1"/>
          </p:nvPr>
        </p:nvSpPr>
        <p:spPr>
          <a:xfrm>
            <a:off x="8003789" y="4149255"/>
            <a:ext cx="3230203" cy="1524599"/>
          </a:xfrm>
        </p:spPr>
        <p:txBody>
          <a:bodyPr lIns="0">
            <a:normAutofit/>
          </a:bodyPr>
          <a:lstStyle>
            <a:lvl1pPr algn="l">
              <a:lnSpc>
                <a:spcPct val="100000"/>
              </a:lnSpc>
              <a:defRPr sz="1800">
                <a:latin typeface="Kaspersky Regular" panose="020B0604020202020204" charset="0"/>
              </a:defRPr>
            </a:lvl1pPr>
          </a:lstStyle>
          <a:p>
            <a:pPr lvl="0"/>
            <a:r>
              <a:rPr lang="en-US" dirty="0"/>
              <a:t>Text</a:t>
            </a:r>
          </a:p>
        </p:txBody>
      </p:sp>
    </p:spTree>
    <p:extLst>
      <p:ext uri="{BB962C8B-B14F-4D97-AF65-F5344CB8AC3E}">
        <p14:creationId xmlns:p14="http://schemas.microsoft.com/office/powerpoint/2010/main" val="2533944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0" hasCustomPrompt="1"/>
          </p:nvPr>
        </p:nvSpPr>
        <p:spPr>
          <a:xfrm>
            <a:off x="833796" y="2998113"/>
            <a:ext cx="10440000" cy="861774"/>
          </a:xfrm>
        </p:spPr>
        <p:txBody>
          <a:bodyPr lIns="0" anchor="ctr">
            <a:spAutoFit/>
          </a:bodyPr>
          <a:lstStyle>
            <a:lvl1pPr algn="l">
              <a:lnSpc>
                <a:spcPts val="6000"/>
              </a:lnSpc>
              <a:defRPr sz="6000" baseline="0">
                <a:solidFill>
                  <a:schemeClr val="tx1"/>
                </a:solidFill>
                <a:latin typeface="Kaspersky Meduim" panose="020B0604020202020204" charset="0"/>
                <a:cs typeface="Segoe UI Semibold" panose="020B0702040204020203" pitchFamily="34" charset="0"/>
              </a:defRPr>
            </a:lvl1pPr>
          </a:lstStyle>
          <a:p>
            <a:pPr lvl="0"/>
            <a:r>
              <a:rPr lang="en-US" dirty="0"/>
              <a:t>Quote</a:t>
            </a:r>
            <a:endParaRPr lang="ru-RU"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001" y="726675"/>
            <a:ext cx="866680" cy="681211"/>
          </a:xfrm>
          <a:prstGeom prst="rect">
            <a:avLst/>
          </a:prstGeom>
        </p:spPr>
      </p:pic>
      <p:sp>
        <p:nvSpPr>
          <p:cNvPr id="5" name="Text Placeholder 5"/>
          <p:cNvSpPr>
            <a:spLocks noGrp="1"/>
          </p:cNvSpPr>
          <p:nvPr>
            <p:ph type="body" sz="quarter" idx="12" hasCustomPrompt="1"/>
          </p:nvPr>
        </p:nvSpPr>
        <p:spPr>
          <a:xfrm>
            <a:off x="833796" y="5466388"/>
            <a:ext cx="10440000" cy="816536"/>
          </a:xfrm>
        </p:spPr>
        <p:txBody>
          <a:bodyPr lIns="0" anchor="b">
            <a:normAutofit/>
          </a:bodyPr>
          <a:lstStyle>
            <a:lvl1pPr algn="l">
              <a:defRPr sz="2400">
                <a:solidFill>
                  <a:schemeClr val="tx1"/>
                </a:solidFill>
              </a:defRPr>
            </a:lvl1pPr>
          </a:lstStyle>
          <a:p>
            <a:pPr lvl="0"/>
            <a:r>
              <a:rPr lang="en-US" dirty="0"/>
              <a:t>Author</a:t>
            </a:r>
            <a:endParaRPr lang="ru-RU" dirty="0"/>
          </a:p>
        </p:txBody>
      </p:sp>
    </p:spTree>
    <p:extLst>
      <p:ext uri="{BB962C8B-B14F-4D97-AF65-F5344CB8AC3E}">
        <p14:creationId xmlns:p14="http://schemas.microsoft.com/office/powerpoint/2010/main" val="53086580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data">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Placeholder 3"/>
          <p:cNvSpPr>
            <a:spLocks noGrp="1"/>
          </p:cNvSpPr>
          <p:nvPr>
            <p:ph type="body" sz="quarter" idx="10" hasCustomPrompt="1"/>
          </p:nvPr>
        </p:nvSpPr>
        <p:spPr>
          <a:xfrm>
            <a:off x="833796" y="3448054"/>
            <a:ext cx="10440000" cy="861774"/>
          </a:xfrm>
        </p:spPr>
        <p:txBody>
          <a:bodyPr lIns="0" anchor="ctr">
            <a:spAutoFit/>
          </a:bodyPr>
          <a:lstStyle>
            <a:lvl1pPr algn="ctr">
              <a:lnSpc>
                <a:spcPts val="6000"/>
              </a:lnSpc>
              <a:defRPr sz="20000" baseline="0">
                <a:solidFill>
                  <a:schemeClr val="bg1"/>
                </a:solidFill>
                <a:latin typeface="Kaspersky Meduim" panose="020B0604020202020204" charset="0"/>
                <a:cs typeface="Segoe UI Semibold" panose="020B0702040204020203" pitchFamily="34" charset="0"/>
              </a:defRPr>
            </a:lvl1pPr>
          </a:lstStyle>
          <a:p>
            <a:pPr lvl="0"/>
            <a:r>
              <a:rPr lang="en-US" dirty="0"/>
              <a:t>910%</a:t>
            </a:r>
            <a:endParaRPr lang="ru-RU" dirty="0"/>
          </a:p>
        </p:txBody>
      </p:sp>
      <p:sp>
        <p:nvSpPr>
          <p:cNvPr id="7" name="Text Placeholder 5"/>
          <p:cNvSpPr>
            <a:spLocks noGrp="1"/>
          </p:cNvSpPr>
          <p:nvPr>
            <p:ph type="body" sz="quarter" idx="12" hasCustomPrompt="1"/>
          </p:nvPr>
        </p:nvSpPr>
        <p:spPr>
          <a:xfrm>
            <a:off x="833796" y="5466388"/>
            <a:ext cx="10440000" cy="816536"/>
          </a:xfrm>
        </p:spPr>
        <p:txBody>
          <a:bodyPr lIns="0" anchor="b">
            <a:normAutofit/>
          </a:bodyPr>
          <a:lstStyle>
            <a:lvl1pPr algn="ctr">
              <a:defRPr sz="2400">
                <a:solidFill>
                  <a:schemeClr val="bg1"/>
                </a:solidFill>
              </a:defRPr>
            </a:lvl1pPr>
          </a:lstStyle>
          <a:p>
            <a:pPr lvl="0"/>
            <a:r>
              <a:rPr lang="en-US" dirty="0"/>
              <a:t>Subtitle</a:t>
            </a:r>
            <a:endParaRPr lang="ru-RU" dirty="0"/>
          </a:p>
        </p:txBody>
      </p:sp>
    </p:spTree>
    <p:extLst>
      <p:ext uri="{BB962C8B-B14F-4D97-AF65-F5344CB8AC3E}">
        <p14:creationId xmlns:p14="http://schemas.microsoft.com/office/powerpoint/2010/main" val="379130001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ze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743198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i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Текст 23"/>
          <p:cNvSpPr>
            <a:spLocks noGrp="1"/>
          </p:cNvSpPr>
          <p:nvPr>
            <p:ph type="body" sz="quarter" idx="36" hasCustomPrompt="1"/>
          </p:nvPr>
        </p:nvSpPr>
        <p:spPr>
          <a:xfrm>
            <a:off x="434977" y="4329436"/>
            <a:ext cx="5137002" cy="221599"/>
          </a:xfrm>
        </p:spPr>
        <p:txBody>
          <a:bodyPr lIns="0" tIns="0" rIns="0" bIns="0" anchor="t" anchorCtr="0">
            <a:spAutoFit/>
          </a:bodyPr>
          <a:lstStyle>
            <a:lvl1pPr marL="0" indent="0">
              <a:buFontTx/>
              <a:buNone/>
              <a:defRPr sz="1600" i="1" baseline="0">
                <a:solidFill>
                  <a:schemeClr val="bg1"/>
                </a:solidFill>
              </a:defRPr>
            </a:lvl1pPr>
            <a:lvl2pPr marL="457200" indent="0">
              <a:buFontTx/>
              <a:buNone/>
              <a:defRPr>
                <a:solidFill>
                  <a:schemeClr val="accent4"/>
                </a:solidFill>
              </a:defRPr>
            </a:lvl2pPr>
            <a:lvl3pPr marL="914400" indent="0">
              <a:buFontTx/>
              <a:buNone/>
              <a:defRPr>
                <a:solidFill>
                  <a:schemeClr val="accent4"/>
                </a:solidFill>
              </a:defRPr>
            </a:lvl3pPr>
            <a:lvl4pPr marL="1371600" indent="0">
              <a:buFontTx/>
              <a:buNone/>
              <a:defRPr>
                <a:solidFill>
                  <a:schemeClr val="accent4"/>
                </a:solidFill>
              </a:defRPr>
            </a:lvl4pPr>
            <a:lvl5pPr marL="1828800" indent="0">
              <a:buFontTx/>
              <a:buNone/>
              <a:defRPr>
                <a:solidFill>
                  <a:schemeClr val="accent4"/>
                </a:solidFill>
              </a:defRPr>
            </a:lvl5pPr>
          </a:lstStyle>
          <a:p>
            <a:pPr lvl="0"/>
            <a:r>
              <a:rPr lang="en-US" dirty="0"/>
              <a:t>Secondary text area</a:t>
            </a:r>
            <a:endParaRPr lang="ru-RU" dirty="0"/>
          </a:p>
        </p:txBody>
      </p:sp>
      <p:sp>
        <p:nvSpPr>
          <p:cNvPr id="2" name="Заголовок 1"/>
          <p:cNvSpPr>
            <a:spLocks noGrp="1"/>
          </p:cNvSpPr>
          <p:nvPr>
            <p:ph type="title" hasCustomPrompt="1"/>
          </p:nvPr>
        </p:nvSpPr>
        <p:spPr>
          <a:xfrm>
            <a:off x="434976" y="2624407"/>
            <a:ext cx="5790337" cy="1491177"/>
          </a:xfrm>
        </p:spPr>
        <p:txBody>
          <a:bodyPr anchor="t" anchorCtr="0">
            <a:spAutoFit/>
          </a:bodyPr>
          <a:lstStyle>
            <a:lvl1pPr>
              <a:lnSpc>
                <a:spcPct val="85000"/>
              </a:lnSpc>
              <a:defRPr sz="3800">
                <a:solidFill>
                  <a:schemeClr val="bg1"/>
                </a:solidFill>
              </a:defRPr>
            </a:lvl1pPr>
          </a:lstStyle>
          <a:p>
            <a:r>
              <a:rPr lang="en-US" dirty="0"/>
              <a:t>Who We Are,</a:t>
            </a:r>
            <a:br>
              <a:rPr lang="en-US" dirty="0"/>
            </a:br>
            <a:r>
              <a:rPr lang="en-US" dirty="0"/>
              <a:t>What We Do,</a:t>
            </a:r>
            <a:br>
              <a:rPr lang="en-US" dirty="0"/>
            </a:br>
            <a:r>
              <a:rPr lang="en-US" dirty="0"/>
              <a:t>What Matters To Us</a:t>
            </a:r>
            <a:endParaRPr lang="ru-RU" dirty="0"/>
          </a:p>
        </p:txBody>
      </p:sp>
      <p:pic>
        <p:nvPicPr>
          <p:cNvPr id="5" name="Рисунок 4"/>
          <p:cNvPicPr>
            <a:picLocks noChangeAspect="1"/>
          </p:cNvPicPr>
          <p:nvPr userDrawn="1"/>
        </p:nvPicPr>
        <p:blipFill>
          <a:blip r:embed="rId3"/>
          <a:stretch>
            <a:fillRect/>
          </a:stretch>
        </p:blipFill>
        <p:spPr>
          <a:xfrm>
            <a:off x="552450" y="1520170"/>
            <a:ext cx="1524000" cy="334635"/>
          </a:xfrm>
          <a:prstGeom prst="rect">
            <a:avLst/>
          </a:prstGeom>
        </p:spPr>
      </p:pic>
    </p:spTree>
    <p:extLst>
      <p:ext uri="{BB962C8B-B14F-4D97-AF65-F5344CB8AC3E}">
        <p14:creationId xmlns:p14="http://schemas.microsoft.com/office/powerpoint/2010/main" val="30835431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zero slid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8924807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6" name="Заголовок 5"/>
          <p:cNvSpPr>
            <a:spLocks noGrp="1"/>
          </p:cNvSpPr>
          <p:nvPr>
            <p:ph type="title" hasCustomPrompt="1"/>
          </p:nvPr>
        </p:nvSpPr>
        <p:spPr/>
        <p:txBody>
          <a:bodyPr/>
          <a:lstStyle>
            <a:lvl1pPr>
              <a:defRPr/>
            </a:lvl1pPr>
          </a:lstStyle>
          <a:p>
            <a:r>
              <a:rPr lang="en-US" dirty="0"/>
              <a:t>Title</a:t>
            </a:r>
            <a:endParaRPr lang="ru-RU" dirty="0"/>
          </a:p>
        </p:txBody>
      </p:sp>
    </p:spTree>
    <p:extLst>
      <p:ext uri="{BB962C8B-B14F-4D97-AF65-F5344CB8AC3E}">
        <p14:creationId xmlns:p14="http://schemas.microsoft.com/office/powerpoint/2010/main" val="33541154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75237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blank green">
    <p:spTree>
      <p:nvGrpSpPr>
        <p:cNvPr id="1" name=""/>
        <p:cNvGrpSpPr/>
        <p:nvPr/>
      </p:nvGrpSpPr>
      <p:grpSpPr>
        <a:xfrm>
          <a:off x="0" y="0"/>
          <a:ext cx="0" cy="0"/>
          <a:chOff x="0" y="0"/>
          <a:chExt cx="0" cy="0"/>
        </a:xfrm>
      </p:grpSpPr>
      <p:sp>
        <p:nvSpPr>
          <p:cNvPr id="7" name="Rectangle 6"/>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044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logo blac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37488457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logo gree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254082095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logo white">
    <p:spTree>
      <p:nvGrpSpPr>
        <p:cNvPr id="1" name=""/>
        <p:cNvGrpSpPr/>
        <p:nvPr/>
      </p:nvGrpSpPr>
      <p:grpSpPr>
        <a:xfrm>
          <a:off x="0" y="0"/>
          <a:ext cx="0" cy="0"/>
          <a:chOff x="0" y="0"/>
          <a:chExt cx="0" cy="0"/>
        </a:xfrm>
      </p:grpSpPr>
      <p:sp>
        <p:nvSpPr>
          <p:cNvPr id="7" name="Rectangle 6"/>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368190679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ntro/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833796" y="2990515"/>
            <a:ext cx="10440000" cy="876971"/>
          </a:xfrm>
        </p:spPr>
        <p:txBody>
          <a:bodyPr lIns="0" anchor="ctr">
            <a:spAutoFit/>
          </a:bodyPr>
          <a:lstStyle>
            <a:lvl1pPr algn="l">
              <a:lnSpc>
                <a:spcPts val="6000"/>
              </a:lnSpc>
              <a:defRPr sz="6000" baseline="0">
                <a:solidFill>
                  <a:schemeClr val="bg1"/>
                </a:solidFill>
                <a:latin typeface="Kaspersky Meduim" panose="020B0604020202020204" charset="0"/>
                <a:cs typeface="Segoe UI Semibold" panose="020B0702040204020203" pitchFamily="34" charset="0"/>
              </a:defRPr>
            </a:lvl1pPr>
          </a:lstStyle>
          <a:p>
            <a:pPr lvl="0"/>
            <a:r>
              <a:rPr lang="en-US" dirty="0"/>
              <a:t>Main title</a:t>
            </a:r>
            <a:endParaRPr lang="ru-RU" dirty="0"/>
          </a:p>
        </p:txBody>
      </p:sp>
      <p:sp>
        <p:nvSpPr>
          <p:cNvPr id="6" name="Text Placeholder 5"/>
          <p:cNvSpPr>
            <a:spLocks noGrp="1"/>
          </p:cNvSpPr>
          <p:nvPr>
            <p:ph type="body" sz="quarter" idx="11" hasCustomPrompt="1"/>
          </p:nvPr>
        </p:nvSpPr>
        <p:spPr>
          <a:xfrm>
            <a:off x="833796" y="5466388"/>
            <a:ext cx="10440000" cy="816536"/>
          </a:xfrm>
        </p:spPr>
        <p:txBody>
          <a:bodyPr lIns="0" anchor="b">
            <a:normAutofit/>
          </a:bodyPr>
          <a:lstStyle>
            <a:lvl1pPr algn="l">
              <a:defRPr sz="2400">
                <a:solidFill>
                  <a:schemeClr val="bg1"/>
                </a:solidFill>
              </a:defRPr>
            </a:lvl1pPr>
          </a:lstStyle>
          <a:p>
            <a:pPr lvl="0"/>
            <a:r>
              <a:rPr lang="en-US" dirty="0"/>
              <a:t>Subtitle</a:t>
            </a:r>
            <a:endParaRPr lang="ru-RU" dirty="0"/>
          </a:p>
        </p:txBody>
      </p:sp>
    </p:spTree>
    <p:extLst>
      <p:ext uri="{BB962C8B-B14F-4D97-AF65-F5344CB8AC3E}">
        <p14:creationId xmlns:p14="http://schemas.microsoft.com/office/powerpoint/2010/main" val="2332596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hapter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3"/>
          <p:cNvSpPr>
            <a:spLocks noGrp="1"/>
          </p:cNvSpPr>
          <p:nvPr>
            <p:ph type="body" sz="quarter" idx="10" hasCustomPrompt="1"/>
          </p:nvPr>
        </p:nvSpPr>
        <p:spPr>
          <a:xfrm>
            <a:off x="833796" y="2998113"/>
            <a:ext cx="10440000" cy="861774"/>
          </a:xfrm>
        </p:spPr>
        <p:txBody>
          <a:bodyPr lIns="0" anchor="ctr">
            <a:spAutoFit/>
          </a:bodyPr>
          <a:lstStyle>
            <a:lvl1pPr algn="l">
              <a:lnSpc>
                <a:spcPts val="6000"/>
              </a:lnSpc>
              <a:defRPr sz="6000" baseline="0">
                <a:solidFill>
                  <a:schemeClr val="tx1"/>
                </a:solidFill>
                <a:latin typeface="Kaspersky Meduim" panose="020B0604020202020204" charset="0"/>
                <a:cs typeface="Segoe UI Semibold" panose="020B0702040204020203" pitchFamily="34" charset="0"/>
              </a:defRPr>
            </a:lvl1pPr>
          </a:lstStyle>
          <a:p>
            <a:pPr lvl="0"/>
            <a:r>
              <a:rPr lang="en-US" dirty="0"/>
              <a:t>Chapter Title</a:t>
            </a:r>
            <a:endParaRPr lang="ru-RU"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000" y="726675"/>
            <a:ext cx="2160000" cy="423360"/>
          </a:xfrm>
          <a:prstGeom prst="rect">
            <a:avLst/>
          </a:prstGeom>
        </p:spPr>
      </p:pic>
      <p:sp>
        <p:nvSpPr>
          <p:cNvPr id="5" name="Text Placeholder 5"/>
          <p:cNvSpPr>
            <a:spLocks noGrp="1"/>
          </p:cNvSpPr>
          <p:nvPr>
            <p:ph type="body" sz="quarter" idx="12" hasCustomPrompt="1"/>
          </p:nvPr>
        </p:nvSpPr>
        <p:spPr>
          <a:xfrm>
            <a:off x="833796" y="5466388"/>
            <a:ext cx="10440000" cy="816536"/>
          </a:xfrm>
        </p:spPr>
        <p:txBody>
          <a:bodyPr lIns="0" anchor="b">
            <a:normAutofit/>
          </a:bodyPr>
          <a:lstStyle>
            <a:lvl1pPr algn="l">
              <a:defRPr sz="2400">
                <a:solidFill>
                  <a:schemeClr val="tx1"/>
                </a:solidFill>
              </a:defRPr>
            </a:lvl1pPr>
          </a:lstStyle>
          <a:p>
            <a:pPr lvl="0"/>
            <a:r>
              <a:rPr lang="en-US" dirty="0"/>
              <a:t>Subtitle</a:t>
            </a:r>
            <a:endParaRPr lang="ru-RU" dirty="0"/>
          </a:p>
        </p:txBody>
      </p:sp>
    </p:spTree>
    <p:extLst>
      <p:ext uri="{BB962C8B-B14F-4D97-AF65-F5344CB8AC3E}">
        <p14:creationId xmlns:p14="http://schemas.microsoft.com/office/powerpoint/2010/main" val="14031917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1" name="Rectangle 20"/>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2"/>
          <p:cNvSpPr>
            <a:spLocks noGrp="1"/>
          </p:cNvSpPr>
          <p:nvPr>
            <p:ph type="body" sz="quarter" idx="11" hasCustomPrompt="1"/>
          </p:nvPr>
        </p:nvSpPr>
        <p:spPr>
          <a:xfrm>
            <a:off x="833797" y="3022601"/>
            <a:ext cx="4696146" cy="812799"/>
          </a:xfrm>
        </p:spPr>
        <p:txBody>
          <a:bodyPr lIns="0" anchor="ctr">
            <a:noAutofit/>
          </a:bodyPr>
          <a:lstStyle>
            <a:lvl1pPr algn="l">
              <a:lnSpc>
                <a:spcPct val="100000"/>
              </a:lnSpc>
              <a:defRPr sz="6000">
                <a:solidFill>
                  <a:schemeClr val="bg1"/>
                </a:solidFill>
                <a:latin typeface="Kaspersky Meduim" panose="020B0604020202020204" charset="0"/>
                <a:cs typeface="Segoe UI Semibold" panose="020B0702040204020203" pitchFamily="34" charset="0"/>
              </a:defRPr>
            </a:lvl1pPr>
          </a:lstStyle>
          <a:p>
            <a:pPr lvl="0"/>
            <a:r>
              <a:rPr lang="en-US" dirty="0"/>
              <a:t>Agenda</a:t>
            </a:r>
            <a:endParaRPr lang="ru-RU" dirty="0"/>
          </a:p>
        </p:txBody>
      </p:sp>
      <p:sp>
        <p:nvSpPr>
          <p:cNvPr id="29" name="Text Placeholder 2"/>
          <p:cNvSpPr>
            <a:spLocks noGrp="1"/>
          </p:cNvSpPr>
          <p:nvPr>
            <p:ph type="body" sz="quarter" idx="13" hasCustomPrompt="1"/>
          </p:nvPr>
        </p:nvSpPr>
        <p:spPr>
          <a:xfrm>
            <a:off x="6363740" y="624113"/>
            <a:ext cx="4910056" cy="1001485"/>
          </a:xfrm>
        </p:spPr>
        <p:txBody>
          <a:bodyPr lIns="0" anchor="t">
            <a:noAutofit/>
          </a:bodyPr>
          <a:lstStyle>
            <a:lvl1pPr algn="l">
              <a:lnSpc>
                <a:spcPct val="100000"/>
              </a:lnSpc>
              <a:defRPr sz="2400">
                <a:solidFill>
                  <a:schemeClr val="bg1"/>
                </a:solidFill>
                <a:latin typeface="Kaspersky Meduim" panose="020B0604020202020204" charset="0"/>
                <a:cs typeface="Segoe UI Semibold" panose="020B0702040204020203" pitchFamily="34" charset="0"/>
              </a:defRPr>
            </a:lvl1pPr>
          </a:lstStyle>
          <a:p>
            <a:pPr lvl="0"/>
            <a:r>
              <a:rPr lang="en-US" dirty="0"/>
              <a:t>Agenda Item 1</a:t>
            </a:r>
            <a:endParaRPr lang="ru-RU" dirty="0"/>
          </a:p>
        </p:txBody>
      </p:sp>
      <p:sp>
        <p:nvSpPr>
          <p:cNvPr id="12" name="Text Placeholder 2"/>
          <p:cNvSpPr>
            <a:spLocks noGrp="1"/>
          </p:cNvSpPr>
          <p:nvPr>
            <p:ph type="body" sz="quarter" idx="14" hasCustomPrompt="1"/>
          </p:nvPr>
        </p:nvSpPr>
        <p:spPr>
          <a:xfrm>
            <a:off x="6363740" y="1614714"/>
            <a:ext cx="4910056" cy="1001485"/>
          </a:xfrm>
        </p:spPr>
        <p:txBody>
          <a:bodyPr lIns="0" anchor="t">
            <a:noAutofit/>
          </a:bodyPr>
          <a:lstStyle>
            <a:lvl1pPr algn="l">
              <a:lnSpc>
                <a:spcPct val="100000"/>
              </a:lnSpc>
              <a:defRPr sz="2400">
                <a:solidFill>
                  <a:srgbClr val="67D3C2"/>
                </a:solidFill>
                <a:latin typeface="Kaspersky Meduim" panose="020B0604020202020204" charset="0"/>
                <a:cs typeface="Segoe UI Semibold" panose="020B0702040204020203" pitchFamily="34" charset="0"/>
              </a:defRPr>
            </a:lvl1pPr>
          </a:lstStyle>
          <a:p>
            <a:pPr lvl="0"/>
            <a:r>
              <a:rPr lang="en-US" dirty="0"/>
              <a:t>Agenda Item 2</a:t>
            </a:r>
            <a:endParaRPr lang="ru-RU" dirty="0"/>
          </a:p>
        </p:txBody>
      </p:sp>
      <p:sp>
        <p:nvSpPr>
          <p:cNvPr id="13" name="Text Placeholder 2"/>
          <p:cNvSpPr>
            <a:spLocks noGrp="1"/>
          </p:cNvSpPr>
          <p:nvPr>
            <p:ph type="body" sz="quarter" idx="15" hasCustomPrompt="1"/>
          </p:nvPr>
        </p:nvSpPr>
        <p:spPr>
          <a:xfrm>
            <a:off x="6363740" y="2616199"/>
            <a:ext cx="4910056" cy="1001485"/>
          </a:xfrm>
        </p:spPr>
        <p:txBody>
          <a:bodyPr lIns="0" anchor="t">
            <a:noAutofit/>
          </a:bodyPr>
          <a:lstStyle>
            <a:lvl1pPr algn="l">
              <a:lnSpc>
                <a:spcPct val="100000"/>
              </a:lnSpc>
              <a:defRPr sz="2400">
                <a:solidFill>
                  <a:srgbClr val="67D3C2"/>
                </a:solidFill>
                <a:latin typeface="Kaspersky Meduim" panose="020B0604020202020204" charset="0"/>
                <a:cs typeface="Segoe UI Semibold" panose="020B0702040204020203" pitchFamily="34" charset="0"/>
              </a:defRPr>
            </a:lvl1pPr>
          </a:lstStyle>
          <a:p>
            <a:pPr lvl="0"/>
            <a:r>
              <a:rPr lang="en-US" dirty="0"/>
              <a:t>Agenda Item 3</a:t>
            </a:r>
            <a:endParaRPr lang="ru-RU" dirty="0"/>
          </a:p>
        </p:txBody>
      </p:sp>
      <p:sp>
        <p:nvSpPr>
          <p:cNvPr id="14" name="Text Placeholder 2"/>
          <p:cNvSpPr>
            <a:spLocks noGrp="1"/>
          </p:cNvSpPr>
          <p:nvPr>
            <p:ph type="body" sz="quarter" idx="16" hasCustomPrompt="1"/>
          </p:nvPr>
        </p:nvSpPr>
        <p:spPr>
          <a:xfrm>
            <a:off x="6363740" y="3617684"/>
            <a:ext cx="4910056" cy="1001485"/>
          </a:xfrm>
        </p:spPr>
        <p:txBody>
          <a:bodyPr lIns="0" anchor="t">
            <a:noAutofit/>
          </a:bodyPr>
          <a:lstStyle>
            <a:lvl1pPr algn="l">
              <a:lnSpc>
                <a:spcPct val="100000"/>
              </a:lnSpc>
              <a:defRPr sz="2400">
                <a:solidFill>
                  <a:srgbClr val="67D3C2"/>
                </a:solidFill>
                <a:latin typeface="Kaspersky Meduim" panose="020B0604020202020204" charset="0"/>
                <a:cs typeface="Segoe UI Semibold" panose="020B0702040204020203" pitchFamily="34" charset="0"/>
              </a:defRPr>
            </a:lvl1pPr>
          </a:lstStyle>
          <a:p>
            <a:pPr lvl="0"/>
            <a:r>
              <a:rPr lang="en-US" dirty="0"/>
              <a:t>Agenda Item 4</a:t>
            </a:r>
            <a:endParaRPr lang="ru-RU" dirty="0"/>
          </a:p>
        </p:txBody>
      </p:sp>
      <p:sp>
        <p:nvSpPr>
          <p:cNvPr id="15" name="Text Placeholder 2"/>
          <p:cNvSpPr>
            <a:spLocks noGrp="1"/>
          </p:cNvSpPr>
          <p:nvPr>
            <p:ph type="body" sz="quarter" idx="17" hasCustomPrompt="1"/>
          </p:nvPr>
        </p:nvSpPr>
        <p:spPr>
          <a:xfrm>
            <a:off x="6363740" y="4608285"/>
            <a:ext cx="4910056" cy="1001485"/>
          </a:xfrm>
        </p:spPr>
        <p:txBody>
          <a:bodyPr lIns="0" anchor="t">
            <a:noAutofit/>
          </a:bodyPr>
          <a:lstStyle>
            <a:lvl1pPr algn="l">
              <a:lnSpc>
                <a:spcPct val="100000"/>
              </a:lnSpc>
              <a:defRPr sz="2400">
                <a:solidFill>
                  <a:srgbClr val="67D3C2"/>
                </a:solidFill>
                <a:latin typeface="Kaspersky Meduim" panose="020B0604020202020204" charset="0"/>
                <a:cs typeface="Segoe UI Semibold" panose="020B0702040204020203" pitchFamily="34" charset="0"/>
              </a:defRPr>
            </a:lvl1pPr>
          </a:lstStyle>
          <a:p>
            <a:pPr lvl="0"/>
            <a:r>
              <a:rPr lang="en-US" dirty="0"/>
              <a:t>Agenda Item 5</a:t>
            </a:r>
            <a:endParaRPr lang="ru-RU" dirty="0"/>
          </a:p>
        </p:txBody>
      </p:sp>
      <p:sp>
        <p:nvSpPr>
          <p:cNvPr id="16" name="Text Placeholder 2"/>
          <p:cNvSpPr>
            <a:spLocks noGrp="1"/>
          </p:cNvSpPr>
          <p:nvPr>
            <p:ph type="body" sz="quarter" idx="18" hasCustomPrompt="1"/>
          </p:nvPr>
        </p:nvSpPr>
        <p:spPr>
          <a:xfrm>
            <a:off x="6363740" y="5598886"/>
            <a:ext cx="4910056" cy="1001485"/>
          </a:xfrm>
        </p:spPr>
        <p:txBody>
          <a:bodyPr lIns="0" anchor="t">
            <a:noAutofit/>
          </a:bodyPr>
          <a:lstStyle>
            <a:lvl1pPr algn="l">
              <a:lnSpc>
                <a:spcPct val="100000"/>
              </a:lnSpc>
              <a:defRPr sz="2400">
                <a:solidFill>
                  <a:srgbClr val="67D3C2"/>
                </a:solidFill>
                <a:latin typeface="Kaspersky Meduim" panose="020B0604020202020204" charset="0"/>
                <a:cs typeface="Segoe UI Semibold" panose="020B0702040204020203" pitchFamily="34" charset="0"/>
              </a:defRPr>
            </a:lvl1pPr>
          </a:lstStyle>
          <a:p>
            <a:pPr lvl="0"/>
            <a:r>
              <a:rPr lang="en-US" dirty="0"/>
              <a:t>Agenda Item 6</a:t>
            </a:r>
            <a:endParaRPr lang="ru-RU" dirty="0"/>
          </a:p>
        </p:txBody>
      </p:sp>
      <p:sp>
        <p:nvSpPr>
          <p:cNvPr id="2" name="Rectangle 1"/>
          <p:cNvSpPr/>
          <p:nvPr userDrawn="1"/>
        </p:nvSpPr>
        <p:spPr>
          <a:xfrm>
            <a:off x="6363740" y="1286039"/>
            <a:ext cx="1332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4086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K (Big img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Текст 23"/>
          <p:cNvSpPr>
            <a:spLocks noGrp="1"/>
          </p:cNvSpPr>
          <p:nvPr>
            <p:ph type="body" sz="quarter" idx="36"/>
          </p:nvPr>
        </p:nvSpPr>
        <p:spPr>
          <a:xfrm>
            <a:off x="434976" y="1275907"/>
            <a:ext cx="5137002" cy="4316819"/>
          </a:xfrm>
        </p:spPr>
        <p:txBody>
          <a:bodyPr lIns="0" tIns="0" rIns="0" bIns="0">
            <a:noAutofit/>
          </a:bodyPr>
          <a:lstStyle>
            <a:lvl1pPr marL="0" indent="0">
              <a:buFontTx/>
              <a:buNone/>
              <a:defRPr sz="1800">
                <a:solidFill>
                  <a:schemeClr val="bg1"/>
                </a:solidFill>
              </a:defRPr>
            </a:lvl1pPr>
            <a:lvl2pPr marL="457200" indent="0">
              <a:buFontTx/>
              <a:buNone/>
              <a:defRPr>
                <a:solidFill>
                  <a:schemeClr val="accent4"/>
                </a:solidFill>
              </a:defRPr>
            </a:lvl2pPr>
            <a:lvl3pPr marL="914400" indent="0">
              <a:buFontTx/>
              <a:buNone/>
              <a:defRPr>
                <a:solidFill>
                  <a:schemeClr val="accent4"/>
                </a:solidFill>
              </a:defRPr>
            </a:lvl3pPr>
            <a:lvl4pPr marL="1371600" indent="0">
              <a:buFontTx/>
              <a:buNone/>
              <a:defRPr>
                <a:solidFill>
                  <a:schemeClr val="accent4"/>
                </a:solidFill>
              </a:defRPr>
            </a:lvl4pPr>
            <a:lvl5pPr marL="1828800" indent="0">
              <a:buFontTx/>
              <a:buNone/>
              <a:defRPr>
                <a:solidFill>
                  <a:schemeClr val="accent4"/>
                </a:solidFill>
              </a:defRPr>
            </a:lvl5pPr>
          </a:lstStyle>
          <a:p>
            <a:pPr lvl="0"/>
            <a:r>
              <a:rPr lang="ru-RU" dirty="0"/>
              <a:t>Образец текста</a:t>
            </a:r>
          </a:p>
        </p:txBody>
      </p:sp>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5762" y="6289650"/>
            <a:ext cx="1208351" cy="334988"/>
          </a:xfrm>
          <a:prstGeom prst="rect">
            <a:avLst/>
          </a:prstGeom>
        </p:spPr>
      </p:pic>
    </p:spTree>
    <p:extLst>
      <p:ext uri="{BB962C8B-B14F-4D97-AF65-F5344CB8AC3E}">
        <p14:creationId xmlns:p14="http://schemas.microsoft.com/office/powerpoint/2010/main" val="301424139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tx1"/>
                </a:solidFill>
                <a:latin typeface="Kaspersky Meduim" panose="020B0604020202020204" charset="0"/>
                <a:cs typeface="Segoe UI Semibold" panose="020B0702040204020203" pitchFamily="34" charset="0"/>
              </a:defRPr>
            </a:lvl1pPr>
          </a:lstStyle>
          <a:p>
            <a:pPr lvl="0"/>
            <a:r>
              <a:rPr lang="en-US" dirty="0"/>
              <a:t>Chapter Title</a:t>
            </a:r>
            <a:endParaRPr lang="ru-RU" dirty="0"/>
          </a:p>
        </p:txBody>
      </p:sp>
      <p:sp>
        <p:nvSpPr>
          <p:cNvPr id="6"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tx1"/>
                </a:solidFill>
                <a:latin typeface="Kaspersky Regular" panose="020B060402020202020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Kaspersky Regular" panose="020B0604020202020204" charset="0"/>
                <a:ea typeface="+mn-ea"/>
                <a:cs typeface="Segoe UI" panose="020B0502040204020203" pitchFamily="34" charset="0"/>
              </a:rPr>
              <a:t>Kaspersky | Lorem ipsum dolor sit amet</a:t>
            </a:r>
            <a:endParaRPr kumimoji="0" lang="ru-RU" sz="1200" b="0" i="0" u="none" strike="noStrike" kern="1200" cap="none" spc="0" normalizeH="0" baseline="0" noProof="0" dirty="0">
              <a:ln>
                <a:noFill/>
              </a:ln>
              <a:solidFill>
                <a:prstClr val="black"/>
              </a:solidFill>
              <a:effectLst/>
              <a:uLnTx/>
              <a:uFillTx/>
              <a:latin typeface="Kaspersky Regular" panose="020B0604020202020204" charset="0"/>
              <a:ea typeface="+mn-ea"/>
              <a:cs typeface="Segoe UI" panose="020B0502040204020203" pitchFamily="34" charset="0"/>
            </a:endParaRPr>
          </a:p>
        </p:txBody>
      </p:sp>
      <p:sp>
        <p:nvSpPr>
          <p:cNvPr id="3" name="Text Placeholder 2"/>
          <p:cNvSpPr>
            <a:spLocks noGrp="1"/>
          </p:cNvSpPr>
          <p:nvPr>
            <p:ph type="body" sz="quarter" idx="11" hasCustomPrompt="1"/>
          </p:nvPr>
        </p:nvSpPr>
        <p:spPr>
          <a:xfrm>
            <a:off x="833796" y="1727200"/>
            <a:ext cx="10440629" cy="3802063"/>
          </a:xfrm>
        </p:spPr>
        <p:txBody>
          <a:bodyPr lIns="0">
            <a:normAutofit/>
          </a:bodyPr>
          <a:lstStyle>
            <a:lvl1pPr algn="l">
              <a:lnSpc>
                <a:spcPct val="100000"/>
              </a:lnSpc>
              <a:defRPr sz="2400">
                <a:latin typeface="Kaspersky Regular" panose="020B0604020202020204" charset="0"/>
              </a:defRPr>
            </a:lvl1pPr>
          </a:lstStyle>
          <a:p>
            <a:pPr lvl="0"/>
            <a:r>
              <a:rPr lang="en-US" dirty="0"/>
              <a:t>Simple text</a:t>
            </a:r>
            <a:endParaRPr lang="ru-RU" dirty="0"/>
          </a:p>
        </p:txBody>
      </p:sp>
    </p:spTree>
    <p:extLst>
      <p:ext uri="{BB962C8B-B14F-4D97-AF65-F5344CB8AC3E}">
        <p14:creationId xmlns:p14="http://schemas.microsoft.com/office/powerpoint/2010/main" val="11701582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ig statem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bg1"/>
                </a:solidFill>
                <a:latin typeface="Kaspersky Meduim" panose="020B0604020202020204" charset="0"/>
                <a:cs typeface="Segoe UI Semibold" panose="020B0702040204020203" pitchFamily="34" charset="0"/>
              </a:defRPr>
            </a:lvl1pPr>
          </a:lstStyle>
          <a:p>
            <a:pPr lvl="0"/>
            <a:r>
              <a:rPr lang="en-US" dirty="0"/>
              <a:t>Chapter Title</a:t>
            </a:r>
            <a:endParaRPr lang="ru-RU" dirty="0"/>
          </a:p>
        </p:txBody>
      </p:sp>
      <p:sp>
        <p:nvSpPr>
          <p:cNvPr id="6"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bg1"/>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Kaspersky Regular" panose="020B0303050101040103" pitchFamily="34" charset="0"/>
                <a:ea typeface="+mn-ea"/>
                <a:cs typeface="Segoe UI" panose="020B0502040204020203" pitchFamily="34" charset="0"/>
              </a:rPr>
              <a:t>Kaspersky | Lorem ipsum dolor sit amet</a:t>
            </a:r>
            <a:endParaRPr kumimoji="0" lang="ru-RU" sz="12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Text Placeholder 2"/>
          <p:cNvSpPr>
            <a:spLocks noGrp="1"/>
          </p:cNvSpPr>
          <p:nvPr>
            <p:ph type="body" sz="quarter" idx="11" hasCustomPrompt="1"/>
          </p:nvPr>
        </p:nvSpPr>
        <p:spPr>
          <a:xfrm>
            <a:off x="833796" y="1727200"/>
            <a:ext cx="10440629" cy="3802063"/>
          </a:xfrm>
        </p:spPr>
        <p:txBody>
          <a:bodyPr lIns="0">
            <a:normAutofit/>
          </a:bodyPr>
          <a:lstStyle>
            <a:lvl1pPr algn="l">
              <a:lnSpc>
                <a:spcPts val="6000"/>
              </a:lnSpc>
              <a:defRPr sz="6000" baseline="0">
                <a:solidFill>
                  <a:schemeClr val="bg1"/>
                </a:solidFill>
                <a:latin typeface="Kaspersky Meduim" panose="020B0604020202020204" charset="0"/>
                <a:cs typeface="Segoe UI Semibold" panose="020B0702040204020203" pitchFamily="34" charset="0"/>
              </a:defRPr>
            </a:lvl1pPr>
          </a:lstStyle>
          <a:p>
            <a:pPr lvl="0"/>
            <a:r>
              <a:rPr lang="en-US" dirty="0"/>
              <a:t>Big statement</a:t>
            </a:r>
            <a:endParaRPr lang="ru-RU" dirty="0"/>
          </a:p>
        </p:txBody>
      </p:sp>
    </p:spTree>
    <p:extLst>
      <p:ext uri="{BB962C8B-B14F-4D97-AF65-F5344CB8AC3E}">
        <p14:creationId xmlns:p14="http://schemas.microsoft.com/office/powerpoint/2010/main" val="39220167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tx1"/>
                </a:solidFill>
                <a:latin typeface="Kaspersky Meduim" panose="020B0604020202020204" charset="0"/>
                <a:cs typeface="Segoe UI Semibold" panose="020B0702040204020203" pitchFamily="34" charset="0"/>
              </a:defRPr>
            </a:lvl1pPr>
          </a:lstStyle>
          <a:p>
            <a:pPr lvl="0"/>
            <a:r>
              <a:rPr lang="en-US" dirty="0"/>
              <a:t>Chapter Title</a:t>
            </a:r>
            <a:endParaRPr lang="ru-RU" dirty="0"/>
          </a:p>
        </p:txBody>
      </p:sp>
      <p:sp>
        <p:nvSpPr>
          <p:cNvPr id="11" name="Text Placeholder 2"/>
          <p:cNvSpPr>
            <a:spLocks noGrp="1"/>
          </p:cNvSpPr>
          <p:nvPr>
            <p:ph type="body" sz="quarter" idx="11" hasCustomPrompt="1"/>
          </p:nvPr>
        </p:nvSpPr>
        <p:spPr>
          <a:xfrm>
            <a:off x="833797" y="1324457"/>
            <a:ext cx="5291582" cy="4524798"/>
          </a:xfrm>
        </p:spPr>
        <p:txBody>
          <a:bodyPr lIns="0" anchor="ctr">
            <a:normAutofit/>
          </a:bodyPr>
          <a:lstStyle>
            <a:lvl1pPr algn="l">
              <a:lnSpc>
                <a:spcPts val="6000"/>
              </a:lnSpc>
              <a:defRPr sz="6000" baseline="0">
                <a:solidFill>
                  <a:schemeClr val="tx1"/>
                </a:solidFill>
                <a:latin typeface="Kaspersky Meduim" panose="020B0604020202020204" charset="0"/>
                <a:cs typeface="Segoe UI Semibold" panose="020B0702040204020203" pitchFamily="34" charset="0"/>
              </a:defRPr>
            </a:lvl1pPr>
          </a:lstStyle>
          <a:p>
            <a:pPr lvl="0"/>
            <a:r>
              <a:rPr lang="en-US" dirty="0"/>
              <a:t>Big statement</a:t>
            </a:r>
            <a:endParaRPr lang="ru-RU" dirty="0"/>
          </a:p>
        </p:txBody>
      </p:sp>
      <p:sp>
        <p:nvSpPr>
          <p:cNvPr id="12"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tx1"/>
                </a:solidFill>
                <a:latin typeface="Kaspersky Regular" panose="020B060402020202020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Kaspersky Regular" panose="020B0604020202020204" charset="0"/>
                <a:ea typeface="+mn-ea"/>
                <a:cs typeface="Segoe UI" panose="020B0502040204020203" pitchFamily="34" charset="0"/>
              </a:rPr>
              <a:t>Kaspersky | Lorem ipsum dolor sit amet</a:t>
            </a:r>
            <a:endParaRPr kumimoji="0" lang="ru-RU" sz="1200" b="0" i="0" u="none" strike="noStrike" kern="1200" cap="none" spc="0" normalizeH="0" baseline="0" noProof="0" dirty="0">
              <a:ln>
                <a:noFill/>
              </a:ln>
              <a:solidFill>
                <a:prstClr val="black"/>
              </a:solidFill>
              <a:effectLst/>
              <a:uLnTx/>
              <a:uFillTx/>
              <a:latin typeface="Kaspersky Regular" panose="020B0604020202020204" charset="0"/>
              <a:ea typeface="+mn-ea"/>
              <a:cs typeface="Segoe UI" panose="020B0502040204020203" pitchFamily="34" charset="0"/>
            </a:endParaRPr>
          </a:p>
        </p:txBody>
      </p:sp>
    </p:spTree>
    <p:extLst>
      <p:ext uri="{BB962C8B-B14F-4D97-AF65-F5344CB8AC3E}">
        <p14:creationId xmlns:p14="http://schemas.microsoft.com/office/powerpoint/2010/main" val="363221996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noFill/>
        </p:spPr>
        <p:txBody>
          <a:bodyPr/>
          <a:lstStyle>
            <a:lvl1pPr>
              <a:defRPr/>
            </a:lvl1pPr>
          </a:lstStyle>
          <a:p>
            <a:endParaRPr lang="ru-RU" dirty="0"/>
          </a:p>
        </p:txBody>
      </p:sp>
    </p:spTree>
    <p:extLst>
      <p:ext uri="{BB962C8B-B14F-4D97-AF65-F5344CB8AC3E}">
        <p14:creationId xmlns:p14="http://schemas.microsoft.com/office/powerpoint/2010/main" val="7949349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plit">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6108700"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sz="quarter" idx="11" hasCustomPrompt="1"/>
          </p:nvPr>
        </p:nvSpPr>
        <p:spPr>
          <a:xfrm>
            <a:off x="833797" y="0"/>
            <a:ext cx="4398603" cy="6858000"/>
          </a:xfrm>
        </p:spPr>
        <p:txBody>
          <a:bodyPr lIns="0" anchor="ctr">
            <a:normAutofit/>
          </a:bodyPr>
          <a:lstStyle>
            <a:lvl1pPr algn="l">
              <a:lnSpc>
                <a:spcPts val="6000"/>
              </a:lnSpc>
              <a:defRPr sz="6000" baseline="0">
                <a:solidFill>
                  <a:schemeClr val="bg1"/>
                </a:solidFill>
                <a:latin typeface="Kaspersky Meduim" panose="020B0604020202020204" charset="0"/>
                <a:cs typeface="Segoe UI Semibold" panose="020B0702040204020203" pitchFamily="34" charset="0"/>
              </a:defRPr>
            </a:lvl1pPr>
          </a:lstStyle>
          <a:p>
            <a:pPr lvl="0"/>
            <a:r>
              <a:rPr lang="en-US" dirty="0"/>
              <a:t>Big statement</a:t>
            </a:r>
            <a:endParaRPr lang="ru-RU" dirty="0"/>
          </a:p>
        </p:txBody>
      </p:sp>
      <p:sp>
        <p:nvSpPr>
          <p:cNvPr id="4" name="Picture Placeholder 3"/>
          <p:cNvSpPr>
            <a:spLocks noGrp="1"/>
          </p:cNvSpPr>
          <p:nvPr>
            <p:ph type="pic" sz="quarter" idx="12"/>
          </p:nvPr>
        </p:nvSpPr>
        <p:spPr>
          <a:xfrm>
            <a:off x="6108700" y="0"/>
            <a:ext cx="6083300" cy="6858000"/>
          </a:xfrm>
        </p:spPr>
        <p:txBody>
          <a:bodyPr/>
          <a:lstStyle>
            <a:lvl1pPr>
              <a:defRPr/>
            </a:lvl1pPr>
          </a:lstStyle>
          <a:p>
            <a:endParaRPr lang="ru-RU" dirty="0"/>
          </a:p>
        </p:txBody>
      </p:sp>
    </p:spTree>
    <p:extLst>
      <p:ext uri="{BB962C8B-B14F-4D97-AF65-F5344CB8AC3E}">
        <p14:creationId xmlns:p14="http://schemas.microsoft.com/office/powerpoint/2010/main" val="15471919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icons+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tx1"/>
                </a:solidFill>
                <a:latin typeface="Kaspersky Meduim" panose="020B0604020202020204" charset="0"/>
                <a:cs typeface="Segoe UI Semibold" panose="020B0702040204020203" pitchFamily="34" charset="0"/>
              </a:defRPr>
            </a:lvl1pPr>
          </a:lstStyle>
          <a:p>
            <a:pPr lvl="0"/>
            <a:r>
              <a:rPr lang="en-US" dirty="0" err="1"/>
              <a:t>Icons+Text</a:t>
            </a:r>
            <a:endParaRPr lang="ru-RU" dirty="0"/>
          </a:p>
        </p:txBody>
      </p:sp>
      <p:sp>
        <p:nvSpPr>
          <p:cNvPr id="4"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tx1"/>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Kaspersky Regular" panose="020B0303050101040103" pitchFamily="34" charset="0"/>
                <a:ea typeface="+mn-ea"/>
                <a:cs typeface="Segoe UI" panose="020B0502040204020203" pitchFamily="34" charset="0"/>
              </a:rPr>
              <a:t>Kaspersky | Lorem ipsum dolor sit amet</a:t>
            </a:r>
            <a:endParaRPr kumimoji="0" lang="ru-RU"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 name="Text Placeholder 2"/>
          <p:cNvSpPr>
            <a:spLocks noGrp="1"/>
          </p:cNvSpPr>
          <p:nvPr>
            <p:ph type="body" sz="quarter" idx="11" hasCustomPrompt="1"/>
          </p:nvPr>
        </p:nvSpPr>
        <p:spPr>
          <a:xfrm>
            <a:off x="833796" y="3105876"/>
            <a:ext cx="3230203" cy="1029043"/>
          </a:xfrm>
        </p:spPr>
        <p:txBody>
          <a:bodyPr lIns="0">
            <a:normAutofit/>
          </a:bodyPr>
          <a:lstStyle>
            <a:lvl1pPr algn="l">
              <a:lnSpc>
                <a:spcPts val="2400"/>
              </a:lnSpc>
              <a:defRPr sz="2400">
                <a:latin typeface="Kaspersky Meduim" panose="020B0604020202020204" charset="0"/>
                <a:cs typeface="Segoe UI Semibold" panose="020B0702040204020203" pitchFamily="34" charset="0"/>
              </a:defRPr>
            </a:lvl1pPr>
          </a:lstStyle>
          <a:p>
            <a:pPr lvl="0"/>
            <a:r>
              <a:rPr lang="en-US" dirty="0"/>
              <a:t>Headline</a:t>
            </a:r>
          </a:p>
        </p:txBody>
      </p:sp>
      <p:sp>
        <p:nvSpPr>
          <p:cNvPr id="13" name="Picture Placeholder 12"/>
          <p:cNvSpPr>
            <a:spLocks noGrp="1"/>
          </p:cNvSpPr>
          <p:nvPr>
            <p:ph type="pic" sz="quarter" idx="12"/>
          </p:nvPr>
        </p:nvSpPr>
        <p:spPr>
          <a:xfrm>
            <a:off x="833796" y="1727201"/>
            <a:ext cx="1260000" cy="1260000"/>
          </a:xfrm>
        </p:spPr>
        <p:txBody>
          <a:bodyPr/>
          <a:lstStyle>
            <a:lvl1pPr>
              <a:defRPr/>
            </a:lvl1pPr>
          </a:lstStyle>
          <a:p>
            <a:endParaRPr lang="ru-RU" dirty="0"/>
          </a:p>
        </p:txBody>
      </p:sp>
      <p:sp>
        <p:nvSpPr>
          <p:cNvPr id="14" name="Text Placeholder 2"/>
          <p:cNvSpPr>
            <a:spLocks noGrp="1"/>
          </p:cNvSpPr>
          <p:nvPr>
            <p:ph type="body" sz="quarter" idx="13" hasCustomPrompt="1"/>
          </p:nvPr>
        </p:nvSpPr>
        <p:spPr>
          <a:xfrm>
            <a:off x="833796" y="4149255"/>
            <a:ext cx="3230203" cy="1524599"/>
          </a:xfrm>
        </p:spPr>
        <p:txBody>
          <a:bodyPr lIns="0">
            <a:normAutofit/>
          </a:bodyPr>
          <a:lstStyle>
            <a:lvl1pPr algn="l">
              <a:lnSpc>
                <a:spcPct val="100000"/>
              </a:lnSpc>
              <a:defRPr sz="1800">
                <a:latin typeface="Kaspersky Regular" panose="020B0604020202020204" charset="0"/>
              </a:defRPr>
            </a:lvl1pPr>
          </a:lstStyle>
          <a:p>
            <a:pPr lvl="0"/>
            <a:r>
              <a:rPr lang="en-US" dirty="0"/>
              <a:t>Text</a:t>
            </a:r>
          </a:p>
        </p:txBody>
      </p:sp>
      <p:sp>
        <p:nvSpPr>
          <p:cNvPr id="18" name="Text Placeholder 2"/>
          <p:cNvSpPr>
            <a:spLocks noGrp="1"/>
          </p:cNvSpPr>
          <p:nvPr>
            <p:ph type="body" sz="quarter" idx="14" hasCustomPrompt="1"/>
          </p:nvPr>
        </p:nvSpPr>
        <p:spPr>
          <a:xfrm>
            <a:off x="4418792" y="3105876"/>
            <a:ext cx="3230203" cy="1029043"/>
          </a:xfrm>
        </p:spPr>
        <p:txBody>
          <a:bodyPr lIns="0">
            <a:normAutofit/>
          </a:bodyPr>
          <a:lstStyle>
            <a:lvl1pPr algn="l">
              <a:lnSpc>
                <a:spcPts val="2400"/>
              </a:lnSpc>
              <a:defRPr sz="2400">
                <a:latin typeface="Kaspersky Meduim" panose="020B0604020202020204" charset="0"/>
                <a:cs typeface="Segoe UI Semibold" panose="020B0702040204020203" pitchFamily="34" charset="0"/>
              </a:defRPr>
            </a:lvl1pPr>
          </a:lstStyle>
          <a:p>
            <a:pPr lvl="0"/>
            <a:r>
              <a:rPr lang="en-US" dirty="0"/>
              <a:t>Headline</a:t>
            </a:r>
          </a:p>
        </p:txBody>
      </p:sp>
      <p:sp>
        <p:nvSpPr>
          <p:cNvPr id="19" name="Picture Placeholder 12"/>
          <p:cNvSpPr>
            <a:spLocks noGrp="1"/>
          </p:cNvSpPr>
          <p:nvPr>
            <p:ph type="pic" sz="quarter" idx="15"/>
          </p:nvPr>
        </p:nvSpPr>
        <p:spPr>
          <a:xfrm>
            <a:off x="4418792" y="1727201"/>
            <a:ext cx="1260000" cy="1260000"/>
          </a:xfrm>
        </p:spPr>
        <p:txBody>
          <a:bodyPr/>
          <a:lstStyle>
            <a:lvl1pPr>
              <a:defRPr/>
            </a:lvl1pPr>
          </a:lstStyle>
          <a:p>
            <a:endParaRPr lang="ru-RU" dirty="0"/>
          </a:p>
        </p:txBody>
      </p:sp>
      <p:sp>
        <p:nvSpPr>
          <p:cNvPr id="20" name="Text Placeholder 2"/>
          <p:cNvSpPr>
            <a:spLocks noGrp="1"/>
          </p:cNvSpPr>
          <p:nvPr>
            <p:ph type="body" sz="quarter" idx="16" hasCustomPrompt="1"/>
          </p:nvPr>
        </p:nvSpPr>
        <p:spPr>
          <a:xfrm>
            <a:off x="4418792" y="4149255"/>
            <a:ext cx="3230203" cy="1524599"/>
          </a:xfrm>
        </p:spPr>
        <p:txBody>
          <a:bodyPr lIns="0">
            <a:normAutofit/>
          </a:bodyPr>
          <a:lstStyle>
            <a:lvl1pPr algn="l">
              <a:lnSpc>
                <a:spcPct val="100000"/>
              </a:lnSpc>
              <a:defRPr sz="1800">
                <a:latin typeface="Kaspersky Regular" panose="020B0604020202020204" charset="0"/>
              </a:defRPr>
            </a:lvl1pPr>
          </a:lstStyle>
          <a:p>
            <a:pPr lvl="0"/>
            <a:r>
              <a:rPr lang="en-US" dirty="0"/>
              <a:t>Text</a:t>
            </a:r>
          </a:p>
        </p:txBody>
      </p:sp>
      <p:sp>
        <p:nvSpPr>
          <p:cNvPr id="21" name="Text Placeholder 2"/>
          <p:cNvSpPr>
            <a:spLocks noGrp="1"/>
          </p:cNvSpPr>
          <p:nvPr>
            <p:ph type="body" sz="quarter" idx="17" hasCustomPrompt="1"/>
          </p:nvPr>
        </p:nvSpPr>
        <p:spPr>
          <a:xfrm>
            <a:off x="8003789" y="3105876"/>
            <a:ext cx="3230203" cy="1029043"/>
          </a:xfrm>
        </p:spPr>
        <p:txBody>
          <a:bodyPr lIns="0">
            <a:normAutofit/>
          </a:bodyPr>
          <a:lstStyle>
            <a:lvl1pPr algn="l">
              <a:lnSpc>
                <a:spcPts val="2400"/>
              </a:lnSpc>
              <a:defRPr sz="2400">
                <a:latin typeface="Kaspersky Meduim" panose="020B0604020202020204" charset="0"/>
                <a:cs typeface="Segoe UI Semibold" panose="020B0702040204020203" pitchFamily="34" charset="0"/>
              </a:defRPr>
            </a:lvl1pPr>
          </a:lstStyle>
          <a:p>
            <a:pPr lvl="0"/>
            <a:r>
              <a:rPr lang="en-US" dirty="0"/>
              <a:t>Headline</a:t>
            </a:r>
          </a:p>
        </p:txBody>
      </p:sp>
      <p:sp>
        <p:nvSpPr>
          <p:cNvPr id="22" name="Picture Placeholder 12"/>
          <p:cNvSpPr>
            <a:spLocks noGrp="1"/>
          </p:cNvSpPr>
          <p:nvPr>
            <p:ph type="pic" sz="quarter" idx="18"/>
          </p:nvPr>
        </p:nvSpPr>
        <p:spPr>
          <a:xfrm>
            <a:off x="8003789" y="1727201"/>
            <a:ext cx="1260000" cy="1260000"/>
          </a:xfrm>
        </p:spPr>
        <p:txBody>
          <a:bodyPr/>
          <a:lstStyle>
            <a:lvl1pPr>
              <a:defRPr/>
            </a:lvl1pPr>
          </a:lstStyle>
          <a:p>
            <a:endParaRPr lang="ru-RU" dirty="0"/>
          </a:p>
        </p:txBody>
      </p:sp>
      <p:sp>
        <p:nvSpPr>
          <p:cNvPr id="23" name="Text Placeholder 2"/>
          <p:cNvSpPr>
            <a:spLocks noGrp="1"/>
          </p:cNvSpPr>
          <p:nvPr>
            <p:ph type="body" sz="quarter" idx="19" hasCustomPrompt="1"/>
          </p:nvPr>
        </p:nvSpPr>
        <p:spPr>
          <a:xfrm>
            <a:off x="8003789" y="4149255"/>
            <a:ext cx="3230203" cy="1524599"/>
          </a:xfrm>
        </p:spPr>
        <p:txBody>
          <a:bodyPr lIns="0">
            <a:normAutofit/>
          </a:bodyPr>
          <a:lstStyle>
            <a:lvl1pPr algn="l">
              <a:lnSpc>
                <a:spcPct val="100000"/>
              </a:lnSpc>
              <a:defRPr sz="1800">
                <a:latin typeface="Kaspersky Regular" panose="020B0604020202020204" charset="0"/>
              </a:defRPr>
            </a:lvl1pPr>
          </a:lstStyle>
          <a:p>
            <a:pPr lvl="0"/>
            <a:r>
              <a:rPr lang="en-US" dirty="0"/>
              <a:t>Text</a:t>
            </a:r>
          </a:p>
        </p:txBody>
      </p:sp>
    </p:spTree>
    <p:extLst>
      <p:ext uri="{BB962C8B-B14F-4D97-AF65-F5344CB8AC3E}">
        <p14:creationId xmlns:p14="http://schemas.microsoft.com/office/powerpoint/2010/main" val="325913592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0" hasCustomPrompt="1"/>
          </p:nvPr>
        </p:nvSpPr>
        <p:spPr>
          <a:xfrm>
            <a:off x="833796" y="2998113"/>
            <a:ext cx="10440000" cy="861774"/>
          </a:xfrm>
        </p:spPr>
        <p:txBody>
          <a:bodyPr lIns="0" anchor="ctr">
            <a:spAutoFit/>
          </a:bodyPr>
          <a:lstStyle>
            <a:lvl1pPr algn="l">
              <a:lnSpc>
                <a:spcPts val="6000"/>
              </a:lnSpc>
              <a:defRPr sz="6000" baseline="0">
                <a:solidFill>
                  <a:schemeClr val="tx1"/>
                </a:solidFill>
                <a:latin typeface="Kaspersky Meduim" panose="020B0604020202020204" charset="0"/>
                <a:cs typeface="Segoe UI Semibold" panose="020B0702040204020203" pitchFamily="34" charset="0"/>
              </a:defRPr>
            </a:lvl1pPr>
          </a:lstStyle>
          <a:p>
            <a:pPr lvl="0"/>
            <a:r>
              <a:rPr lang="en-US" dirty="0"/>
              <a:t>Quote</a:t>
            </a:r>
            <a:endParaRPr lang="ru-RU"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001" y="726675"/>
            <a:ext cx="866680" cy="681211"/>
          </a:xfrm>
          <a:prstGeom prst="rect">
            <a:avLst/>
          </a:prstGeom>
        </p:spPr>
      </p:pic>
      <p:sp>
        <p:nvSpPr>
          <p:cNvPr id="5" name="Text Placeholder 5"/>
          <p:cNvSpPr>
            <a:spLocks noGrp="1"/>
          </p:cNvSpPr>
          <p:nvPr>
            <p:ph type="body" sz="quarter" idx="12" hasCustomPrompt="1"/>
          </p:nvPr>
        </p:nvSpPr>
        <p:spPr>
          <a:xfrm>
            <a:off x="833796" y="5466388"/>
            <a:ext cx="10440000" cy="816536"/>
          </a:xfrm>
        </p:spPr>
        <p:txBody>
          <a:bodyPr lIns="0" anchor="b">
            <a:normAutofit/>
          </a:bodyPr>
          <a:lstStyle>
            <a:lvl1pPr algn="l">
              <a:defRPr sz="2400">
                <a:solidFill>
                  <a:schemeClr val="tx1"/>
                </a:solidFill>
              </a:defRPr>
            </a:lvl1pPr>
          </a:lstStyle>
          <a:p>
            <a:pPr lvl="0"/>
            <a:r>
              <a:rPr lang="en-US" dirty="0"/>
              <a:t>Author</a:t>
            </a:r>
            <a:endParaRPr lang="ru-RU" dirty="0"/>
          </a:p>
        </p:txBody>
      </p:sp>
    </p:spTree>
    <p:extLst>
      <p:ext uri="{BB962C8B-B14F-4D97-AF65-F5344CB8AC3E}">
        <p14:creationId xmlns:p14="http://schemas.microsoft.com/office/powerpoint/2010/main" val="27245358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data">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Placeholder 3"/>
          <p:cNvSpPr>
            <a:spLocks noGrp="1"/>
          </p:cNvSpPr>
          <p:nvPr>
            <p:ph type="body" sz="quarter" idx="10" hasCustomPrompt="1"/>
          </p:nvPr>
        </p:nvSpPr>
        <p:spPr>
          <a:xfrm>
            <a:off x="833796" y="3448054"/>
            <a:ext cx="10440000" cy="861774"/>
          </a:xfrm>
        </p:spPr>
        <p:txBody>
          <a:bodyPr lIns="0" anchor="ctr">
            <a:spAutoFit/>
          </a:bodyPr>
          <a:lstStyle>
            <a:lvl1pPr algn="ctr">
              <a:lnSpc>
                <a:spcPts val="6000"/>
              </a:lnSpc>
              <a:defRPr sz="20000" baseline="0">
                <a:solidFill>
                  <a:schemeClr val="bg1"/>
                </a:solidFill>
                <a:latin typeface="Kaspersky Meduim" panose="020B0604020202020204" charset="0"/>
                <a:cs typeface="Segoe UI Semibold" panose="020B0702040204020203" pitchFamily="34" charset="0"/>
              </a:defRPr>
            </a:lvl1pPr>
          </a:lstStyle>
          <a:p>
            <a:pPr lvl="0"/>
            <a:r>
              <a:rPr lang="en-US" dirty="0"/>
              <a:t>910%</a:t>
            </a:r>
            <a:endParaRPr lang="ru-RU" dirty="0"/>
          </a:p>
        </p:txBody>
      </p:sp>
      <p:sp>
        <p:nvSpPr>
          <p:cNvPr id="7" name="Text Placeholder 5"/>
          <p:cNvSpPr>
            <a:spLocks noGrp="1"/>
          </p:cNvSpPr>
          <p:nvPr>
            <p:ph type="body" sz="quarter" idx="12" hasCustomPrompt="1"/>
          </p:nvPr>
        </p:nvSpPr>
        <p:spPr>
          <a:xfrm>
            <a:off x="833796" y="5466388"/>
            <a:ext cx="10440000" cy="816536"/>
          </a:xfrm>
        </p:spPr>
        <p:txBody>
          <a:bodyPr lIns="0" anchor="b">
            <a:normAutofit/>
          </a:bodyPr>
          <a:lstStyle>
            <a:lvl1pPr algn="ctr">
              <a:defRPr sz="2400">
                <a:solidFill>
                  <a:schemeClr val="bg1"/>
                </a:solidFill>
              </a:defRPr>
            </a:lvl1pPr>
          </a:lstStyle>
          <a:p>
            <a:pPr lvl="0"/>
            <a:r>
              <a:rPr lang="en-US" dirty="0"/>
              <a:t>Subtitle</a:t>
            </a:r>
            <a:endParaRPr lang="ru-RU" dirty="0"/>
          </a:p>
        </p:txBody>
      </p:sp>
    </p:spTree>
    <p:extLst>
      <p:ext uri="{BB962C8B-B14F-4D97-AF65-F5344CB8AC3E}">
        <p14:creationId xmlns:p14="http://schemas.microsoft.com/office/powerpoint/2010/main" val="312581364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ze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16477204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zero slid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1187941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parato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34975" y="2931941"/>
            <a:ext cx="5790337" cy="994118"/>
          </a:xfrm>
        </p:spPr>
        <p:txBody>
          <a:bodyPr anchor="t" anchorCtr="0">
            <a:spAutoFit/>
          </a:bodyPr>
          <a:lstStyle>
            <a:lvl1pPr>
              <a:lnSpc>
                <a:spcPct val="85000"/>
              </a:lnSpc>
              <a:defRPr sz="3800" baseline="0">
                <a:solidFill>
                  <a:schemeClr val="bg1"/>
                </a:solidFill>
              </a:defRPr>
            </a:lvl1pPr>
          </a:lstStyle>
          <a:p>
            <a:r>
              <a:rPr lang="en-US" dirty="0"/>
              <a:t>Threat</a:t>
            </a:r>
            <a:br>
              <a:rPr lang="en-US" dirty="0"/>
            </a:br>
            <a:r>
              <a:rPr lang="en-US" dirty="0"/>
              <a:t>Landscape</a:t>
            </a:r>
            <a:endParaRPr lang="ru-RU" dirty="0"/>
          </a:p>
        </p:txBody>
      </p:sp>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4656" y="6289650"/>
            <a:ext cx="1210676" cy="335633"/>
          </a:xfrm>
          <a:prstGeom prst="rect">
            <a:avLst/>
          </a:prstGeom>
        </p:spPr>
      </p:pic>
    </p:spTree>
    <p:extLst>
      <p:ext uri="{BB962C8B-B14F-4D97-AF65-F5344CB8AC3E}">
        <p14:creationId xmlns:p14="http://schemas.microsoft.com/office/powerpoint/2010/main" val="17160200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1_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9" name="Текст 8"/>
          <p:cNvSpPr>
            <a:spLocks noGrp="1"/>
          </p:cNvSpPr>
          <p:nvPr>
            <p:ph type="body" sz="quarter" idx="10"/>
          </p:nvPr>
        </p:nvSpPr>
        <p:spPr>
          <a:xfrm>
            <a:off x="504000" y="1579664"/>
            <a:ext cx="3743325" cy="2971800"/>
          </a:xfrm>
        </p:spPr>
        <p:txBody>
          <a:bodyPr/>
          <a:lstStyle>
            <a:lvl1pPr>
              <a:buNone/>
              <a:defRPr/>
            </a:lvl1pPr>
          </a:lstStyle>
          <a:p>
            <a:pPr lvl="0"/>
            <a:r>
              <a:rPr lang="ru-RU" dirty="0"/>
              <a:t>Образец текста</a:t>
            </a:r>
          </a:p>
        </p:txBody>
      </p:sp>
      <p:sp>
        <p:nvSpPr>
          <p:cNvPr id="3" name="Номер слайда 2"/>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6E7843-4A40-45D3-9219-85B6B25DC5E2}" type="slidenum">
              <a:rPr kumimoji="0" lang="ru-RU"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84448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Title and text (duo blocks)">
    <p:spTree>
      <p:nvGrpSpPr>
        <p:cNvPr id="1" name=""/>
        <p:cNvGrpSpPr/>
        <p:nvPr/>
      </p:nvGrpSpPr>
      <p:grpSpPr>
        <a:xfrm>
          <a:off x="0" y="0"/>
          <a:ext cx="0" cy="0"/>
          <a:chOff x="0" y="0"/>
          <a:chExt cx="0" cy="0"/>
        </a:xfrm>
      </p:grpSpPr>
      <p:sp>
        <p:nvSpPr>
          <p:cNvPr id="3" name="Подзаголовок 2"/>
          <p:cNvSpPr>
            <a:spLocks noGrp="1"/>
          </p:cNvSpPr>
          <p:nvPr>
            <p:ph type="subTitle" idx="1" hasCustomPrompt="1"/>
          </p:nvPr>
        </p:nvSpPr>
        <p:spPr>
          <a:xfrm>
            <a:off x="434976" y="1844524"/>
            <a:ext cx="5358220" cy="249299"/>
          </a:xfrm>
        </p:spPr>
        <p:txBody>
          <a:bodyPr wrap="square" lIns="0" tIns="0" rIns="0" bIns="0">
            <a:spAutoFit/>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4" name="Дата 3"/>
          <p:cNvSpPr>
            <a:spLocks noGrp="1"/>
          </p:cNvSpPr>
          <p:nvPr>
            <p:ph type="dt" sz="half" idx="10"/>
          </p:nvPr>
        </p:nvSpPr>
        <p:spPr/>
        <p:txBody>
          <a:bodyPr/>
          <a:lstStyle/>
          <a:p>
            <a:fld id="{7DEE1AB2-7718-4E53-8BFB-D3AFB07FC9B5}" type="datetime1">
              <a:rPr lang="ru-RU" smtClean="0"/>
              <a:t>21.10.2019</a:t>
            </a:fld>
            <a:endParaRPr lang="ru-RU"/>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D105C08D-A2BB-4D6F-92A2-2CA9551ABFC2}" type="slidenum">
              <a:rPr lang="ru-RU" smtClean="0"/>
              <a:t>‹#›</a:t>
            </a:fld>
            <a:endParaRPr lang="ru-RU"/>
          </a:p>
        </p:txBody>
      </p:sp>
      <p:sp>
        <p:nvSpPr>
          <p:cNvPr id="22" name="Текст 21"/>
          <p:cNvSpPr>
            <a:spLocks noGrp="1"/>
          </p:cNvSpPr>
          <p:nvPr>
            <p:ph type="body" sz="quarter" idx="35" hasCustomPrompt="1"/>
          </p:nvPr>
        </p:nvSpPr>
        <p:spPr>
          <a:xfrm>
            <a:off x="6395630" y="1843873"/>
            <a:ext cx="5358220" cy="249299"/>
          </a:xfrm>
        </p:spPr>
        <p:txBody>
          <a:bodyPr lIns="0" tIns="0" rIns="0" bIns="0">
            <a:spAutoFit/>
          </a:bodyPr>
          <a:lstStyle>
            <a:lvl1pPr marL="0" indent="0">
              <a:buFontTx/>
              <a:buNone/>
              <a:defRPr sz="1800" b="1"/>
            </a:lvl1pPr>
            <a:lvl2pPr marL="457200" indent="0">
              <a:buFontTx/>
              <a:buNone/>
              <a:defRPr b="1"/>
            </a:lvl2pPr>
            <a:lvl3pPr marL="914400" indent="0">
              <a:buFontTx/>
              <a:buNone/>
              <a:defRPr b="1"/>
            </a:lvl3pPr>
            <a:lvl4pPr marL="1371600" indent="0">
              <a:buFontTx/>
              <a:buNone/>
              <a:defRPr b="1"/>
            </a:lvl4pPr>
            <a:lvl5pPr marL="1828800" indent="0">
              <a:buFontTx/>
              <a:buNone/>
              <a:defRPr b="1"/>
            </a:lvl5pPr>
          </a:lstStyle>
          <a:p>
            <a:pPr lvl="0"/>
            <a:r>
              <a:rPr lang="ru-RU" dirty="0"/>
              <a:t>ОБРАЗЕЦ ПОДЗАГОЛОВКА</a:t>
            </a:r>
          </a:p>
        </p:txBody>
      </p:sp>
      <p:sp>
        <p:nvSpPr>
          <p:cNvPr id="24" name="Текст 23"/>
          <p:cNvSpPr>
            <a:spLocks noGrp="1"/>
          </p:cNvSpPr>
          <p:nvPr>
            <p:ph type="body" sz="quarter" idx="36"/>
          </p:nvPr>
        </p:nvSpPr>
        <p:spPr>
          <a:xfrm>
            <a:off x="434977" y="2311936"/>
            <a:ext cx="5357813" cy="1423988"/>
          </a:xfrm>
        </p:spPr>
        <p:txBody>
          <a:bodyPr lIns="0" tIns="0" rIns="0" bIns="0">
            <a:noAutofit/>
          </a:bodyPr>
          <a:lstStyle>
            <a:lvl1pPr marL="0" indent="0">
              <a:buFontTx/>
              <a:buNone/>
              <a:defRPr sz="1400">
                <a:solidFill>
                  <a:schemeClr val="accent4"/>
                </a:solidFill>
              </a:defRPr>
            </a:lvl1pPr>
            <a:lvl2pPr marL="457200" indent="0">
              <a:buFontTx/>
              <a:buNone/>
              <a:defRPr>
                <a:solidFill>
                  <a:schemeClr val="accent4"/>
                </a:solidFill>
              </a:defRPr>
            </a:lvl2pPr>
            <a:lvl3pPr marL="914400" indent="0">
              <a:buFontTx/>
              <a:buNone/>
              <a:defRPr>
                <a:solidFill>
                  <a:schemeClr val="accent4"/>
                </a:solidFill>
              </a:defRPr>
            </a:lvl3pPr>
            <a:lvl4pPr marL="1371600" indent="0">
              <a:buFontTx/>
              <a:buNone/>
              <a:defRPr>
                <a:solidFill>
                  <a:schemeClr val="accent4"/>
                </a:solidFill>
              </a:defRPr>
            </a:lvl4pPr>
            <a:lvl5pPr marL="1828800" indent="0">
              <a:buFontTx/>
              <a:buNone/>
              <a:defRPr>
                <a:solidFill>
                  <a:schemeClr val="accent4"/>
                </a:solidFill>
              </a:defRPr>
            </a:lvl5pPr>
          </a:lstStyle>
          <a:p>
            <a:pPr lvl="0"/>
            <a:r>
              <a:rPr lang="ru-RU" dirty="0"/>
              <a:t>Образец текста</a:t>
            </a:r>
          </a:p>
        </p:txBody>
      </p:sp>
      <p:sp>
        <p:nvSpPr>
          <p:cNvPr id="25" name="Текст 23"/>
          <p:cNvSpPr>
            <a:spLocks noGrp="1"/>
          </p:cNvSpPr>
          <p:nvPr>
            <p:ph type="body" sz="quarter" idx="37"/>
          </p:nvPr>
        </p:nvSpPr>
        <p:spPr>
          <a:xfrm>
            <a:off x="6396037" y="2311936"/>
            <a:ext cx="5357813" cy="1423988"/>
          </a:xfrm>
        </p:spPr>
        <p:txBody>
          <a:bodyPr lIns="0" tIns="0" rIns="0" bIns="0">
            <a:noAutofit/>
          </a:bodyPr>
          <a:lstStyle>
            <a:lvl1pPr marL="0" indent="0">
              <a:buFontTx/>
              <a:buNone/>
              <a:defRPr sz="1400">
                <a:solidFill>
                  <a:schemeClr val="accent4"/>
                </a:solidFill>
              </a:defRPr>
            </a:lvl1pPr>
            <a:lvl2pPr marL="457200" indent="0">
              <a:buFontTx/>
              <a:buNone/>
              <a:defRPr>
                <a:solidFill>
                  <a:schemeClr val="accent4"/>
                </a:solidFill>
              </a:defRPr>
            </a:lvl2pPr>
            <a:lvl3pPr marL="914400" indent="0">
              <a:buFontTx/>
              <a:buNone/>
              <a:defRPr>
                <a:solidFill>
                  <a:schemeClr val="accent4"/>
                </a:solidFill>
              </a:defRPr>
            </a:lvl3pPr>
            <a:lvl4pPr marL="1371600" indent="0">
              <a:buFontTx/>
              <a:buNone/>
              <a:defRPr>
                <a:solidFill>
                  <a:schemeClr val="accent4"/>
                </a:solidFill>
              </a:defRPr>
            </a:lvl4pPr>
            <a:lvl5pPr marL="1828800" indent="0">
              <a:buFontTx/>
              <a:buNone/>
              <a:defRPr>
                <a:solidFill>
                  <a:schemeClr val="accent4"/>
                </a:solidFill>
              </a:defRPr>
            </a:lvl5pPr>
          </a:lstStyle>
          <a:p>
            <a:pPr lvl="0"/>
            <a:r>
              <a:rPr lang="ru-RU" dirty="0"/>
              <a:t>Образец текста</a:t>
            </a:r>
          </a:p>
        </p:txBody>
      </p:sp>
      <p:sp>
        <p:nvSpPr>
          <p:cNvPr id="7" name="Заголовок 6"/>
          <p:cNvSpPr>
            <a:spLocks noGrp="1"/>
          </p:cNvSpPr>
          <p:nvPr>
            <p:ph type="title" hasCustomPrompt="1"/>
          </p:nvPr>
        </p:nvSpPr>
        <p:spPr/>
        <p:txBody>
          <a:bodyPr/>
          <a:lstStyle/>
          <a:p>
            <a:r>
              <a:rPr lang="ru-RU" dirty="0"/>
              <a:t>ОБРАЗЕЦ ЗАГОЛОВКА</a:t>
            </a:r>
          </a:p>
        </p:txBody>
      </p:sp>
    </p:spTree>
    <p:extLst>
      <p:ext uri="{BB962C8B-B14F-4D97-AF65-F5344CB8AC3E}">
        <p14:creationId xmlns:p14="http://schemas.microsoft.com/office/powerpoint/2010/main" val="244721041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2_text">
    <p:bg>
      <p:bgPr>
        <a:gradFill>
          <a:gsLst>
            <a:gs pos="50000">
              <a:schemeClr val="accent1">
                <a:lumMod val="5000"/>
                <a:lumOff val="95000"/>
              </a:schemeClr>
            </a:gs>
            <a:gs pos="50000">
              <a:srgbClr val="D1534C"/>
            </a:gs>
          </a:gsLst>
          <a:lin ang="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569418"/>
      </p:ext>
    </p:extLst>
  </p:cSld>
  <p:clrMapOvr>
    <a:masterClrMapping/>
  </p:clrMapOvr>
  <p:extLst mod="1">
    <p:ext uri="{DCECCB84-F9BA-43D5-87BE-67443E8EF086}">
      <p15:sldGuideLst xmlns:p15="http://schemas.microsoft.com/office/powerpoint/2012/main">
        <p15:guide id="1" pos="166">
          <p15:clr>
            <a:srgbClr val="FBAE40"/>
          </p15:clr>
        </p15:guide>
        <p15:guide id="2" orient="horz" pos="187">
          <p15:clr>
            <a:srgbClr val="FBAE40"/>
          </p15:clr>
        </p15:guide>
        <p15:guide id="3" orient="horz" pos="2160">
          <p15:clr>
            <a:srgbClr val="FBAE40"/>
          </p15:clr>
        </p15:guide>
        <p15:guide id="4" pos="7491">
          <p15:clr>
            <a:srgbClr val="FBAE40"/>
          </p15:clr>
        </p15:guide>
        <p15:guide id="5" orient="horz" pos="4156">
          <p15:clr>
            <a:srgbClr val="FBAE40"/>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32386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lank green">
    <p:spTree>
      <p:nvGrpSpPr>
        <p:cNvPr id="1" name=""/>
        <p:cNvGrpSpPr/>
        <p:nvPr/>
      </p:nvGrpSpPr>
      <p:grpSpPr>
        <a:xfrm>
          <a:off x="0" y="0"/>
          <a:ext cx="0" cy="0"/>
          <a:chOff x="0" y="0"/>
          <a:chExt cx="0" cy="0"/>
        </a:xfrm>
      </p:grpSpPr>
      <p:sp>
        <p:nvSpPr>
          <p:cNvPr id="7" name="Rectangle 6"/>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96100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logo blac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106796749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logo gree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364106780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logo white">
    <p:spTree>
      <p:nvGrpSpPr>
        <p:cNvPr id="1" name=""/>
        <p:cNvGrpSpPr/>
        <p:nvPr/>
      </p:nvGrpSpPr>
      <p:grpSpPr>
        <a:xfrm>
          <a:off x="0" y="0"/>
          <a:ext cx="0" cy="0"/>
          <a:chOff x="0" y="0"/>
          <a:chExt cx="0" cy="0"/>
        </a:xfrm>
      </p:grpSpPr>
      <p:sp>
        <p:nvSpPr>
          <p:cNvPr id="7" name="Rectangle 6"/>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66415019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intro/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833796" y="2990515"/>
            <a:ext cx="10440000" cy="876971"/>
          </a:xfrm>
        </p:spPr>
        <p:txBody>
          <a:bodyPr lIns="0" anchor="ctr">
            <a:spAutoFit/>
          </a:bodyPr>
          <a:lstStyle>
            <a:lvl1pPr algn="l">
              <a:lnSpc>
                <a:spcPts val="6000"/>
              </a:lnSpc>
              <a:defRPr sz="6000" baseline="0">
                <a:solidFill>
                  <a:schemeClr val="bg1"/>
                </a:solidFill>
                <a:latin typeface="Kaspersky Meduim" panose="020B0604020202020204" charset="0"/>
                <a:cs typeface="Segoe UI Semibold" panose="020B0702040204020203" pitchFamily="34" charset="0"/>
              </a:defRPr>
            </a:lvl1pPr>
          </a:lstStyle>
          <a:p>
            <a:pPr lvl="0"/>
            <a:r>
              <a:rPr lang="en-US" dirty="0"/>
              <a:t>Main title</a:t>
            </a:r>
            <a:endParaRPr lang="ru-RU"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000" y="726675"/>
            <a:ext cx="2160000" cy="423360"/>
          </a:xfrm>
          <a:prstGeom prst="rect">
            <a:avLst/>
          </a:prstGeom>
        </p:spPr>
      </p:pic>
      <p:sp>
        <p:nvSpPr>
          <p:cNvPr id="6" name="Text Placeholder 5"/>
          <p:cNvSpPr>
            <a:spLocks noGrp="1"/>
          </p:cNvSpPr>
          <p:nvPr>
            <p:ph type="body" sz="quarter" idx="11" hasCustomPrompt="1"/>
          </p:nvPr>
        </p:nvSpPr>
        <p:spPr>
          <a:xfrm>
            <a:off x="833796" y="5466388"/>
            <a:ext cx="10440000" cy="816536"/>
          </a:xfrm>
        </p:spPr>
        <p:txBody>
          <a:bodyPr lIns="0" anchor="b">
            <a:normAutofit/>
          </a:bodyPr>
          <a:lstStyle>
            <a:lvl1pPr algn="l">
              <a:defRPr sz="2400">
                <a:solidFill>
                  <a:schemeClr val="bg1"/>
                </a:solidFill>
              </a:defRPr>
            </a:lvl1pPr>
          </a:lstStyle>
          <a:p>
            <a:pPr lvl="0"/>
            <a:r>
              <a:rPr lang="en-US" dirty="0"/>
              <a:t>Subtitle</a:t>
            </a:r>
            <a:endParaRPr lang="ru-RU" dirty="0"/>
          </a:p>
        </p:txBody>
      </p:sp>
    </p:spTree>
    <p:extLst>
      <p:ext uri="{BB962C8B-B14F-4D97-AF65-F5344CB8AC3E}">
        <p14:creationId xmlns:p14="http://schemas.microsoft.com/office/powerpoint/2010/main" val="41994019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hapter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3"/>
          <p:cNvSpPr>
            <a:spLocks noGrp="1"/>
          </p:cNvSpPr>
          <p:nvPr>
            <p:ph type="body" sz="quarter" idx="10" hasCustomPrompt="1"/>
          </p:nvPr>
        </p:nvSpPr>
        <p:spPr>
          <a:xfrm>
            <a:off x="833796" y="2998113"/>
            <a:ext cx="10440000" cy="861774"/>
          </a:xfrm>
        </p:spPr>
        <p:txBody>
          <a:bodyPr lIns="0" anchor="ctr">
            <a:spAutoFit/>
          </a:bodyPr>
          <a:lstStyle>
            <a:lvl1pPr algn="l">
              <a:lnSpc>
                <a:spcPts val="6000"/>
              </a:lnSpc>
              <a:defRPr sz="6000" baseline="0">
                <a:solidFill>
                  <a:schemeClr val="tx1"/>
                </a:solidFill>
                <a:latin typeface="Kaspersky Meduim" panose="020B0604020202020204" charset="0"/>
                <a:cs typeface="Segoe UI Semibold" panose="020B0702040204020203" pitchFamily="34" charset="0"/>
              </a:defRPr>
            </a:lvl1pPr>
          </a:lstStyle>
          <a:p>
            <a:pPr lvl="0"/>
            <a:r>
              <a:rPr lang="en-US" dirty="0"/>
              <a:t>Chapter Title</a:t>
            </a:r>
            <a:endParaRPr lang="ru-RU"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000" y="726675"/>
            <a:ext cx="2160000" cy="423360"/>
          </a:xfrm>
          <a:prstGeom prst="rect">
            <a:avLst/>
          </a:prstGeom>
        </p:spPr>
      </p:pic>
      <p:sp>
        <p:nvSpPr>
          <p:cNvPr id="5" name="Text Placeholder 5"/>
          <p:cNvSpPr>
            <a:spLocks noGrp="1"/>
          </p:cNvSpPr>
          <p:nvPr>
            <p:ph type="body" sz="quarter" idx="12" hasCustomPrompt="1"/>
          </p:nvPr>
        </p:nvSpPr>
        <p:spPr>
          <a:xfrm>
            <a:off x="833796" y="5466388"/>
            <a:ext cx="10440000" cy="816536"/>
          </a:xfrm>
        </p:spPr>
        <p:txBody>
          <a:bodyPr lIns="0" anchor="b">
            <a:normAutofit/>
          </a:bodyPr>
          <a:lstStyle>
            <a:lvl1pPr algn="l">
              <a:defRPr sz="2400">
                <a:solidFill>
                  <a:schemeClr val="tx1"/>
                </a:solidFill>
              </a:defRPr>
            </a:lvl1pPr>
          </a:lstStyle>
          <a:p>
            <a:pPr lvl="0"/>
            <a:r>
              <a:rPr lang="en-US" dirty="0"/>
              <a:t>Subtitle</a:t>
            </a:r>
            <a:endParaRPr lang="ru-RU" dirty="0"/>
          </a:p>
        </p:txBody>
      </p:sp>
    </p:spTree>
    <p:extLst>
      <p:ext uri="{BB962C8B-B14F-4D97-AF65-F5344CB8AC3E}">
        <p14:creationId xmlns:p14="http://schemas.microsoft.com/office/powerpoint/2010/main" val="2407902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_slide_We_prot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2689892" y="3122091"/>
            <a:ext cx="6793742" cy="387798"/>
          </a:xfrm>
        </p:spPr>
        <p:txBody>
          <a:bodyPr wrap="square" lIns="0" tIns="0" rIns="0" bIns="0" anchor="t" anchorCtr="0">
            <a:noAutofit/>
          </a:bodyPr>
          <a:lstStyle>
            <a:lvl1pPr algn="ctr">
              <a:defRPr sz="2800" baseline="0">
                <a:solidFill>
                  <a:schemeClr val="bg1"/>
                </a:solidFill>
              </a:defRPr>
            </a:lvl1pPr>
          </a:lstStyle>
          <a:p>
            <a:r>
              <a:rPr lang="en-US" dirty="0"/>
              <a:t>WE PROTECT WHAT MATTERS MOST</a:t>
            </a:r>
            <a:endParaRPr lang="ru-RU" dirty="0"/>
          </a:p>
        </p:txBody>
      </p:sp>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1948" y="4538909"/>
            <a:ext cx="1929630" cy="534948"/>
          </a:xfrm>
          <a:prstGeom prst="rect">
            <a:avLst/>
          </a:prstGeom>
        </p:spPr>
      </p:pic>
    </p:spTree>
    <p:extLst>
      <p:ext uri="{BB962C8B-B14F-4D97-AF65-F5344CB8AC3E}">
        <p14:creationId xmlns:p14="http://schemas.microsoft.com/office/powerpoint/2010/main" val="90617572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1" name="Rectangle 20"/>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2"/>
          <p:cNvSpPr>
            <a:spLocks noGrp="1"/>
          </p:cNvSpPr>
          <p:nvPr>
            <p:ph type="body" sz="quarter" idx="11" hasCustomPrompt="1"/>
          </p:nvPr>
        </p:nvSpPr>
        <p:spPr>
          <a:xfrm>
            <a:off x="833797" y="3022601"/>
            <a:ext cx="4696146" cy="812799"/>
          </a:xfrm>
        </p:spPr>
        <p:txBody>
          <a:bodyPr lIns="0" anchor="ctr">
            <a:noAutofit/>
          </a:bodyPr>
          <a:lstStyle>
            <a:lvl1pPr algn="l">
              <a:lnSpc>
                <a:spcPct val="100000"/>
              </a:lnSpc>
              <a:defRPr sz="6000">
                <a:solidFill>
                  <a:schemeClr val="bg1"/>
                </a:solidFill>
                <a:latin typeface="Kaspersky Meduim" panose="020B0604020202020204" charset="0"/>
                <a:cs typeface="Segoe UI Semibold" panose="020B0702040204020203" pitchFamily="34" charset="0"/>
              </a:defRPr>
            </a:lvl1pPr>
          </a:lstStyle>
          <a:p>
            <a:pPr lvl="0"/>
            <a:r>
              <a:rPr lang="en-US" dirty="0"/>
              <a:t>Agenda</a:t>
            </a:r>
            <a:endParaRPr lang="ru-RU" dirty="0"/>
          </a:p>
        </p:txBody>
      </p:sp>
      <p:sp>
        <p:nvSpPr>
          <p:cNvPr id="29" name="Text Placeholder 2"/>
          <p:cNvSpPr>
            <a:spLocks noGrp="1"/>
          </p:cNvSpPr>
          <p:nvPr>
            <p:ph type="body" sz="quarter" idx="13" hasCustomPrompt="1"/>
          </p:nvPr>
        </p:nvSpPr>
        <p:spPr>
          <a:xfrm>
            <a:off x="6363740" y="624113"/>
            <a:ext cx="4910056" cy="1001485"/>
          </a:xfrm>
        </p:spPr>
        <p:txBody>
          <a:bodyPr lIns="0" anchor="t">
            <a:noAutofit/>
          </a:bodyPr>
          <a:lstStyle>
            <a:lvl1pPr algn="l">
              <a:lnSpc>
                <a:spcPct val="100000"/>
              </a:lnSpc>
              <a:defRPr sz="2400">
                <a:solidFill>
                  <a:schemeClr val="bg1"/>
                </a:solidFill>
                <a:latin typeface="Kaspersky Meduim" panose="020B0604020202020204" charset="0"/>
                <a:cs typeface="Segoe UI Semibold" panose="020B0702040204020203" pitchFamily="34" charset="0"/>
              </a:defRPr>
            </a:lvl1pPr>
          </a:lstStyle>
          <a:p>
            <a:pPr lvl="0"/>
            <a:r>
              <a:rPr lang="en-US" dirty="0"/>
              <a:t>Agenda Item 1</a:t>
            </a:r>
            <a:endParaRPr lang="ru-RU" dirty="0"/>
          </a:p>
        </p:txBody>
      </p:sp>
      <p:sp>
        <p:nvSpPr>
          <p:cNvPr id="12" name="Text Placeholder 2"/>
          <p:cNvSpPr>
            <a:spLocks noGrp="1"/>
          </p:cNvSpPr>
          <p:nvPr>
            <p:ph type="body" sz="quarter" idx="14" hasCustomPrompt="1"/>
          </p:nvPr>
        </p:nvSpPr>
        <p:spPr>
          <a:xfrm>
            <a:off x="6363740" y="1614714"/>
            <a:ext cx="4910056" cy="1001485"/>
          </a:xfrm>
        </p:spPr>
        <p:txBody>
          <a:bodyPr lIns="0" anchor="t">
            <a:noAutofit/>
          </a:bodyPr>
          <a:lstStyle>
            <a:lvl1pPr algn="l">
              <a:lnSpc>
                <a:spcPct val="100000"/>
              </a:lnSpc>
              <a:defRPr sz="2400">
                <a:solidFill>
                  <a:srgbClr val="67D3C2"/>
                </a:solidFill>
                <a:latin typeface="Kaspersky Meduim" panose="020B0604020202020204" charset="0"/>
                <a:cs typeface="Segoe UI Semibold" panose="020B0702040204020203" pitchFamily="34" charset="0"/>
              </a:defRPr>
            </a:lvl1pPr>
          </a:lstStyle>
          <a:p>
            <a:pPr lvl="0"/>
            <a:r>
              <a:rPr lang="en-US" dirty="0"/>
              <a:t>Agenda Item 2</a:t>
            </a:r>
            <a:endParaRPr lang="ru-RU" dirty="0"/>
          </a:p>
        </p:txBody>
      </p:sp>
      <p:sp>
        <p:nvSpPr>
          <p:cNvPr id="13" name="Text Placeholder 2"/>
          <p:cNvSpPr>
            <a:spLocks noGrp="1"/>
          </p:cNvSpPr>
          <p:nvPr>
            <p:ph type="body" sz="quarter" idx="15" hasCustomPrompt="1"/>
          </p:nvPr>
        </p:nvSpPr>
        <p:spPr>
          <a:xfrm>
            <a:off x="6363740" y="2616199"/>
            <a:ext cx="4910056" cy="1001485"/>
          </a:xfrm>
        </p:spPr>
        <p:txBody>
          <a:bodyPr lIns="0" anchor="t">
            <a:noAutofit/>
          </a:bodyPr>
          <a:lstStyle>
            <a:lvl1pPr algn="l">
              <a:lnSpc>
                <a:spcPct val="100000"/>
              </a:lnSpc>
              <a:defRPr sz="2400">
                <a:solidFill>
                  <a:srgbClr val="67D3C2"/>
                </a:solidFill>
                <a:latin typeface="Kaspersky Meduim" panose="020B0604020202020204" charset="0"/>
                <a:cs typeface="Segoe UI Semibold" panose="020B0702040204020203" pitchFamily="34" charset="0"/>
              </a:defRPr>
            </a:lvl1pPr>
          </a:lstStyle>
          <a:p>
            <a:pPr lvl="0"/>
            <a:r>
              <a:rPr lang="en-US" dirty="0"/>
              <a:t>Agenda Item 3</a:t>
            </a:r>
            <a:endParaRPr lang="ru-RU" dirty="0"/>
          </a:p>
        </p:txBody>
      </p:sp>
      <p:sp>
        <p:nvSpPr>
          <p:cNvPr id="14" name="Text Placeholder 2"/>
          <p:cNvSpPr>
            <a:spLocks noGrp="1"/>
          </p:cNvSpPr>
          <p:nvPr>
            <p:ph type="body" sz="quarter" idx="16" hasCustomPrompt="1"/>
          </p:nvPr>
        </p:nvSpPr>
        <p:spPr>
          <a:xfrm>
            <a:off x="6363740" y="3617684"/>
            <a:ext cx="4910056" cy="1001485"/>
          </a:xfrm>
        </p:spPr>
        <p:txBody>
          <a:bodyPr lIns="0" anchor="t">
            <a:noAutofit/>
          </a:bodyPr>
          <a:lstStyle>
            <a:lvl1pPr algn="l">
              <a:lnSpc>
                <a:spcPct val="100000"/>
              </a:lnSpc>
              <a:defRPr sz="2400">
                <a:solidFill>
                  <a:srgbClr val="67D3C2"/>
                </a:solidFill>
                <a:latin typeface="Kaspersky Meduim" panose="020B0604020202020204" charset="0"/>
                <a:cs typeface="Segoe UI Semibold" panose="020B0702040204020203" pitchFamily="34" charset="0"/>
              </a:defRPr>
            </a:lvl1pPr>
          </a:lstStyle>
          <a:p>
            <a:pPr lvl="0"/>
            <a:r>
              <a:rPr lang="en-US" dirty="0"/>
              <a:t>Agenda Item 4</a:t>
            </a:r>
            <a:endParaRPr lang="ru-RU" dirty="0"/>
          </a:p>
        </p:txBody>
      </p:sp>
      <p:sp>
        <p:nvSpPr>
          <p:cNvPr id="15" name="Text Placeholder 2"/>
          <p:cNvSpPr>
            <a:spLocks noGrp="1"/>
          </p:cNvSpPr>
          <p:nvPr>
            <p:ph type="body" sz="quarter" idx="17" hasCustomPrompt="1"/>
          </p:nvPr>
        </p:nvSpPr>
        <p:spPr>
          <a:xfrm>
            <a:off x="6363740" y="4608285"/>
            <a:ext cx="4910056" cy="1001485"/>
          </a:xfrm>
        </p:spPr>
        <p:txBody>
          <a:bodyPr lIns="0" anchor="t">
            <a:noAutofit/>
          </a:bodyPr>
          <a:lstStyle>
            <a:lvl1pPr algn="l">
              <a:lnSpc>
                <a:spcPct val="100000"/>
              </a:lnSpc>
              <a:defRPr sz="2400">
                <a:solidFill>
                  <a:srgbClr val="67D3C2"/>
                </a:solidFill>
                <a:latin typeface="Kaspersky Meduim" panose="020B0604020202020204" charset="0"/>
                <a:cs typeface="Segoe UI Semibold" panose="020B0702040204020203" pitchFamily="34" charset="0"/>
              </a:defRPr>
            </a:lvl1pPr>
          </a:lstStyle>
          <a:p>
            <a:pPr lvl="0"/>
            <a:r>
              <a:rPr lang="en-US" dirty="0"/>
              <a:t>Agenda Item 5</a:t>
            </a:r>
            <a:endParaRPr lang="ru-RU" dirty="0"/>
          </a:p>
        </p:txBody>
      </p:sp>
      <p:sp>
        <p:nvSpPr>
          <p:cNvPr id="16" name="Text Placeholder 2"/>
          <p:cNvSpPr>
            <a:spLocks noGrp="1"/>
          </p:cNvSpPr>
          <p:nvPr>
            <p:ph type="body" sz="quarter" idx="18" hasCustomPrompt="1"/>
          </p:nvPr>
        </p:nvSpPr>
        <p:spPr>
          <a:xfrm>
            <a:off x="6363740" y="5598886"/>
            <a:ext cx="4910056" cy="1001485"/>
          </a:xfrm>
        </p:spPr>
        <p:txBody>
          <a:bodyPr lIns="0" anchor="t">
            <a:noAutofit/>
          </a:bodyPr>
          <a:lstStyle>
            <a:lvl1pPr algn="l">
              <a:lnSpc>
                <a:spcPct val="100000"/>
              </a:lnSpc>
              <a:defRPr sz="2400">
                <a:solidFill>
                  <a:srgbClr val="67D3C2"/>
                </a:solidFill>
                <a:latin typeface="Kaspersky Meduim" panose="020B0604020202020204" charset="0"/>
                <a:cs typeface="Segoe UI Semibold" panose="020B0702040204020203" pitchFamily="34" charset="0"/>
              </a:defRPr>
            </a:lvl1pPr>
          </a:lstStyle>
          <a:p>
            <a:pPr lvl="0"/>
            <a:r>
              <a:rPr lang="en-US" dirty="0"/>
              <a:t>Agenda Item 6</a:t>
            </a:r>
            <a:endParaRPr lang="ru-RU" dirty="0"/>
          </a:p>
        </p:txBody>
      </p:sp>
      <p:sp>
        <p:nvSpPr>
          <p:cNvPr id="2" name="Rectangle 1"/>
          <p:cNvSpPr/>
          <p:nvPr userDrawn="1"/>
        </p:nvSpPr>
        <p:spPr>
          <a:xfrm>
            <a:off x="6363740" y="1286039"/>
            <a:ext cx="1332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81828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tx1"/>
                </a:solidFill>
                <a:latin typeface="Kaspersky Meduim" panose="020B0604020202020204" charset="0"/>
                <a:cs typeface="Segoe UI Semibold" panose="020B0702040204020203" pitchFamily="34" charset="0"/>
              </a:defRPr>
            </a:lvl1pPr>
          </a:lstStyle>
          <a:p>
            <a:pPr lvl="0"/>
            <a:r>
              <a:rPr lang="en-US" dirty="0"/>
              <a:t>Chapter Title</a:t>
            </a:r>
            <a:endParaRPr lang="ru-RU" dirty="0"/>
          </a:p>
        </p:txBody>
      </p:sp>
      <p:sp>
        <p:nvSpPr>
          <p:cNvPr id="6"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tx1"/>
                </a:solidFill>
                <a:latin typeface="Kaspersky Regular" panose="020B060402020202020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Kaspersky Regular" panose="020B0604020202020204" charset="0"/>
                <a:ea typeface="+mn-ea"/>
                <a:cs typeface="Segoe UI" panose="020B0502040204020203" pitchFamily="34" charset="0"/>
              </a:rPr>
              <a:t>Kaspersky | Lorem ipsum dolor sit amet</a:t>
            </a:r>
            <a:endParaRPr kumimoji="0" lang="ru-RU" sz="1200" b="0" i="0" u="none" strike="noStrike" kern="1200" cap="none" spc="0" normalizeH="0" baseline="0" noProof="0" dirty="0">
              <a:ln>
                <a:noFill/>
              </a:ln>
              <a:solidFill>
                <a:prstClr val="black"/>
              </a:solidFill>
              <a:effectLst/>
              <a:uLnTx/>
              <a:uFillTx/>
              <a:latin typeface="Kaspersky Regular" panose="020B0604020202020204" charset="0"/>
              <a:ea typeface="+mn-ea"/>
              <a:cs typeface="Segoe UI" panose="020B0502040204020203" pitchFamily="34" charset="0"/>
            </a:endParaRPr>
          </a:p>
        </p:txBody>
      </p:sp>
      <p:sp>
        <p:nvSpPr>
          <p:cNvPr id="3" name="Text Placeholder 2"/>
          <p:cNvSpPr>
            <a:spLocks noGrp="1"/>
          </p:cNvSpPr>
          <p:nvPr>
            <p:ph type="body" sz="quarter" idx="11" hasCustomPrompt="1"/>
          </p:nvPr>
        </p:nvSpPr>
        <p:spPr>
          <a:xfrm>
            <a:off x="833796" y="1727200"/>
            <a:ext cx="10440629" cy="3802063"/>
          </a:xfrm>
        </p:spPr>
        <p:txBody>
          <a:bodyPr lIns="0">
            <a:normAutofit/>
          </a:bodyPr>
          <a:lstStyle>
            <a:lvl1pPr algn="l">
              <a:lnSpc>
                <a:spcPct val="100000"/>
              </a:lnSpc>
              <a:defRPr sz="2400">
                <a:latin typeface="Kaspersky Regular" panose="020B0604020202020204" charset="0"/>
              </a:defRPr>
            </a:lvl1pPr>
          </a:lstStyle>
          <a:p>
            <a:pPr lvl="0"/>
            <a:r>
              <a:rPr lang="en-US" dirty="0"/>
              <a:t>Simple text</a:t>
            </a:r>
            <a:endParaRPr lang="ru-RU" dirty="0"/>
          </a:p>
        </p:txBody>
      </p:sp>
    </p:spTree>
    <p:extLst>
      <p:ext uri="{BB962C8B-B14F-4D97-AF65-F5344CB8AC3E}">
        <p14:creationId xmlns:p14="http://schemas.microsoft.com/office/powerpoint/2010/main" val="97037240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big statem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bg1"/>
                </a:solidFill>
                <a:latin typeface="Kaspersky Meduim" panose="020B0604020202020204" charset="0"/>
                <a:cs typeface="Segoe UI Semibold" panose="020B0702040204020203" pitchFamily="34" charset="0"/>
              </a:defRPr>
            </a:lvl1pPr>
          </a:lstStyle>
          <a:p>
            <a:pPr lvl="0"/>
            <a:r>
              <a:rPr lang="en-US" dirty="0"/>
              <a:t>Chapter Title</a:t>
            </a:r>
            <a:endParaRPr lang="ru-RU" dirty="0"/>
          </a:p>
        </p:txBody>
      </p:sp>
      <p:sp>
        <p:nvSpPr>
          <p:cNvPr id="6"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bg1"/>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white"/>
                </a:solidFill>
                <a:effectLst/>
                <a:uLnTx/>
                <a:uFillTx/>
                <a:latin typeface="Kaspersky Regular" panose="020B0303050101040103" pitchFamily="34" charset="0"/>
                <a:ea typeface="+mn-ea"/>
                <a:cs typeface="Segoe UI" panose="020B0502040204020203" pitchFamily="34" charset="0"/>
              </a:rPr>
              <a:t>Kaspersky | Lorem ipsum dolor sit amet</a:t>
            </a:r>
            <a:endParaRPr kumimoji="0" lang="ru-RU" sz="12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Text Placeholder 2"/>
          <p:cNvSpPr>
            <a:spLocks noGrp="1"/>
          </p:cNvSpPr>
          <p:nvPr>
            <p:ph type="body" sz="quarter" idx="11" hasCustomPrompt="1"/>
          </p:nvPr>
        </p:nvSpPr>
        <p:spPr>
          <a:xfrm>
            <a:off x="833796" y="1727200"/>
            <a:ext cx="10440629" cy="3802063"/>
          </a:xfrm>
        </p:spPr>
        <p:txBody>
          <a:bodyPr lIns="0">
            <a:normAutofit/>
          </a:bodyPr>
          <a:lstStyle>
            <a:lvl1pPr algn="l">
              <a:lnSpc>
                <a:spcPts val="6000"/>
              </a:lnSpc>
              <a:defRPr sz="6000" baseline="0">
                <a:solidFill>
                  <a:schemeClr val="bg1"/>
                </a:solidFill>
                <a:latin typeface="Kaspersky Meduim" panose="020B0604020202020204" charset="0"/>
                <a:cs typeface="Segoe UI Semibold" panose="020B0702040204020203" pitchFamily="34" charset="0"/>
              </a:defRPr>
            </a:lvl1pPr>
          </a:lstStyle>
          <a:p>
            <a:pPr lvl="0"/>
            <a:r>
              <a:rPr lang="en-US" dirty="0"/>
              <a:t>Big statement</a:t>
            </a:r>
            <a:endParaRPr lang="ru-RU" dirty="0"/>
          </a:p>
        </p:txBody>
      </p:sp>
    </p:spTree>
    <p:extLst>
      <p:ext uri="{BB962C8B-B14F-4D97-AF65-F5344CB8AC3E}">
        <p14:creationId xmlns:p14="http://schemas.microsoft.com/office/powerpoint/2010/main" val="207184223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tx1"/>
                </a:solidFill>
                <a:latin typeface="Kaspersky Meduim" panose="020B0604020202020204" charset="0"/>
                <a:cs typeface="Segoe UI Semibold" panose="020B0702040204020203" pitchFamily="34" charset="0"/>
              </a:defRPr>
            </a:lvl1pPr>
          </a:lstStyle>
          <a:p>
            <a:pPr lvl="0"/>
            <a:r>
              <a:rPr lang="en-US" dirty="0"/>
              <a:t>Chapter Title</a:t>
            </a:r>
            <a:endParaRPr lang="ru-RU" dirty="0"/>
          </a:p>
        </p:txBody>
      </p:sp>
      <p:sp>
        <p:nvSpPr>
          <p:cNvPr id="11" name="Text Placeholder 2"/>
          <p:cNvSpPr>
            <a:spLocks noGrp="1"/>
          </p:cNvSpPr>
          <p:nvPr>
            <p:ph type="body" sz="quarter" idx="11" hasCustomPrompt="1"/>
          </p:nvPr>
        </p:nvSpPr>
        <p:spPr>
          <a:xfrm>
            <a:off x="833797" y="1324457"/>
            <a:ext cx="5291582" cy="4524798"/>
          </a:xfrm>
        </p:spPr>
        <p:txBody>
          <a:bodyPr lIns="0" anchor="ctr">
            <a:normAutofit/>
          </a:bodyPr>
          <a:lstStyle>
            <a:lvl1pPr algn="l">
              <a:lnSpc>
                <a:spcPts val="6000"/>
              </a:lnSpc>
              <a:defRPr sz="6000" baseline="0">
                <a:solidFill>
                  <a:schemeClr val="tx1"/>
                </a:solidFill>
                <a:latin typeface="Kaspersky Meduim" panose="020B0604020202020204" charset="0"/>
                <a:cs typeface="Segoe UI Semibold" panose="020B0702040204020203" pitchFamily="34" charset="0"/>
              </a:defRPr>
            </a:lvl1pPr>
          </a:lstStyle>
          <a:p>
            <a:pPr lvl="0"/>
            <a:r>
              <a:rPr lang="en-US" dirty="0"/>
              <a:t>Big statement</a:t>
            </a:r>
            <a:endParaRPr lang="ru-RU" dirty="0"/>
          </a:p>
        </p:txBody>
      </p:sp>
      <p:sp>
        <p:nvSpPr>
          <p:cNvPr id="12"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tx1"/>
                </a:solidFill>
                <a:latin typeface="Kaspersky Regular" panose="020B060402020202020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Kaspersky Regular" panose="020B0604020202020204" charset="0"/>
                <a:ea typeface="+mn-ea"/>
                <a:cs typeface="Segoe UI" panose="020B0502040204020203" pitchFamily="34" charset="0"/>
              </a:rPr>
              <a:t>Kaspersky | Lorem ipsum dolor sit amet</a:t>
            </a:r>
            <a:endParaRPr kumimoji="0" lang="ru-RU" sz="1200" b="0" i="0" u="none" strike="noStrike" kern="1200" cap="none" spc="0" normalizeH="0" baseline="0" noProof="0" dirty="0">
              <a:ln>
                <a:noFill/>
              </a:ln>
              <a:solidFill>
                <a:prstClr val="black"/>
              </a:solidFill>
              <a:effectLst/>
              <a:uLnTx/>
              <a:uFillTx/>
              <a:latin typeface="Kaspersky Regular" panose="020B0604020202020204" charset="0"/>
              <a:ea typeface="+mn-ea"/>
              <a:cs typeface="Segoe UI" panose="020B0502040204020203" pitchFamily="34" charset="0"/>
            </a:endParaRPr>
          </a:p>
        </p:txBody>
      </p:sp>
    </p:spTree>
    <p:extLst>
      <p:ext uri="{BB962C8B-B14F-4D97-AF65-F5344CB8AC3E}">
        <p14:creationId xmlns:p14="http://schemas.microsoft.com/office/powerpoint/2010/main" val="389025725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noFill/>
        </p:spPr>
        <p:txBody>
          <a:bodyPr/>
          <a:lstStyle>
            <a:lvl1pPr>
              <a:defRPr/>
            </a:lvl1pPr>
          </a:lstStyle>
          <a:p>
            <a:endParaRPr lang="ru-RU" dirty="0"/>
          </a:p>
        </p:txBody>
      </p:sp>
    </p:spTree>
    <p:extLst>
      <p:ext uri="{BB962C8B-B14F-4D97-AF65-F5344CB8AC3E}">
        <p14:creationId xmlns:p14="http://schemas.microsoft.com/office/powerpoint/2010/main" val="106107139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plit">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6108700"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sz="quarter" idx="11" hasCustomPrompt="1"/>
          </p:nvPr>
        </p:nvSpPr>
        <p:spPr>
          <a:xfrm>
            <a:off x="833797" y="0"/>
            <a:ext cx="4398603" cy="6858000"/>
          </a:xfrm>
        </p:spPr>
        <p:txBody>
          <a:bodyPr lIns="0" anchor="ctr">
            <a:normAutofit/>
          </a:bodyPr>
          <a:lstStyle>
            <a:lvl1pPr algn="l">
              <a:lnSpc>
                <a:spcPts val="6000"/>
              </a:lnSpc>
              <a:defRPr sz="6000" baseline="0">
                <a:solidFill>
                  <a:schemeClr val="bg1"/>
                </a:solidFill>
                <a:latin typeface="Kaspersky Meduim" panose="020B0604020202020204" charset="0"/>
                <a:cs typeface="Segoe UI Semibold" panose="020B0702040204020203" pitchFamily="34" charset="0"/>
              </a:defRPr>
            </a:lvl1pPr>
          </a:lstStyle>
          <a:p>
            <a:pPr lvl="0"/>
            <a:r>
              <a:rPr lang="en-US" dirty="0"/>
              <a:t>Big statement</a:t>
            </a:r>
            <a:endParaRPr lang="ru-RU" dirty="0"/>
          </a:p>
        </p:txBody>
      </p:sp>
      <p:sp>
        <p:nvSpPr>
          <p:cNvPr id="4" name="Picture Placeholder 3"/>
          <p:cNvSpPr>
            <a:spLocks noGrp="1"/>
          </p:cNvSpPr>
          <p:nvPr>
            <p:ph type="pic" sz="quarter" idx="12"/>
          </p:nvPr>
        </p:nvSpPr>
        <p:spPr>
          <a:xfrm>
            <a:off x="6108700" y="0"/>
            <a:ext cx="6083300" cy="6858000"/>
          </a:xfrm>
        </p:spPr>
        <p:txBody>
          <a:bodyPr/>
          <a:lstStyle>
            <a:lvl1pPr>
              <a:defRPr/>
            </a:lvl1pPr>
          </a:lstStyle>
          <a:p>
            <a:endParaRPr lang="ru-RU" dirty="0"/>
          </a:p>
        </p:txBody>
      </p:sp>
    </p:spTree>
    <p:extLst>
      <p:ext uri="{BB962C8B-B14F-4D97-AF65-F5344CB8AC3E}">
        <p14:creationId xmlns:p14="http://schemas.microsoft.com/office/powerpoint/2010/main" val="4753114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icons+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tx1"/>
                </a:solidFill>
                <a:latin typeface="Kaspersky Meduim" panose="020B0604020202020204" charset="0"/>
                <a:cs typeface="Segoe UI Semibold" panose="020B0702040204020203" pitchFamily="34" charset="0"/>
              </a:defRPr>
            </a:lvl1pPr>
          </a:lstStyle>
          <a:p>
            <a:pPr lvl="0"/>
            <a:r>
              <a:rPr lang="en-US" dirty="0" err="1"/>
              <a:t>Icons+Text</a:t>
            </a:r>
            <a:endParaRPr lang="ru-RU" dirty="0"/>
          </a:p>
        </p:txBody>
      </p:sp>
      <p:sp>
        <p:nvSpPr>
          <p:cNvPr id="4"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tx1"/>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Kaspersky Regular" panose="020B0303050101040103" pitchFamily="34" charset="0"/>
                <a:ea typeface="+mn-ea"/>
                <a:cs typeface="Segoe UI" panose="020B0502040204020203" pitchFamily="34" charset="0"/>
              </a:rPr>
              <a:t>Kaspersky | Lorem ipsum dolor sit amet</a:t>
            </a:r>
            <a:endParaRPr kumimoji="0" lang="ru-RU"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 name="Text Placeholder 2"/>
          <p:cNvSpPr>
            <a:spLocks noGrp="1"/>
          </p:cNvSpPr>
          <p:nvPr>
            <p:ph type="body" sz="quarter" idx="11" hasCustomPrompt="1"/>
          </p:nvPr>
        </p:nvSpPr>
        <p:spPr>
          <a:xfrm>
            <a:off x="833796" y="3105876"/>
            <a:ext cx="3230203" cy="1029043"/>
          </a:xfrm>
        </p:spPr>
        <p:txBody>
          <a:bodyPr lIns="0">
            <a:normAutofit/>
          </a:bodyPr>
          <a:lstStyle>
            <a:lvl1pPr algn="l">
              <a:lnSpc>
                <a:spcPts val="2400"/>
              </a:lnSpc>
              <a:defRPr sz="2400">
                <a:latin typeface="Kaspersky Meduim" panose="020B0604020202020204" charset="0"/>
                <a:cs typeface="Segoe UI Semibold" panose="020B0702040204020203" pitchFamily="34" charset="0"/>
              </a:defRPr>
            </a:lvl1pPr>
          </a:lstStyle>
          <a:p>
            <a:pPr lvl="0"/>
            <a:r>
              <a:rPr lang="en-US" dirty="0"/>
              <a:t>Headline</a:t>
            </a:r>
          </a:p>
        </p:txBody>
      </p:sp>
      <p:sp>
        <p:nvSpPr>
          <p:cNvPr id="13" name="Picture Placeholder 12"/>
          <p:cNvSpPr>
            <a:spLocks noGrp="1"/>
          </p:cNvSpPr>
          <p:nvPr>
            <p:ph type="pic" sz="quarter" idx="12"/>
          </p:nvPr>
        </p:nvSpPr>
        <p:spPr>
          <a:xfrm>
            <a:off x="833796" y="1727201"/>
            <a:ext cx="1260000" cy="1260000"/>
          </a:xfrm>
        </p:spPr>
        <p:txBody>
          <a:bodyPr/>
          <a:lstStyle>
            <a:lvl1pPr>
              <a:defRPr/>
            </a:lvl1pPr>
          </a:lstStyle>
          <a:p>
            <a:endParaRPr lang="ru-RU" dirty="0"/>
          </a:p>
        </p:txBody>
      </p:sp>
      <p:sp>
        <p:nvSpPr>
          <p:cNvPr id="14" name="Text Placeholder 2"/>
          <p:cNvSpPr>
            <a:spLocks noGrp="1"/>
          </p:cNvSpPr>
          <p:nvPr>
            <p:ph type="body" sz="quarter" idx="13" hasCustomPrompt="1"/>
          </p:nvPr>
        </p:nvSpPr>
        <p:spPr>
          <a:xfrm>
            <a:off x="833796" y="4149255"/>
            <a:ext cx="3230203" cy="1524599"/>
          </a:xfrm>
        </p:spPr>
        <p:txBody>
          <a:bodyPr lIns="0">
            <a:normAutofit/>
          </a:bodyPr>
          <a:lstStyle>
            <a:lvl1pPr algn="l">
              <a:lnSpc>
                <a:spcPct val="100000"/>
              </a:lnSpc>
              <a:defRPr sz="1800">
                <a:latin typeface="Kaspersky Regular" panose="020B0604020202020204" charset="0"/>
              </a:defRPr>
            </a:lvl1pPr>
          </a:lstStyle>
          <a:p>
            <a:pPr lvl="0"/>
            <a:r>
              <a:rPr lang="en-US" dirty="0"/>
              <a:t>Text</a:t>
            </a:r>
          </a:p>
        </p:txBody>
      </p:sp>
      <p:sp>
        <p:nvSpPr>
          <p:cNvPr id="18" name="Text Placeholder 2"/>
          <p:cNvSpPr>
            <a:spLocks noGrp="1"/>
          </p:cNvSpPr>
          <p:nvPr>
            <p:ph type="body" sz="quarter" idx="14" hasCustomPrompt="1"/>
          </p:nvPr>
        </p:nvSpPr>
        <p:spPr>
          <a:xfrm>
            <a:off x="4418792" y="3105876"/>
            <a:ext cx="3230203" cy="1029043"/>
          </a:xfrm>
        </p:spPr>
        <p:txBody>
          <a:bodyPr lIns="0">
            <a:normAutofit/>
          </a:bodyPr>
          <a:lstStyle>
            <a:lvl1pPr algn="l">
              <a:lnSpc>
                <a:spcPts val="2400"/>
              </a:lnSpc>
              <a:defRPr sz="2400">
                <a:latin typeface="Kaspersky Meduim" panose="020B0604020202020204" charset="0"/>
                <a:cs typeface="Segoe UI Semibold" panose="020B0702040204020203" pitchFamily="34" charset="0"/>
              </a:defRPr>
            </a:lvl1pPr>
          </a:lstStyle>
          <a:p>
            <a:pPr lvl="0"/>
            <a:r>
              <a:rPr lang="en-US" dirty="0"/>
              <a:t>Headline</a:t>
            </a:r>
          </a:p>
        </p:txBody>
      </p:sp>
      <p:sp>
        <p:nvSpPr>
          <p:cNvPr id="19" name="Picture Placeholder 12"/>
          <p:cNvSpPr>
            <a:spLocks noGrp="1"/>
          </p:cNvSpPr>
          <p:nvPr>
            <p:ph type="pic" sz="quarter" idx="15"/>
          </p:nvPr>
        </p:nvSpPr>
        <p:spPr>
          <a:xfrm>
            <a:off x="4418792" y="1727201"/>
            <a:ext cx="1260000" cy="1260000"/>
          </a:xfrm>
        </p:spPr>
        <p:txBody>
          <a:bodyPr/>
          <a:lstStyle>
            <a:lvl1pPr>
              <a:defRPr/>
            </a:lvl1pPr>
          </a:lstStyle>
          <a:p>
            <a:endParaRPr lang="ru-RU" dirty="0"/>
          </a:p>
        </p:txBody>
      </p:sp>
      <p:sp>
        <p:nvSpPr>
          <p:cNvPr id="20" name="Text Placeholder 2"/>
          <p:cNvSpPr>
            <a:spLocks noGrp="1"/>
          </p:cNvSpPr>
          <p:nvPr>
            <p:ph type="body" sz="quarter" idx="16" hasCustomPrompt="1"/>
          </p:nvPr>
        </p:nvSpPr>
        <p:spPr>
          <a:xfrm>
            <a:off x="4418792" y="4149255"/>
            <a:ext cx="3230203" cy="1524599"/>
          </a:xfrm>
        </p:spPr>
        <p:txBody>
          <a:bodyPr lIns="0">
            <a:normAutofit/>
          </a:bodyPr>
          <a:lstStyle>
            <a:lvl1pPr algn="l">
              <a:lnSpc>
                <a:spcPct val="100000"/>
              </a:lnSpc>
              <a:defRPr sz="1800">
                <a:latin typeface="Kaspersky Regular" panose="020B0604020202020204" charset="0"/>
              </a:defRPr>
            </a:lvl1pPr>
          </a:lstStyle>
          <a:p>
            <a:pPr lvl="0"/>
            <a:r>
              <a:rPr lang="en-US" dirty="0"/>
              <a:t>Text</a:t>
            </a:r>
          </a:p>
        </p:txBody>
      </p:sp>
      <p:sp>
        <p:nvSpPr>
          <p:cNvPr id="21" name="Text Placeholder 2"/>
          <p:cNvSpPr>
            <a:spLocks noGrp="1"/>
          </p:cNvSpPr>
          <p:nvPr>
            <p:ph type="body" sz="quarter" idx="17" hasCustomPrompt="1"/>
          </p:nvPr>
        </p:nvSpPr>
        <p:spPr>
          <a:xfrm>
            <a:off x="8003789" y="3105876"/>
            <a:ext cx="3230203" cy="1029043"/>
          </a:xfrm>
        </p:spPr>
        <p:txBody>
          <a:bodyPr lIns="0">
            <a:normAutofit/>
          </a:bodyPr>
          <a:lstStyle>
            <a:lvl1pPr algn="l">
              <a:lnSpc>
                <a:spcPts val="2400"/>
              </a:lnSpc>
              <a:defRPr sz="2400">
                <a:latin typeface="Kaspersky Meduim" panose="020B0604020202020204" charset="0"/>
                <a:cs typeface="Segoe UI Semibold" panose="020B0702040204020203" pitchFamily="34" charset="0"/>
              </a:defRPr>
            </a:lvl1pPr>
          </a:lstStyle>
          <a:p>
            <a:pPr lvl="0"/>
            <a:r>
              <a:rPr lang="en-US" dirty="0"/>
              <a:t>Headline</a:t>
            </a:r>
          </a:p>
        </p:txBody>
      </p:sp>
      <p:sp>
        <p:nvSpPr>
          <p:cNvPr id="22" name="Picture Placeholder 12"/>
          <p:cNvSpPr>
            <a:spLocks noGrp="1"/>
          </p:cNvSpPr>
          <p:nvPr>
            <p:ph type="pic" sz="quarter" idx="18"/>
          </p:nvPr>
        </p:nvSpPr>
        <p:spPr>
          <a:xfrm>
            <a:off x="8003789" y="1727201"/>
            <a:ext cx="1260000" cy="1260000"/>
          </a:xfrm>
        </p:spPr>
        <p:txBody>
          <a:bodyPr/>
          <a:lstStyle>
            <a:lvl1pPr>
              <a:defRPr/>
            </a:lvl1pPr>
          </a:lstStyle>
          <a:p>
            <a:endParaRPr lang="ru-RU" dirty="0"/>
          </a:p>
        </p:txBody>
      </p:sp>
      <p:sp>
        <p:nvSpPr>
          <p:cNvPr id="23" name="Text Placeholder 2"/>
          <p:cNvSpPr>
            <a:spLocks noGrp="1"/>
          </p:cNvSpPr>
          <p:nvPr>
            <p:ph type="body" sz="quarter" idx="19" hasCustomPrompt="1"/>
          </p:nvPr>
        </p:nvSpPr>
        <p:spPr>
          <a:xfrm>
            <a:off x="8003789" y="4149255"/>
            <a:ext cx="3230203" cy="1524599"/>
          </a:xfrm>
        </p:spPr>
        <p:txBody>
          <a:bodyPr lIns="0">
            <a:normAutofit/>
          </a:bodyPr>
          <a:lstStyle>
            <a:lvl1pPr algn="l">
              <a:lnSpc>
                <a:spcPct val="100000"/>
              </a:lnSpc>
              <a:defRPr sz="1800">
                <a:latin typeface="Kaspersky Regular" panose="020B0604020202020204" charset="0"/>
              </a:defRPr>
            </a:lvl1pPr>
          </a:lstStyle>
          <a:p>
            <a:pPr lvl="0"/>
            <a:r>
              <a:rPr lang="en-US" dirty="0"/>
              <a:t>Text</a:t>
            </a:r>
          </a:p>
        </p:txBody>
      </p:sp>
    </p:spTree>
    <p:extLst>
      <p:ext uri="{BB962C8B-B14F-4D97-AF65-F5344CB8AC3E}">
        <p14:creationId xmlns:p14="http://schemas.microsoft.com/office/powerpoint/2010/main" val="86379234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0" hasCustomPrompt="1"/>
          </p:nvPr>
        </p:nvSpPr>
        <p:spPr>
          <a:xfrm>
            <a:off x="833796" y="2998113"/>
            <a:ext cx="10440000" cy="861774"/>
          </a:xfrm>
        </p:spPr>
        <p:txBody>
          <a:bodyPr lIns="0" anchor="ctr">
            <a:spAutoFit/>
          </a:bodyPr>
          <a:lstStyle>
            <a:lvl1pPr algn="l">
              <a:lnSpc>
                <a:spcPts val="6000"/>
              </a:lnSpc>
              <a:defRPr sz="6000" baseline="0">
                <a:solidFill>
                  <a:schemeClr val="tx1"/>
                </a:solidFill>
                <a:latin typeface="Kaspersky Meduim" panose="020B0604020202020204" charset="0"/>
                <a:cs typeface="Segoe UI Semibold" panose="020B0702040204020203" pitchFamily="34" charset="0"/>
              </a:defRPr>
            </a:lvl1pPr>
          </a:lstStyle>
          <a:p>
            <a:pPr lvl="0"/>
            <a:r>
              <a:rPr lang="en-US" dirty="0"/>
              <a:t>Quote</a:t>
            </a:r>
            <a:endParaRPr lang="ru-RU"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001" y="726675"/>
            <a:ext cx="866680" cy="681211"/>
          </a:xfrm>
          <a:prstGeom prst="rect">
            <a:avLst/>
          </a:prstGeom>
        </p:spPr>
      </p:pic>
      <p:sp>
        <p:nvSpPr>
          <p:cNvPr id="5" name="Text Placeholder 5"/>
          <p:cNvSpPr>
            <a:spLocks noGrp="1"/>
          </p:cNvSpPr>
          <p:nvPr>
            <p:ph type="body" sz="quarter" idx="12" hasCustomPrompt="1"/>
          </p:nvPr>
        </p:nvSpPr>
        <p:spPr>
          <a:xfrm>
            <a:off x="833796" y="5466388"/>
            <a:ext cx="10440000" cy="816536"/>
          </a:xfrm>
        </p:spPr>
        <p:txBody>
          <a:bodyPr lIns="0" anchor="b">
            <a:normAutofit/>
          </a:bodyPr>
          <a:lstStyle>
            <a:lvl1pPr algn="l">
              <a:defRPr sz="2400">
                <a:solidFill>
                  <a:schemeClr val="tx1"/>
                </a:solidFill>
              </a:defRPr>
            </a:lvl1pPr>
          </a:lstStyle>
          <a:p>
            <a:pPr lvl="0"/>
            <a:r>
              <a:rPr lang="en-US" dirty="0"/>
              <a:t>Author</a:t>
            </a:r>
            <a:endParaRPr lang="ru-RU" dirty="0"/>
          </a:p>
        </p:txBody>
      </p:sp>
    </p:spTree>
    <p:extLst>
      <p:ext uri="{BB962C8B-B14F-4D97-AF65-F5344CB8AC3E}">
        <p14:creationId xmlns:p14="http://schemas.microsoft.com/office/powerpoint/2010/main" val="132320935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data">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Placeholder 3"/>
          <p:cNvSpPr>
            <a:spLocks noGrp="1"/>
          </p:cNvSpPr>
          <p:nvPr>
            <p:ph type="body" sz="quarter" idx="10" hasCustomPrompt="1"/>
          </p:nvPr>
        </p:nvSpPr>
        <p:spPr>
          <a:xfrm>
            <a:off x="833796" y="3448054"/>
            <a:ext cx="10440000" cy="861774"/>
          </a:xfrm>
        </p:spPr>
        <p:txBody>
          <a:bodyPr lIns="0" anchor="ctr">
            <a:spAutoFit/>
          </a:bodyPr>
          <a:lstStyle>
            <a:lvl1pPr algn="ctr">
              <a:lnSpc>
                <a:spcPts val="6000"/>
              </a:lnSpc>
              <a:defRPr sz="20000" baseline="0">
                <a:solidFill>
                  <a:schemeClr val="bg1"/>
                </a:solidFill>
                <a:latin typeface="Kaspersky Meduim" panose="020B0604020202020204" charset="0"/>
                <a:cs typeface="Segoe UI Semibold" panose="020B0702040204020203" pitchFamily="34" charset="0"/>
              </a:defRPr>
            </a:lvl1pPr>
          </a:lstStyle>
          <a:p>
            <a:pPr lvl="0"/>
            <a:r>
              <a:rPr lang="en-US" dirty="0"/>
              <a:t>910%</a:t>
            </a:r>
            <a:endParaRPr lang="ru-RU" dirty="0"/>
          </a:p>
        </p:txBody>
      </p:sp>
      <p:sp>
        <p:nvSpPr>
          <p:cNvPr id="7" name="Text Placeholder 5"/>
          <p:cNvSpPr>
            <a:spLocks noGrp="1"/>
          </p:cNvSpPr>
          <p:nvPr>
            <p:ph type="body" sz="quarter" idx="12" hasCustomPrompt="1"/>
          </p:nvPr>
        </p:nvSpPr>
        <p:spPr>
          <a:xfrm>
            <a:off x="833796" y="5466388"/>
            <a:ext cx="10440000" cy="816536"/>
          </a:xfrm>
        </p:spPr>
        <p:txBody>
          <a:bodyPr lIns="0" anchor="b">
            <a:normAutofit/>
          </a:bodyPr>
          <a:lstStyle>
            <a:lvl1pPr algn="ctr">
              <a:defRPr sz="2400">
                <a:solidFill>
                  <a:schemeClr val="bg1"/>
                </a:solidFill>
              </a:defRPr>
            </a:lvl1pPr>
          </a:lstStyle>
          <a:p>
            <a:pPr lvl="0"/>
            <a:r>
              <a:rPr lang="en-US" dirty="0"/>
              <a:t>Subtitle</a:t>
            </a:r>
            <a:endParaRPr lang="ru-RU" dirty="0"/>
          </a:p>
        </p:txBody>
      </p:sp>
    </p:spTree>
    <p:extLst>
      <p:ext uri="{BB962C8B-B14F-4D97-AF65-F5344CB8AC3E}">
        <p14:creationId xmlns:p14="http://schemas.microsoft.com/office/powerpoint/2010/main" val="34694698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ze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3690882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nal_slide_We_protect_20yea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2689892" y="2681711"/>
            <a:ext cx="6793742" cy="761846"/>
          </a:xfrm>
        </p:spPr>
        <p:txBody>
          <a:bodyPr wrap="square" lIns="0" tIns="0" rIns="0" bIns="0" anchor="t" anchorCtr="0">
            <a:noAutofit/>
          </a:bodyPr>
          <a:lstStyle>
            <a:lvl1pPr algn="ctr">
              <a:defRPr sz="2800" baseline="0">
                <a:solidFill>
                  <a:schemeClr val="bg1"/>
                </a:solidFill>
              </a:defRPr>
            </a:lvl1pPr>
          </a:lstStyle>
          <a:p>
            <a:r>
              <a:rPr lang="en-US" dirty="0"/>
              <a:t>IF IT'S IMPORTANT FOR YOU, </a:t>
            </a:r>
            <a:br>
              <a:rPr lang="en-US" dirty="0"/>
            </a:br>
            <a:r>
              <a:rPr lang="en-US" dirty="0"/>
              <a:t>YOU'VE GOT IT PROTECTED.</a:t>
            </a:r>
            <a:endParaRPr lang="ru-RU" dirty="0"/>
          </a:p>
        </p:txBody>
      </p:sp>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7036" y="3930841"/>
            <a:ext cx="1719454" cy="476682"/>
          </a:xfrm>
          <a:prstGeom prst="rect">
            <a:avLst/>
          </a:prstGeom>
        </p:spPr>
      </p:pic>
    </p:spTree>
    <p:extLst>
      <p:ext uri="{BB962C8B-B14F-4D97-AF65-F5344CB8AC3E}">
        <p14:creationId xmlns:p14="http://schemas.microsoft.com/office/powerpoint/2010/main" val="130990387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zero slid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7250263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37403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lank green">
    <p:spTree>
      <p:nvGrpSpPr>
        <p:cNvPr id="1" name=""/>
        <p:cNvGrpSpPr/>
        <p:nvPr/>
      </p:nvGrpSpPr>
      <p:grpSpPr>
        <a:xfrm>
          <a:off x="0" y="0"/>
          <a:ext cx="0" cy="0"/>
          <a:chOff x="0" y="0"/>
          <a:chExt cx="0" cy="0"/>
        </a:xfrm>
      </p:grpSpPr>
      <p:sp>
        <p:nvSpPr>
          <p:cNvPr id="7" name="Rectangle 6"/>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704170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logo blac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96786677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logo gree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4837345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ogo white">
    <p:spTree>
      <p:nvGrpSpPr>
        <p:cNvPr id="1" name=""/>
        <p:cNvGrpSpPr/>
        <p:nvPr/>
      </p:nvGrpSpPr>
      <p:grpSpPr>
        <a:xfrm>
          <a:off x="0" y="0"/>
          <a:ext cx="0" cy="0"/>
          <a:chOff x="0" y="0"/>
          <a:chExt cx="0" cy="0"/>
        </a:xfrm>
      </p:grpSpPr>
      <p:sp>
        <p:nvSpPr>
          <p:cNvPr id="7" name="Rectangle 6"/>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11656179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intro/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833796" y="2990515"/>
            <a:ext cx="10440000" cy="876971"/>
          </a:xfrm>
        </p:spPr>
        <p:txBody>
          <a:bodyPr lIns="0" anchor="ctr">
            <a:spAutoFit/>
          </a:bodyPr>
          <a:lstStyle>
            <a:lvl1pPr algn="l">
              <a:lnSpc>
                <a:spcPts val="6000"/>
              </a:lnSpc>
              <a:defRPr sz="6000" baseline="0">
                <a:solidFill>
                  <a:schemeClr val="bg1"/>
                </a:solidFill>
                <a:latin typeface="Kaspersky Sans Beta" panose="020B0603050101040103" pitchFamily="34" charset="0"/>
                <a:cs typeface="Segoe UI Semibold" panose="020B0702040204020203" pitchFamily="34" charset="0"/>
              </a:defRPr>
            </a:lvl1pPr>
          </a:lstStyle>
          <a:p>
            <a:pPr lvl="0"/>
            <a:r>
              <a:rPr lang="en-US" dirty="0"/>
              <a:t>Main title</a:t>
            </a:r>
            <a:endParaRPr lang="ru-RU"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000" y="726675"/>
            <a:ext cx="2160000" cy="423360"/>
          </a:xfrm>
          <a:prstGeom prst="rect">
            <a:avLst/>
          </a:prstGeom>
        </p:spPr>
      </p:pic>
      <p:sp>
        <p:nvSpPr>
          <p:cNvPr id="6" name="Text Placeholder 5"/>
          <p:cNvSpPr>
            <a:spLocks noGrp="1"/>
          </p:cNvSpPr>
          <p:nvPr>
            <p:ph type="body" sz="quarter" idx="11" hasCustomPrompt="1"/>
          </p:nvPr>
        </p:nvSpPr>
        <p:spPr>
          <a:xfrm>
            <a:off x="833796" y="5466388"/>
            <a:ext cx="10440000" cy="816536"/>
          </a:xfrm>
        </p:spPr>
        <p:txBody>
          <a:bodyPr lIns="0" anchor="b">
            <a:normAutofit/>
          </a:bodyPr>
          <a:lstStyle>
            <a:lvl1pPr algn="l">
              <a:defRPr sz="2400">
                <a:solidFill>
                  <a:schemeClr val="bg1"/>
                </a:solidFill>
              </a:defRPr>
            </a:lvl1pPr>
          </a:lstStyle>
          <a:p>
            <a:pPr lvl="0"/>
            <a:r>
              <a:rPr lang="en-US" dirty="0"/>
              <a:t>Subtitle</a:t>
            </a:r>
            <a:endParaRPr lang="ru-RU" dirty="0"/>
          </a:p>
        </p:txBody>
      </p:sp>
    </p:spTree>
    <p:extLst>
      <p:ext uri="{BB962C8B-B14F-4D97-AF65-F5344CB8AC3E}">
        <p14:creationId xmlns:p14="http://schemas.microsoft.com/office/powerpoint/2010/main" val="271933591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hapter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3"/>
          <p:cNvSpPr>
            <a:spLocks noGrp="1"/>
          </p:cNvSpPr>
          <p:nvPr>
            <p:ph type="body" sz="quarter" idx="10" hasCustomPrompt="1"/>
          </p:nvPr>
        </p:nvSpPr>
        <p:spPr>
          <a:xfrm>
            <a:off x="833796" y="2998113"/>
            <a:ext cx="10440000" cy="861774"/>
          </a:xfrm>
        </p:spPr>
        <p:txBody>
          <a:bodyPr lIns="0" anchor="ctr">
            <a:spAutoFit/>
          </a:bodyPr>
          <a:lstStyle>
            <a:lvl1pPr algn="l">
              <a:lnSpc>
                <a:spcPts val="6000"/>
              </a:lnSpc>
              <a:defRPr sz="6000" baseline="0">
                <a:solidFill>
                  <a:schemeClr val="tx1"/>
                </a:solidFill>
                <a:latin typeface="Kaspersky Sans Beta" panose="020B0603050101040103" pitchFamily="34" charset="0"/>
                <a:cs typeface="Segoe UI Semibold" panose="020B0702040204020203" pitchFamily="34" charset="0"/>
              </a:defRPr>
            </a:lvl1pPr>
          </a:lstStyle>
          <a:p>
            <a:pPr lvl="0"/>
            <a:r>
              <a:rPr lang="en-US" dirty="0"/>
              <a:t>Chapter Title</a:t>
            </a:r>
            <a:endParaRPr lang="ru-RU"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000" y="726675"/>
            <a:ext cx="2160000" cy="423360"/>
          </a:xfrm>
          <a:prstGeom prst="rect">
            <a:avLst/>
          </a:prstGeom>
        </p:spPr>
      </p:pic>
      <p:sp>
        <p:nvSpPr>
          <p:cNvPr id="5" name="Text Placeholder 5"/>
          <p:cNvSpPr>
            <a:spLocks noGrp="1"/>
          </p:cNvSpPr>
          <p:nvPr>
            <p:ph type="body" sz="quarter" idx="12" hasCustomPrompt="1"/>
          </p:nvPr>
        </p:nvSpPr>
        <p:spPr>
          <a:xfrm>
            <a:off x="833796" y="5466388"/>
            <a:ext cx="10440000" cy="816536"/>
          </a:xfrm>
        </p:spPr>
        <p:txBody>
          <a:bodyPr lIns="0" anchor="b">
            <a:normAutofit/>
          </a:bodyPr>
          <a:lstStyle>
            <a:lvl1pPr algn="l">
              <a:defRPr sz="2400">
                <a:solidFill>
                  <a:schemeClr val="tx1"/>
                </a:solidFill>
              </a:defRPr>
            </a:lvl1pPr>
          </a:lstStyle>
          <a:p>
            <a:pPr lvl="0"/>
            <a:r>
              <a:rPr lang="en-US" dirty="0"/>
              <a:t>Subtitle</a:t>
            </a:r>
            <a:endParaRPr lang="ru-RU" dirty="0"/>
          </a:p>
        </p:txBody>
      </p:sp>
    </p:spTree>
    <p:extLst>
      <p:ext uri="{BB962C8B-B14F-4D97-AF65-F5344CB8AC3E}">
        <p14:creationId xmlns:p14="http://schemas.microsoft.com/office/powerpoint/2010/main" val="410003429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1" name="Rectangle 20"/>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2"/>
          <p:cNvSpPr>
            <a:spLocks noGrp="1"/>
          </p:cNvSpPr>
          <p:nvPr>
            <p:ph type="body" sz="quarter" idx="11" hasCustomPrompt="1"/>
          </p:nvPr>
        </p:nvSpPr>
        <p:spPr>
          <a:xfrm>
            <a:off x="833797" y="3022601"/>
            <a:ext cx="4696146" cy="812799"/>
          </a:xfrm>
        </p:spPr>
        <p:txBody>
          <a:bodyPr lIns="0" anchor="ctr">
            <a:noAutofit/>
          </a:bodyPr>
          <a:lstStyle>
            <a:lvl1pPr algn="l">
              <a:lnSpc>
                <a:spcPct val="100000"/>
              </a:lnSpc>
              <a:defRPr sz="6000">
                <a:solidFill>
                  <a:schemeClr val="bg1"/>
                </a:solidFill>
                <a:latin typeface="Kaspersky Sans Beta" panose="020B0603050101040103" pitchFamily="34" charset="0"/>
                <a:cs typeface="Segoe UI Semibold" panose="020B0702040204020203" pitchFamily="34" charset="0"/>
              </a:defRPr>
            </a:lvl1pPr>
          </a:lstStyle>
          <a:p>
            <a:pPr lvl="0"/>
            <a:r>
              <a:rPr lang="en-US" dirty="0"/>
              <a:t>Agenda</a:t>
            </a:r>
            <a:endParaRPr lang="ru-RU" dirty="0"/>
          </a:p>
        </p:txBody>
      </p:sp>
      <p:sp>
        <p:nvSpPr>
          <p:cNvPr id="29" name="Text Placeholder 2"/>
          <p:cNvSpPr>
            <a:spLocks noGrp="1"/>
          </p:cNvSpPr>
          <p:nvPr>
            <p:ph type="body" sz="quarter" idx="13" hasCustomPrompt="1"/>
          </p:nvPr>
        </p:nvSpPr>
        <p:spPr>
          <a:xfrm>
            <a:off x="6191352" y="661587"/>
            <a:ext cx="5111231" cy="502647"/>
          </a:xfrm>
        </p:spPr>
        <p:txBody>
          <a:bodyPr lIns="0" anchor="t">
            <a:noAutofit/>
          </a:bodyPr>
          <a:lstStyle>
            <a:lvl1pPr algn="l">
              <a:lnSpc>
                <a:spcPct val="100000"/>
              </a:lnSpc>
              <a:defRPr sz="2400" u="none">
                <a:solidFill>
                  <a:schemeClr val="bg1"/>
                </a:solidFill>
                <a:latin typeface="Kaspersky Sans Beta" panose="020B0603050101040103" pitchFamily="34" charset="0"/>
                <a:cs typeface="Segoe UI Semibold" panose="020B0702040204020203" pitchFamily="34" charset="0"/>
              </a:defRPr>
            </a:lvl1pPr>
          </a:lstStyle>
          <a:p>
            <a:pPr lvl="0"/>
            <a:r>
              <a:rPr lang="en-US" dirty="0"/>
              <a:t>Agenda Item 1</a:t>
            </a:r>
            <a:endParaRPr lang="ru-RU" dirty="0"/>
          </a:p>
        </p:txBody>
      </p:sp>
      <p:sp>
        <p:nvSpPr>
          <p:cNvPr id="31" name="Text Placeholder 2"/>
          <p:cNvSpPr>
            <a:spLocks noGrp="1"/>
          </p:cNvSpPr>
          <p:nvPr>
            <p:ph type="body" sz="quarter" idx="24" hasCustomPrompt="1"/>
          </p:nvPr>
        </p:nvSpPr>
        <p:spPr>
          <a:xfrm>
            <a:off x="6191352" y="1081788"/>
            <a:ext cx="1622419" cy="321605"/>
          </a:xfrm>
        </p:spPr>
        <p:txBody>
          <a:bodyPr lIns="0" anchor="b">
            <a:noAutofit/>
          </a:bodyPr>
          <a:lstStyle>
            <a:lvl1pPr algn="l">
              <a:lnSpc>
                <a:spcPct val="100000"/>
              </a:lnSpc>
              <a:defRPr sz="2400" u="none" spc="-300">
                <a:solidFill>
                  <a:schemeClr val="bg1"/>
                </a:solidFill>
                <a:latin typeface="Kaspersky Sans Beta" panose="020B0603050101040103" pitchFamily="34" charset="0"/>
                <a:cs typeface="Segoe UI Semibold" panose="020B0702040204020203" pitchFamily="34" charset="0"/>
              </a:defRPr>
            </a:lvl1pPr>
          </a:lstStyle>
          <a:p>
            <a:pPr lvl="0"/>
            <a:r>
              <a:rPr lang="ru-RU" dirty="0"/>
              <a:t>__________</a:t>
            </a:r>
          </a:p>
        </p:txBody>
      </p:sp>
      <p:sp>
        <p:nvSpPr>
          <p:cNvPr id="32" name="Text Placeholder 2"/>
          <p:cNvSpPr>
            <a:spLocks noGrp="1"/>
          </p:cNvSpPr>
          <p:nvPr>
            <p:ph type="body" sz="quarter" idx="25" hasCustomPrompt="1"/>
          </p:nvPr>
        </p:nvSpPr>
        <p:spPr>
          <a:xfrm>
            <a:off x="6191352" y="1638445"/>
            <a:ext cx="5111231" cy="502647"/>
          </a:xfrm>
        </p:spPr>
        <p:txBody>
          <a:bodyPr lIns="0" anchor="t">
            <a:noAutofit/>
          </a:bodyPr>
          <a:lstStyle>
            <a:lvl1pPr algn="l">
              <a:lnSpc>
                <a:spcPct val="100000"/>
              </a:lnSpc>
              <a:defRPr sz="2400" u="none">
                <a:solidFill>
                  <a:srgbClr val="67D3C2"/>
                </a:solidFill>
                <a:latin typeface="Kaspersky Sans Beta" panose="020B0603050101040103" pitchFamily="34" charset="0"/>
                <a:cs typeface="Segoe UI Semibold" panose="020B0702040204020203" pitchFamily="34" charset="0"/>
              </a:defRPr>
            </a:lvl1pPr>
          </a:lstStyle>
          <a:p>
            <a:pPr lvl="0"/>
            <a:r>
              <a:rPr lang="en-US" dirty="0"/>
              <a:t>Agenda Item </a:t>
            </a:r>
            <a:r>
              <a:rPr lang="ru-RU" dirty="0"/>
              <a:t>2</a:t>
            </a:r>
          </a:p>
        </p:txBody>
      </p:sp>
      <p:sp>
        <p:nvSpPr>
          <p:cNvPr id="33" name="Text Placeholder 2"/>
          <p:cNvSpPr>
            <a:spLocks noGrp="1"/>
          </p:cNvSpPr>
          <p:nvPr>
            <p:ph type="body" sz="quarter" idx="26" hasCustomPrompt="1"/>
          </p:nvPr>
        </p:nvSpPr>
        <p:spPr>
          <a:xfrm>
            <a:off x="6191352" y="2141091"/>
            <a:ext cx="1622419" cy="321605"/>
          </a:xfrm>
        </p:spPr>
        <p:txBody>
          <a:bodyPr lIns="0" anchor="b">
            <a:noAutofit/>
          </a:bodyPr>
          <a:lstStyle>
            <a:lvl1pPr algn="l">
              <a:lnSpc>
                <a:spcPct val="100000"/>
              </a:lnSpc>
              <a:defRPr sz="2400" u="none" spc="-300">
                <a:solidFill>
                  <a:srgbClr val="00A88E"/>
                </a:solidFill>
                <a:latin typeface="Kaspersky Sans Beta" panose="020B0603050101040103" pitchFamily="34" charset="0"/>
                <a:cs typeface="Segoe UI Semibold" panose="020B0702040204020203" pitchFamily="34" charset="0"/>
              </a:defRPr>
            </a:lvl1pPr>
          </a:lstStyle>
          <a:p>
            <a:pPr lvl="0"/>
            <a:r>
              <a:rPr lang="ru-RU" dirty="0"/>
              <a:t>__________</a:t>
            </a:r>
          </a:p>
        </p:txBody>
      </p:sp>
      <p:sp>
        <p:nvSpPr>
          <p:cNvPr id="34" name="Text Placeholder 2"/>
          <p:cNvSpPr>
            <a:spLocks noGrp="1"/>
          </p:cNvSpPr>
          <p:nvPr>
            <p:ph type="body" sz="quarter" idx="27" hasCustomPrompt="1"/>
          </p:nvPr>
        </p:nvSpPr>
        <p:spPr>
          <a:xfrm>
            <a:off x="6191352" y="2615303"/>
            <a:ext cx="5111231" cy="502647"/>
          </a:xfrm>
        </p:spPr>
        <p:txBody>
          <a:bodyPr lIns="0" anchor="t">
            <a:noAutofit/>
          </a:bodyPr>
          <a:lstStyle>
            <a:lvl1pPr algn="l">
              <a:lnSpc>
                <a:spcPct val="100000"/>
              </a:lnSpc>
              <a:defRPr sz="2400" u="none">
                <a:solidFill>
                  <a:srgbClr val="67D3C2"/>
                </a:solidFill>
                <a:latin typeface="Kaspersky Sans Beta" panose="020B0603050101040103" pitchFamily="34" charset="0"/>
                <a:cs typeface="Segoe UI Semibold" panose="020B0702040204020203" pitchFamily="34" charset="0"/>
              </a:defRPr>
            </a:lvl1pPr>
          </a:lstStyle>
          <a:p>
            <a:pPr lvl="0"/>
            <a:r>
              <a:rPr lang="en-US" dirty="0"/>
              <a:t>Agenda Item </a:t>
            </a:r>
            <a:r>
              <a:rPr lang="ru-RU" dirty="0"/>
              <a:t>3</a:t>
            </a:r>
          </a:p>
        </p:txBody>
      </p:sp>
      <p:sp>
        <p:nvSpPr>
          <p:cNvPr id="35" name="Text Placeholder 2"/>
          <p:cNvSpPr>
            <a:spLocks noGrp="1"/>
          </p:cNvSpPr>
          <p:nvPr>
            <p:ph type="body" sz="quarter" idx="28" hasCustomPrompt="1"/>
          </p:nvPr>
        </p:nvSpPr>
        <p:spPr>
          <a:xfrm>
            <a:off x="6191352" y="3117949"/>
            <a:ext cx="1622419" cy="321605"/>
          </a:xfrm>
        </p:spPr>
        <p:txBody>
          <a:bodyPr lIns="0" anchor="b">
            <a:noAutofit/>
          </a:bodyPr>
          <a:lstStyle>
            <a:lvl1pPr algn="l">
              <a:lnSpc>
                <a:spcPct val="100000"/>
              </a:lnSpc>
              <a:defRPr sz="2400" u="none" spc="-300">
                <a:solidFill>
                  <a:srgbClr val="00A88E"/>
                </a:solidFill>
                <a:latin typeface="Kaspersky Sans Beta" panose="020B0603050101040103" pitchFamily="34" charset="0"/>
                <a:cs typeface="Segoe UI Semibold" panose="020B0702040204020203" pitchFamily="34" charset="0"/>
              </a:defRPr>
            </a:lvl1pPr>
          </a:lstStyle>
          <a:p>
            <a:pPr lvl="0"/>
            <a:r>
              <a:rPr lang="ru-RU" dirty="0"/>
              <a:t>__________</a:t>
            </a:r>
          </a:p>
        </p:txBody>
      </p:sp>
      <p:sp>
        <p:nvSpPr>
          <p:cNvPr id="36" name="Text Placeholder 2"/>
          <p:cNvSpPr>
            <a:spLocks noGrp="1"/>
          </p:cNvSpPr>
          <p:nvPr>
            <p:ph type="body" sz="quarter" idx="29" hasCustomPrompt="1"/>
          </p:nvPr>
        </p:nvSpPr>
        <p:spPr>
          <a:xfrm>
            <a:off x="6191352" y="3592161"/>
            <a:ext cx="5111231" cy="502647"/>
          </a:xfrm>
        </p:spPr>
        <p:txBody>
          <a:bodyPr lIns="0" anchor="t">
            <a:noAutofit/>
          </a:bodyPr>
          <a:lstStyle>
            <a:lvl1pPr algn="l">
              <a:lnSpc>
                <a:spcPct val="100000"/>
              </a:lnSpc>
              <a:defRPr sz="2400" u="none">
                <a:solidFill>
                  <a:srgbClr val="67D3C2"/>
                </a:solidFill>
                <a:latin typeface="Kaspersky Sans Beta" panose="020B0603050101040103" pitchFamily="34" charset="0"/>
                <a:cs typeface="Segoe UI Semibold" panose="020B0702040204020203" pitchFamily="34" charset="0"/>
              </a:defRPr>
            </a:lvl1pPr>
          </a:lstStyle>
          <a:p>
            <a:pPr lvl="0"/>
            <a:r>
              <a:rPr lang="en-US" dirty="0"/>
              <a:t>Agenda Item </a:t>
            </a:r>
            <a:r>
              <a:rPr lang="ru-RU" dirty="0"/>
              <a:t>4</a:t>
            </a:r>
          </a:p>
        </p:txBody>
      </p:sp>
      <p:sp>
        <p:nvSpPr>
          <p:cNvPr id="37" name="Text Placeholder 2"/>
          <p:cNvSpPr>
            <a:spLocks noGrp="1"/>
          </p:cNvSpPr>
          <p:nvPr>
            <p:ph type="body" sz="quarter" idx="30" hasCustomPrompt="1"/>
          </p:nvPr>
        </p:nvSpPr>
        <p:spPr>
          <a:xfrm>
            <a:off x="6191352" y="4094807"/>
            <a:ext cx="1622419" cy="321605"/>
          </a:xfrm>
        </p:spPr>
        <p:txBody>
          <a:bodyPr lIns="0" anchor="b">
            <a:noAutofit/>
          </a:bodyPr>
          <a:lstStyle>
            <a:lvl1pPr algn="l">
              <a:lnSpc>
                <a:spcPct val="100000"/>
              </a:lnSpc>
              <a:defRPr sz="2400" u="none" spc="-300">
                <a:solidFill>
                  <a:srgbClr val="00A88E"/>
                </a:solidFill>
                <a:latin typeface="Kaspersky Sans Beta" panose="020B0603050101040103" pitchFamily="34" charset="0"/>
                <a:cs typeface="Segoe UI Semibold" panose="020B0702040204020203" pitchFamily="34" charset="0"/>
              </a:defRPr>
            </a:lvl1pPr>
          </a:lstStyle>
          <a:p>
            <a:pPr lvl="0"/>
            <a:r>
              <a:rPr lang="ru-RU" dirty="0"/>
              <a:t>__________</a:t>
            </a:r>
          </a:p>
        </p:txBody>
      </p:sp>
      <p:sp>
        <p:nvSpPr>
          <p:cNvPr id="38" name="Text Placeholder 2"/>
          <p:cNvSpPr>
            <a:spLocks noGrp="1"/>
          </p:cNvSpPr>
          <p:nvPr>
            <p:ph type="body" sz="quarter" idx="31" hasCustomPrompt="1"/>
          </p:nvPr>
        </p:nvSpPr>
        <p:spPr>
          <a:xfrm>
            <a:off x="6191352" y="4569019"/>
            <a:ext cx="5111231" cy="502647"/>
          </a:xfrm>
        </p:spPr>
        <p:txBody>
          <a:bodyPr lIns="0" anchor="t">
            <a:noAutofit/>
          </a:bodyPr>
          <a:lstStyle>
            <a:lvl1pPr algn="l">
              <a:lnSpc>
                <a:spcPct val="100000"/>
              </a:lnSpc>
              <a:defRPr sz="2400" u="none">
                <a:solidFill>
                  <a:srgbClr val="67D3C2"/>
                </a:solidFill>
                <a:latin typeface="Kaspersky Sans Beta" panose="020B0603050101040103" pitchFamily="34" charset="0"/>
                <a:cs typeface="Segoe UI Semibold" panose="020B0702040204020203" pitchFamily="34" charset="0"/>
              </a:defRPr>
            </a:lvl1pPr>
          </a:lstStyle>
          <a:p>
            <a:pPr lvl="0"/>
            <a:r>
              <a:rPr lang="en-US" dirty="0"/>
              <a:t>Agenda Item </a:t>
            </a:r>
            <a:r>
              <a:rPr lang="ru-RU" dirty="0"/>
              <a:t>5</a:t>
            </a:r>
          </a:p>
        </p:txBody>
      </p:sp>
      <p:sp>
        <p:nvSpPr>
          <p:cNvPr id="39" name="Text Placeholder 2"/>
          <p:cNvSpPr>
            <a:spLocks noGrp="1"/>
          </p:cNvSpPr>
          <p:nvPr>
            <p:ph type="body" sz="quarter" idx="32" hasCustomPrompt="1"/>
          </p:nvPr>
        </p:nvSpPr>
        <p:spPr>
          <a:xfrm>
            <a:off x="6191352" y="5071665"/>
            <a:ext cx="1622419" cy="321605"/>
          </a:xfrm>
        </p:spPr>
        <p:txBody>
          <a:bodyPr lIns="0" anchor="b">
            <a:noAutofit/>
          </a:bodyPr>
          <a:lstStyle>
            <a:lvl1pPr algn="l">
              <a:lnSpc>
                <a:spcPct val="100000"/>
              </a:lnSpc>
              <a:defRPr sz="2400" u="none" spc="-300">
                <a:solidFill>
                  <a:srgbClr val="00A88E"/>
                </a:solidFill>
                <a:latin typeface="Kaspersky Sans Beta" panose="020B0603050101040103" pitchFamily="34" charset="0"/>
                <a:cs typeface="Segoe UI Semibold" panose="020B0702040204020203" pitchFamily="34" charset="0"/>
              </a:defRPr>
            </a:lvl1pPr>
          </a:lstStyle>
          <a:p>
            <a:pPr lvl="0"/>
            <a:r>
              <a:rPr lang="ru-RU" dirty="0"/>
              <a:t>__________</a:t>
            </a:r>
          </a:p>
        </p:txBody>
      </p:sp>
      <p:sp>
        <p:nvSpPr>
          <p:cNvPr id="40" name="Text Placeholder 2"/>
          <p:cNvSpPr>
            <a:spLocks noGrp="1"/>
          </p:cNvSpPr>
          <p:nvPr>
            <p:ph type="body" sz="quarter" idx="33" hasCustomPrompt="1"/>
          </p:nvPr>
        </p:nvSpPr>
        <p:spPr>
          <a:xfrm>
            <a:off x="6191352" y="5545877"/>
            <a:ext cx="5111231" cy="502647"/>
          </a:xfrm>
        </p:spPr>
        <p:txBody>
          <a:bodyPr lIns="0" anchor="t">
            <a:noAutofit/>
          </a:bodyPr>
          <a:lstStyle>
            <a:lvl1pPr algn="l">
              <a:lnSpc>
                <a:spcPct val="100000"/>
              </a:lnSpc>
              <a:defRPr sz="2400" u="none">
                <a:solidFill>
                  <a:srgbClr val="67D3C2"/>
                </a:solidFill>
                <a:latin typeface="Kaspersky Sans Beta" panose="020B0603050101040103" pitchFamily="34" charset="0"/>
                <a:cs typeface="Segoe UI Semibold" panose="020B0702040204020203" pitchFamily="34" charset="0"/>
              </a:defRPr>
            </a:lvl1pPr>
          </a:lstStyle>
          <a:p>
            <a:pPr lvl="0"/>
            <a:r>
              <a:rPr lang="en-US" dirty="0"/>
              <a:t>Agenda Item </a:t>
            </a:r>
            <a:r>
              <a:rPr lang="ru-RU" dirty="0"/>
              <a:t>6</a:t>
            </a:r>
          </a:p>
        </p:txBody>
      </p:sp>
      <p:sp>
        <p:nvSpPr>
          <p:cNvPr id="41" name="Text Placeholder 2"/>
          <p:cNvSpPr>
            <a:spLocks noGrp="1"/>
          </p:cNvSpPr>
          <p:nvPr>
            <p:ph type="body" sz="quarter" idx="34" hasCustomPrompt="1"/>
          </p:nvPr>
        </p:nvSpPr>
        <p:spPr>
          <a:xfrm>
            <a:off x="6191352" y="6048523"/>
            <a:ext cx="1622419" cy="321605"/>
          </a:xfrm>
        </p:spPr>
        <p:txBody>
          <a:bodyPr lIns="0" anchor="b">
            <a:noAutofit/>
          </a:bodyPr>
          <a:lstStyle>
            <a:lvl1pPr algn="l">
              <a:lnSpc>
                <a:spcPct val="100000"/>
              </a:lnSpc>
              <a:defRPr sz="2400" u="none" spc="-300">
                <a:solidFill>
                  <a:srgbClr val="00A88E"/>
                </a:solidFill>
                <a:latin typeface="Kaspersky Sans Beta" panose="020B0603050101040103" pitchFamily="34" charset="0"/>
                <a:cs typeface="Segoe UI Semibold" panose="020B0702040204020203" pitchFamily="34" charset="0"/>
              </a:defRPr>
            </a:lvl1pPr>
          </a:lstStyle>
          <a:p>
            <a:pPr lvl="0"/>
            <a:r>
              <a:rPr lang="ru-RU" dirty="0"/>
              <a:t>__________</a:t>
            </a:r>
          </a:p>
        </p:txBody>
      </p:sp>
    </p:spTree>
    <p:extLst>
      <p:ext uri="{BB962C8B-B14F-4D97-AF65-F5344CB8AC3E}">
        <p14:creationId xmlns:p14="http://schemas.microsoft.com/office/powerpoint/2010/main" val="188880894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tx1"/>
                </a:solidFill>
                <a:latin typeface="Kaspersky Sans Beta" panose="020B0603050101040103" pitchFamily="34" charset="0"/>
                <a:cs typeface="Segoe UI Semibold" panose="020B0702040204020203" pitchFamily="34" charset="0"/>
              </a:defRPr>
            </a:lvl1pPr>
          </a:lstStyle>
          <a:p>
            <a:pPr lvl="0"/>
            <a:r>
              <a:rPr lang="en-US" dirty="0"/>
              <a:t>Chapter Title</a:t>
            </a:r>
            <a:endParaRPr lang="ru-RU" dirty="0"/>
          </a:p>
        </p:txBody>
      </p:sp>
      <p:sp>
        <p:nvSpPr>
          <p:cNvPr id="6"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tx1"/>
                </a:solidFill>
                <a:latin typeface="Kaspersky Sans Beta Light" panose="020B03030501010401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Kaspersky Sans Beta Light" panose="020B0303050101040103" pitchFamily="34" charset="0"/>
                <a:ea typeface="+mn-ea"/>
                <a:cs typeface="Segoe UI" panose="020B0502040204020203" pitchFamily="34" charset="0"/>
              </a:rPr>
              <a:t>Kaspersky | Lorem ipsum dolor sit amet</a:t>
            </a:r>
            <a:endParaRPr kumimoji="0" lang="ru-RU" sz="1200" b="0" i="0" u="none" strike="noStrike" kern="1200" cap="none" spc="0" normalizeH="0" baseline="0" noProof="0" dirty="0">
              <a:ln>
                <a:noFill/>
              </a:ln>
              <a:solidFill>
                <a:prstClr val="black"/>
              </a:solidFill>
              <a:effectLst/>
              <a:uLnTx/>
              <a:uFillTx/>
              <a:ea typeface="+mn-ea"/>
              <a:cs typeface="Segoe UI" panose="020B0502040204020203" pitchFamily="34" charset="0"/>
            </a:endParaRPr>
          </a:p>
        </p:txBody>
      </p:sp>
      <p:sp>
        <p:nvSpPr>
          <p:cNvPr id="3" name="Text Placeholder 2"/>
          <p:cNvSpPr>
            <a:spLocks noGrp="1"/>
          </p:cNvSpPr>
          <p:nvPr>
            <p:ph type="body" sz="quarter" idx="11" hasCustomPrompt="1"/>
          </p:nvPr>
        </p:nvSpPr>
        <p:spPr>
          <a:xfrm>
            <a:off x="833796" y="1727200"/>
            <a:ext cx="10440629" cy="3802063"/>
          </a:xfrm>
        </p:spPr>
        <p:txBody>
          <a:bodyPr lIns="0">
            <a:normAutofit/>
          </a:bodyPr>
          <a:lstStyle>
            <a:lvl1pPr algn="l">
              <a:lnSpc>
                <a:spcPct val="100000"/>
              </a:lnSpc>
              <a:defRPr sz="2400">
                <a:latin typeface="Kaspersky Sans Beta Light" panose="020B0303050101040103" pitchFamily="34" charset="0"/>
              </a:defRPr>
            </a:lvl1pPr>
          </a:lstStyle>
          <a:p>
            <a:pPr lvl="0"/>
            <a:r>
              <a:rPr lang="en-US" dirty="0"/>
              <a:t>Simple text</a:t>
            </a:r>
            <a:endParaRPr lang="ru-RU" dirty="0"/>
          </a:p>
        </p:txBody>
      </p:sp>
    </p:spTree>
    <p:extLst>
      <p:ext uri="{BB962C8B-B14F-4D97-AF65-F5344CB8AC3E}">
        <p14:creationId xmlns:p14="http://schemas.microsoft.com/office/powerpoint/2010/main" val="3028260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_slide_Let's_tal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435707" y="3122091"/>
            <a:ext cx="4182938" cy="387798"/>
          </a:xfrm>
        </p:spPr>
        <p:txBody>
          <a:bodyPr wrap="square" lIns="0" tIns="0" rIns="0" bIns="0" anchor="t" anchorCtr="0">
            <a:noAutofit/>
          </a:bodyPr>
          <a:lstStyle>
            <a:lvl1pPr algn="l">
              <a:defRPr sz="3200" baseline="0">
                <a:solidFill>
                  <a:schemeClr val="bg1"/>
                </a:solidFill>
              </a:defRPr>
            </a:lvl1pPr>
          </a:lstStyle>
          <a:p>
            <a:r>
              <a:rPr lang="en-US" dirty="0"/>
              <a:t>Let’s Talk?</a:t>
            </a:r>
            <a:endParaRPr lang="ru-RU" dirty="0"/>
          </a:p>
        </p:txBody>
      </p:sp>
      <p:sp>
        <p:nvSpPr>
          <p:cNvPr id="4" name="Текст 6"/>
          <p:cNvSpPr>
            <a:spLocks noGrp="1"/>
          </p:cNvSpPr>
          <p:nvPr>
            <p:ph type="body" sz="quarter" idx="52" hasCustomPrompt="1"/>
          </p:nvPr>
        </p:nvSpPr>
        <p:spPr>
          <a:xfrm>
            <a:off x="434976" y="3940954"/>
            <a:ext cx="4183669" cy="1128514"/>
          </a:xfrm>
        </p:spPr>
        <p:txBody>
          <a:bodyPr wrap="square" lIns="0" tIns="0" rIns="0" bIns="0" anchor="t" anchorCtr="0">
            <a:noAutofit/>
          </a:bodyPr>
          <a:lstStyle>
            <a:lvl1pPr marL="0" indent="0" algn="l">
              <a:lnSpc>
                <a:spcPct val="100000"/>
              </a:lnSpc>
              <a:spcBef>
                <a:spcPts val="100"/>
              </a:spcBef>
              <a:buFontTx/>
              <a:buNone/>
              <a:defRPr sz="1400" b="0" baseline="0">
                <a:solidFill>
                  <a:schemeClr val="bg1"/>
                </a:solidFill>
                <a:latin typeface="+mn-lt"/>
              </a:defRPr>
            </a:lvl1pPr>
          </a:lstStyle>
          <a:p>
            <a:pPr lvl="0"/>
            <a:r>
              <a:rPr lang="en-US" dirty="0"/>
              <a:t>Kaspersky Lab HQ</a:t>
            </a:r>
          </a:p>
          <a:p>
            <a:pPr lvl="0"/>
            <a:r>
              <a:rPr lang="en-US" dirty="0"/>
              <a:t>39A/3 </a:t>
            </a:r>
            <a:r>
              <a:rPr lang="en-US" dirty="0" err="1"/>
              <a:t>Leningradskoe</a:t>
            </a:r>
            <a:r>
              <a:rPr lang="en-US" dirty="0"/>
              <a:t> </a:t>
            </a:r>
            <a:r>
              <a:rPr lang="en-US" dirty="0" err="1"/>
              <a:t>Shosse</a:t>
            </a:r>
            <a:endParaRPr lang="en-US" dirty="0"/>
          </a:p>
          <a:p>
            <a:pPr lvl="0"/>
            <a:r>
              <a:rPr lang="en-US" dirty="0"/>
              <a:t>Moscow, 125212, Russian Federation</a:t>
            </a:r>
          </a:p>
          <a:p>
            <a:pPr lvl="0"/>
            <a:r>
              <a:rPr lang="en-US" dirty="0"/>
              <a:t>Tel: +7 (495) 797-8700</a:t>
            </a:r>
          </a:p>
          <a:p>
            <a:pPr lvl="0"/>
            <a:r>
              <a:rPr lang="en-US" dirty="0"/>
              <a:t>www.kaspersky.com</a:t>
            </a:r>
            <a:endParaRPr lang="ru-RU" dirty="0"/>
          </a:p>
        </p:txBody>
      </p:sp>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0153" y="5500533"/>
            <a:ext cx="1493537" cy="414051"/>
          </a:xfrm>
          <a:prstGeom prst="rect">
            <a:avLst/>
          </a:prstGeom>
        </p:spPr>
      </p:pic>
    </p:spTree>
    <p:extLst>
      <p:ext uri="{BB962C8B-B14F-4D97-AF65-F5344CB8AC3E}">
        <p14:creationId xmlns:p14="http://schemas.microsoft.com/office/powerpoint/2010/main" val="38839668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big statem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bg1"/>
                </a:solidFill>
                <a:latin typeface="Kaspersky Sans Beta" panose="020B0603050101040103" pitchFamily="34" charset="0"/>
                <a:cs typeface="Segoe UI Semibold" panose="020B0702040204020203" pitchFamily="34" charset="0"/>
              </a:defRPr>
            </a:lvl1pPr>
          </a:lstStyle>
          <a:p>
            <a:pPr lvl="0"/>
            <a:r>
              <a:rPr lang="en-US" dirty="0"/>
              <a:t>Chapter Title</a:t>
            </a:r>
            <a:endParaRPr lang="ru-RU" dirty="0"/>
          </a:p>
        </p:txBody>
      </p:sp>
      <p:sp>
        <p:nvSpPr>
          <p:cNvPr id="6"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bg1"/>
                </a:solidFill>
                <a:latin typeface="Kaspersky Sans Beta Light" panose="020B03030501010401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white"/>
                </a:solidFill>
                <a:effectLst/>
                <a:uLnTx/>
                <a:uFillTx/>
                <a:latin typeface="Kaspersky Sans Beta Light" panose="020B0303050101040103" pitchFamily="34" charset="0"/>
                <a:ea typeface="+mn-ea"/>
                <a:cs typeface="Segoe UI" panose="020B0502040204020203" pitchFamily="34" charset="0"/>
              </a:rPr>
              <a:t>Kaspersky | Lorem ipsum dolor sit amet</a:t>
            </a:r>
            <a:endParaRPr kumimoji="0" lang="ru-RU" sz="1200" b="0"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3" name="Text Placeholder 2"/>
          <p:cNvSpPr>
            <a:spLocks noGrp="1"/>
          </p:cNvSpPr>
          <p:nvPr>
            <p:ph type="body" sz="quarter" idx="11" hasCustomPrompt="1"/>
          </p:nvPr>
        </p:nvSpPr>
        <p:spPr>
          <a:xfrm>
            <a:off x="833796" y="1727200"/>
            <a:ext cx="10440629" cy="3802063"/>
          </a:xfrm>
        </p:spPr>
        <p:txBody>
          <a:bodyPr lIns="0">
            <a:normAutofit/>
          </a:bodyPr>
          <a:lstStyle>
            <a:lvl1pPr algn="l">
              <a:lnSpc>
                <a:spcPts val="6000"/>
              </a:lnSpc>
              <a:defRPr sz="6000" baseline="0">
                <a:solidFill>
                  <a:schemeClr val="bg1"/>
                </a:solidFill>
                <a:latin typeface="Kaspersky Sans Beta" panose="020B0603050101040103" pitchFamily="34" charset="0"/>
                <a:cs typeface="Segoe UI Semibold" panose="020B0702040204020203" pitchFamily="34" charset="0"/>
              </a:defRPr>
            </a:lvl1pPr>
          </a:lstStyle>
          <a:p>
            <a:pPr lvl="0"/>
            <a:r>
              <a:rPr lang="en-US" dirty="0"/>
              <a:t>Big statement</a:t>
            </a:r>
            <a:endParaRPr lang="ru-RU" dirty="0"/>
          </a:p>
        </p:txBody>
      </p:sp>
    </p:spTree>
    <p:extLst>
      <p:ext uri="{BB962C8B-B14F-4D97-AF65-F5344CB8AC3E}">
        <p14:creationId xmlns:p14="http://schemas.microsoft.com/office/powerpoint/2010/main" val="214178449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tx1"/>
                </a:solidFill>
                <a:latin typeface="Kaspersky Sans Beta" panose="020B0603050101040103" pitchFamily="34" charset="0"/>
                <a:cs typeface="Segoe UI Semibold" panose="020B0702040204020203" pitchFamily="34" charset="0"/>
              </a:defRPr>
            </a:lvl1pPr>
          </a:lstStyle>
          <a:p>
            <a:pPr lvl="0"/>
            <a:r>
              <a:rPr lang="en-US" dirty="0"/>
              <a:t>Chapter Title</a:t>
            </a:r>
            <a:endParaRPr lang="ru-RU" dirty="0"/>
          </a:p>
        </p:txBody>
      </p:sp>
      <p:sp>
        <p:nvSpPr>
          <p:cNvPr id="11" name="Text Placeholder 2"/>
          <p:cNvSpPr>
            <a:spLocks noGrp="1"/>
          </p:cNvSpPr>
          <p:nvPr>
            <p:ph type="body" sz="quarter" idx="11" hasCustomPrompt="1"/>
          </p:nvPr>
        </p:nvSpPr>
        <p:spPr>
          <a:xfrm>
            <a:off x="833797" y="1324457"/>
            <a:ext cx="5291582" cy="4524798"/>
          </a:xfrm>
        </p:spPr>
        <p:txBody>
          <a:bodyPr lIns="0" anchor="ctr">
            <a:normAutofit/>
          </a:bodyPr>
          <a:lstStyle>
            <a:lvl1pPr algn="l">
              <a:lnSpc>
                <a:spcPts val="6000"/>
              </a:lnSpc>
              <a:defRPr sz="6000" baseline="0">
                <a:solidFill>
                  <a:schemeClr val="tx1"/>
                </a:solidFill>
                <a:latin typeface="Kaspersky Sans Beta" panose="020B0603050101040103" pitchFamily="34" charset="0"/>
                <a:cs typeface="Segoe UI Semibold" panose="020B0702040204020203" pitchFamily="34" charset="0"/>
              </a:defRPr>
            </a:lvl1pPr>
          </a:lstStyle>
          <a:p>
            <a:pPr lvl="0"/>
            <a:r>
              <a:rPr lang="en-US" dirty="0"/>
              <a:t>Big statement</a:t>
            </a:r>
            <a:endParaRPr lang="ru-RU" dirty="0"/>
          </a:p>
        </p:txBody>
      </p:sp>
      <p:sp>
        <p:nvSpPr>
          <p:cNvPr id="12"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tx1"/>
                </a:solidFill>
                <a:latin typeface="Kaspersky Sans Beta Light" panose="020B03030501010401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Kaspersky Sans Beta Light" panose="020B0303050101040103" pitchFamily="34" charset="0"/>
                <a:ea typeface="+mn-ea"/>
                <a:cs typeface="Segoe UI" panose="020B0502040204020203" pitchFamily="34" charset="0"/>
              </a:rPr>
              <a:t>Kaspersky | Lorem ipsum dolor sit amet</a:t>
            </a:r>
            <a:endParaRPr kumimoji="0" lang="ru-RU" sz="1200" b="0" i="0" u="none" strike="noStrike" kern="1200" cap="none" spc="0" normalizeH="0" baseline="0" noProof="0" dirty="0">
              <a:ln>
                <a:noFill/>
              </a:ln>
              <a:solidFill>
                <a:prstClr val="black"/>
              </a:solidFill>
              <a:effectLst/>
              <a:uLnTx/>
              <a:uFillTx/>
              <a:ea typeface="+mn-ea"/>
              <a:cs typeface="Segoe UI" panose="020B0502040204020203" pitchFamily="34" charset="0"/>
            </a:endParaRPr>
          </a:p>
        </p:txBody>
      </p:sp>
    </p:spTree>
    <p:extLst>
      <p:ext uri="{BB962C8B-B14F-4D97-AF65-F5344CB8AC3E}">
        <p14:creationId xmlns:p14="http://schemas.microsoft.com/office/powerpoint/2010/main" val="297108413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noFill/>
        </p:spPr>
        <p:txBody>
          <a:bodyPr/>
          <a:lstStyle>
            <a:lvl1pPr>
              <a:defRPr/>
            </a:lvl1pPr>
          </a:lstStyle>
          <a:p>
            <a:endParaRPr lang="ru-RU" dirty="0"/>
          </a:p>
        </p:txBody>
      </p:sp>
    </p:spTree>
    <p:extLst>
      <p:ext uri="{BB962C8B-B14F-4D97-AF65-F5344CB8AC3E}">
        <p14:creationId xmlns:p14="http://schemas.microsoft.com/office/powerpoint/2010/main" val="202032007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split">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6108700"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sz="quarter" idx="11" hasCustomPrompt="1"/>
          </p:nvPr>
        </p:nvSpPr>
        <p:spPr>
          <a:xfrm>
            <a:off x="833797" y="0"/>
            <a:ext cx="4398603" cy="6858000"/>
          </a:xfrm>
        </p:spPr>
        <p:txBody>
          <a:bodyPr lIns="0" anchor="ctr">
            <a:normAutofit/>
          </a:bodyPr>
          <a:lstStyle>
            <a:lvl1pPr algn="l">
              <a:lnSpc>
                <a:spcPts val="6000"/>
              </a:lnSpc>
              <a:defRPr sz="6000" baseline="0">
                <a:solidFill>
                  <a:schemeClr val="bg1"/>
                </a:solidFill>
                <a:latin typeface="Kaspersky Sans Beta" panose="020B0603050101040103" pitchFamily="34" charset="0"/>
                <a:cs typeface="Segoe UI Semibold" panose="020B0702040204020203" pitchFamily="34" charset="0"/>
              </a:defRPr>
            </a:lvl1pPr>
          </a:lstStyle>
          <a:p>
            <a:pPr lvl="0"/>
            <a:r>
              <a:rPr lang="en-US" dirty="0"/>
              <a:t>Big statement</a:t>
            </a:r>
            <a:endParaRPr lang="ru-RU" dirty="0"/>
          </a:p>
        </p:txBody>
      </p:sp>
      <p:sp>
        <p:nvSpPr>
          <p:cNvPr id="4" name="Picture Placeholder 3"/>
          <p:cNvSpPr>
            <a:spLocks noGrp="1"/>
          </p:cNvSpPr>
          <p:nvPr>
            <p:ph type="pic" sz="quarter" idx="12"/>
          </p:nvPr>
        </p:nvSpPr>
        <p:spPr>
          <a:xfrm>
            <a:off x="6108700" y="0"/>
            <a:ext cx="6083300" cy="6858000"/>
          </a:xfrm>
        </p:spPr>
        <p:txBody>
          <a:bodyPr/>
          <a:lstStyle>
            <a:lvl1pPr>
              <a:defRPr/>
            </a:lvl1pPr>
          </a:lstStyle>
          <a:p>
            <a:endParaRPr lang="ru-RU" dirty="0"/>
          </a:p>
        </p:txBody>
      </p:sp>
    </p:spTree>
    <p:extLst>
      <p:ext uri="{BB962C8B-B14F-4D97-AF65-F5344CB8AC3E}">
        <p14:creationId xmlns:p14="http://schemas.microsoft.com/office/powerpoint/2010/main" val="35746406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icons+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tx1"/>
                </a:solidFill>
                <a:latin typeface="Kaspersky Sans Beta" panose="020B0603050101040103" pitchFamily="34" charset="0"/>
                <a:cs typeface="Segoe UI Semibold" panose="020B0702040204020203" pitchFamily="34" charset="0"/>
              </a:defRPr>
            </a:lvl1pPr>
          </a:lstStyle>
          <a:p>
            <a:pPr lvl="0"/>
            <a:r>
              <a:rPr lang="en-US" dirty="0" err="1"/>
              <a:t>Icons+Text</a:t>
            </a:r>
            <a:endParaRPr lang="ru-RU" dirty="0"/>
          </a:p>
        </p:txBody>
      </p:sp>
      <p:sp>
        <p:nvSpPr>
          <p:cNvPr id="4"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tx1"/>
                </a:solidFill>
                <a:latin typeface="Kaspersky Sans Beta Light" panose="020B03030501010401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prstClr val="black"/>
                </a:solidFill>
                <a:effectLst/>
                <a:uLnTx/>
                <a:uFillTx/>
                <a:latin typeface="Kaspersky Sans Beta Light" panose="020B0303050101040103" pitchFamily="34" charset="0"/>
                <a:ea typeface="+mn-ea"/>
                <a:cs typeface="Segoe UI" panose="020B0502040204020203" pitchFamily="34" charset="0"/>
              </a:rPr>
              <a:t>Kaspersky | Lorem ipsum dolor sit amet</a:t>
            </a:r>
            <a:endParaRPr kumimoji="0" lang="ru-RU" sz="1200" b="0" i="0" u="none" strike="noStrike" kern="1200" cap="none" spc="0" normalizeH="0" baseline="0" noProof="0" dirty="0">
              <a:ln>
                <a:noFill/>
              </a:ln>
              <a:solidFill>
                <a:prstClr val="black"/>
              </a:solidFill>
              <a:effectLst/>
              <a:uLnTx/>
              <a:uFillTx/>
              <a:ea typeface="+mn-ea"/>
              <a:cs typeface="Segoe UI" panose="020B0502040204020203" pitchFamily="34" charset="0"/>
            </a:endParaRPr>
          </a:p>
        </p:txBody>
      </p:sp>
      <p:sp>
        <p:nvSpPr>
          <p:cNvPr id="5" name="Text Placeholder 2"/>
          <p:cNvSpPr>
            <a:spLocks noGrp="1"/>
          </p:cNvSpPr>
          <p:nvPr>
            <p:ph type="body" sz="quarter" idx="11" hasCustomPrompt="1"/>
          </p:nvPr>
        </p:nvSpPr>
        <p:spPr>
          <a:xfrm>
            <a:off x="833796" y="3105876"/>
            <a:ext cx="3230203" cy="1029043"/>
          </a:xfrm>
        </p:spPr>
        <p:txBody>
          <a:bodyPr lIns="0">
            <a:normAutofit/>
          </a:bodyPr>
          <a:lstStyle>
            <a:lvl1pPr algn="l">
              <a:lnSpc>
                <a:spcPts val="2400"/>
              </a:lnSpc>
              <a:defRPr sz="2400">
                <a:latin typeface="Kaspersky Sans Beta" panose="020B0603050101040103" pitchFamily="34" charset="0"/>
                <a:cs typeface="Segoe UI Semibold" panose="020B0702040204020203" pitchFamily="34" charset="0"/>
              </a:defRPr>
            </a:lvl1pPr>
          </a:lstStyle>
          <a:p>
            <a:pPr lvl="0"/>
            <a:r>
              <a:rPr lang="en-US" dirty="0"/>
              <a:t>Headline</a:t>
            </a:r>
          </a:p>
        </p:txBody>
      </p:sp>
      <p:sp>
        <p:nvSpPr>
          <p:cNvPr id="13" name="Picture Placeholder 12"/>
          <p:cNvSpPr>
            <a:spLocks noGrp="1"/>
          </p:cNvSpPr>
          <p:nvPr>
            <p:ph type="pic" sz="quarter" idx="12"/>
          </p:nvPr>
        </p:nvSpPr>
        <p:spPr>
          <a:xfrm>
            <a:off x="833796" y="1727201"/>
            <a:ext cx="1260000" cy="1260000"/>
          </a:xfrm>
        </p:spPr>
        <p:txBody>
          <a:bodyPr/>
          <a:lstStyle>
            <a:lvl1pPr>
              <a:defRPr/>
            </a:lvl1pPr>
          </a:lstStyle>
          <a:p>
            <a:endParaRPr lang="ru-RU" dirty="0"/>
          </a:p>
        </p:txBody>
      </p:sp>
      <p:sp>
        <p:nvSpPr>
          <p:cNvPr id="14" name="Text Placeholder 2"/>
          <p:cNvSpPr>
            <a:spLocks noGrp="1"/>
          </p:cNvSpPr>
          <p:nvPr>
            <p:ph type="body" sz="quarter" idx="13" hasCustomPrompt="1"/>
          </p:nvPr>
        </p:nvSpPr>
        <p:spPr>
          <a:xfrm>
            <a:off x="833796" y="4149255"/>
            <a:ext cx="3230203" cy="1524599"/>
          </a:xfrm>
        </p:spPr>
        <p:txBody>
          <a:bodyPr lIns="0">
            <a:normAutofit/>
          </a:bodyPr>
          <a:lstStyle>
            <a:lvl1pPr algn="l">
              <a:lnSpc>
                <a:spcPct val="100000"/>
              </a:lnSpc>
              <a:defRPr sz="1800">
                <a:latin typeface="Kaspersky Sans Beta Light" panose="020B0303050101040103" pitchFamily="34" charset="0"/>
              </a:defRPr>
            </a:lvl1pPr>
          </a:lstStyle>
          <a:p>
            <a:pPr lvl="0"/>
            <a:r>
              <a:rPr lang="en-US" dirty="0"/>
              <a:t>Text</a:t>
            </a:r>
          </a:p>
        </p:txBody>
      </p:sp>
      <p:sp>
        <p:nvSpPr>
          <p:cNvPr id="18" name="Text Placeholder 2"/>
          <p:cNvSpPr>
            <a:spLocks noGrp="1"/>
          </p:cNvSpPr>
          <p:nvPr>
            <p:ph type="body" sz="quarter" idx="14" hasCustomPrompt="1"/>
          </p:nvPr>
        </p:nvSpPr>
        <p:spPr>
          <a:xfrm>
            <a:off x="4418792" y="3105876"/>
            <a:ext cx="3230203" cy="1029043"/>
          </a:xfrm>
        </p:spPr>
        <p:txBody>
          <a:bodyPr lIns="0">
            <a:normAutofit/>
          </a:bodyPr>
          <a:lstStyle>
            <a:lvl1pPr algn="l">
              <a:lnSpc>
                <a:spcPts val="2400"/>
              </a:lnSpc>
              <a:defRPr sz="2400">
                <a:latin typeface="Kaspersky Sans Beta" panose="020B0603050101040103" pitchFamily="34" charset="0"/>
                <a:cs typeface="Segoe UI Semibold" panose="020B0702040204020203" pitchFamily="34" charset="0"/>
              </a:defRPr>
            </a:lvl1pPr>
          </a:lstStyle>
          <a:p>
            <a:pPr lvl="0"/>
            <a:r>
              <a:rPr lang="en-US" dirty="0"/>
              <a:t>Headline</a:t>
            </a:r>
          </a:p>
        </p:txBody>
      </p:sp>
      <p:sp>
        <p:nvSpPr>
          <p:cNvPr id="19" name="Picture Placeholder 12"/>
          <p:cNvSpPr>
            <a:spLocks noGrp="1"/>
          </p:cNvSpPr>
          <p:nvPr>
            <p:ph type="pic" sz="quarter" idx="15"/>
          </p:nvPr>
        </p:nvSpPr>
        <p:spPr>
          <a:xfrm>
            <a:off x="4418792" y="1727201"/>
            <a:ext cx="1260000" cy="1260000"/>
          </a:xfrm>
        </p:spPr>
        <p:txBody>
          <a:bodyPr/>
          <a:lstStyle>
            <a:lvl1pPr>
              <a:defRPr/>
            </a:lvl1pPr>
          </a:lstStyle>
          <a:p>
            <a:endParaRPr lang="ru-RU" dirty="0"/>
          </a:p>
        </p:txBody>
      </p:sp>
      <p:sp>
        <p:nvSpPr>
          <p:cNvPr id="20" name="Text Placeholder 2"/>
          <p:cNvSpPr>
            <a:spLocks noGrp="1"/>
          </p:cNvSpPr>
          <p:nvPr>
            <p:ph type="body" sz="quarter" idx="16" hasCustomPrompt="1"/>
          </p:nvPr>
        </p:nvSpPr>
        <p:spPr>
          <a:xfrm>
            <a:off x="4418792" y="4149255"/>
            <a:ext cx="3230203" cy="1524599"/>
          </a:xfrm>
        </p:spPr>
        <p:txBody>
          <a:bodyPr lIns="0">
            <a:normAutofit/>
          </a:bodyPr>
          <a:lstStyle>
            <a:lvl1pPr algn="l">
              <a:lnSpc>
                <a:spcPct val="100000"/>
              </a:lnSpc>
              <a:defRPr sz="1800">
                <a:latin typeface="Kaspersky Sans Beta Light" panose="020B0303050101040103" pitchFamily="34" charset="0"/>
              </a:defRPr>
            </a:lvl1pPr>
          </a:lstStyle>
          <a:p>
            <a:pPr lvl="0"/>
            <a:r>
              <a:rPr lang="en-US" dirty="0"/>
              <a:t>Text</a:t>
            </a:r>
          </a:p>
        </p:txBody>
      </p:sp>
      <p:sp>
        <p:nvSpPr>
          <p:cNvPr id="21" name="Text Placeholder 2"/>
          <p:cNvSpPr>
            <a:spLocks noGrp="1"/>
          </p:cNvSpPr>
          <p:nvPr>
            <p:ph type="body" sz="quarter" idx="17" hasCustomPrompt="1"/>
          </p:nvPr>
        </p:nvSpPr>
        <p:spPr>
          <a:xfrm>
            <a:off x="8003789" y="3105876"/>
            <a:ext cx="3230203" cy="1029043"/>
          </a:xfrm>
        </p:spPr>
        <p:txBody>
          <a:bodyPr lIns="0">
            <a:normAutofit/>
          </a:bodyPr>
          <a:lstStyle>
            <a:lvl1pPr algn="l">
              <a:lnSpc>
                <a:spcPts val="2400"/>
              </a:lnSpc>
              <a:defRPr sz="2400">
                <a:latin typeface="Kaspersky Sans Beta" panose="020B0603050101040103" pitchFamily="34" charset="0"/>
                <a:cs typeface="Segoe UI Semibold" panose="020B0702040204020203" pitchFamily="34" charset="0"/>
              </a:defRPr>
            </a:lvl1pPr>
          </a:lstStyle>
          <a:p>
            <a:pPr lvl="0"/>
            <a:r>
              <a:rPr lang="en-US" dirty="0"/>
              <a:t>Headline</a:t>
            </a:r>
          </a:p>
        </p:txBody>
      </p:sp>
      <p:sp>
        <p:nvSpPr>
          <p:cNvPr id="22" name="Picture Placeholder 12"/>
          <p:cNvSpPr>
            <a:spLocks noGrp="1"/>
          </p:cNvSpPr>
          <p:nvPr>
            <p:ph type="pic" sz="quarter" idx="18"/>
          </p:nvPr>
        </p:nvSpPr>
        <p:spPr>
          <a:xfrm>
            <a:off x="8003789" y="1727201"/>
            <a:ext cx="1260000" cy="1260000"/>
          </a:xfrm>
        </p:spPr>
        <p:txBody>
          <a:bodyPr/>
          <a:lstStyle>
            <a:lvl1pPr>
              <a:defRPr/>
            </a:lvl1pPr>
          </a:lstStyle>
          <a:p>
            <a:endParaRPr lang="ru-RU" dirty="0"/>
          </a:p>
        </p:txBody>
      </p:sp>
      <p:sp>
        <p:nvSpPr>
          <p:cNvPr id="23" name="Text Placeholder 2"/>
          <p:cNvSpPr>
            <a:spLocks noGrp="1"/>
          </p:cNvSpPr>
          <p:nvPr>
            <p:ph type="body" sz="quarter" idx="19" hasCustomPrompt="1"/>
          </p:nvPr>
        </p:nvSpPr>
        <p:spPr>
          <a:xfrm>
            <a:off x="8003789" y="4149255"/>
            <a:ext cx="3230203" cy="1524599"/>
          </a:xfrm>
        </p:spPr>
        <p:txBody>
          <a:bodyPr lIns="0">
            <a:normAutofit/>
          </a:bodyPr>
          <a:lstStyle>
            <a:lvl1pPr algn="l">
              <a:lnSpc>
                <a:spcPct val="100000"/>
              </a:lnSpc>
              <a:defRPr sz="1800">
                <a:latin typeface="Kaspersky Sans Beta Light" panose="020B0303050101040103" pitchFamily="34" charset="0"/>
              </a:defRPr>
            </a:lvl1pPr>
          </a:lstStyle>
          <a:p>
            <a:pPr lvl="0"/>
            <a:r>
              <a:rPr lang="en-US" dirty="0"/>
              <a:t>Text</a:t>
            </a:r>
          </a:p>
        </p:txBody>
      </p:sp>
    </p:spTree>
    <p:extLst>
      <p:ext uri="{BB962C8B-B14F-4D97-AF65-F5344CB8AC3E}">
        <p14:creationId xmlns:p14="http://schemas.microsoft.com/office/powerpoint/2010/main" val="45175825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0" hasCustomPrompt="1"/>
          </p:nvPr>
        </p:nvSpPr>
        <p:spPr>
          <a:xfrm>
            <a:off x="833796" y="2998113"/>
            <a:ext cx="10440000" cy="861774"/>
          </a:xfrm>
        </p:spPr>
        <p:txBody>
          <a:bodyPr lIns="0" anchor="ctr">
            <a:spAutoFit/>
          </a:bodyPr>
          <a:lstStyle>
            <a:lvl1pPr algn="l">
              <a:lnSpc>
                <a:spcPts val="6000"/>
              </a:lnSpc>
              <a:defRPr sz="6000" baseline="0">
                <a:solidFill>
                  <a:schemeClr val="tx1"/>
                </a:solidFill>
                <a:latin typeface="Kaspersky Sans Beta" panose="020B0603050101040103" pitchFamily="34" charset="0"/>
                <a:cs typeface="Segoe UI Semibold" panose="020B0702040204020203" pitchFamily="34" charset="0"/>
              </a:defRPr>
            </a:lvl1pPr>
          </a:lstStyle>
          <a:p>
            <a:pPr lvl="0"/>
            <a:r>
              <a:rPr lang="en-US" dirty="0"/>
              <a:t>Quote</a:t>
            </a:r>
            <a:endParaRPr lang="ru-RU"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001" y="726675"/>
            <a:ext cx="866680" cy="681211"/>
          </a:xfrm>
          <a:prstGeom prst="rect">
            <a:avLst/>
          </a:prstGeom>
        </p:spPr>
      </p:pic>
      <p:sp>
        <p:nvSpPr>
          <p:cNvPr id="5" name="Text Placeholder 5"/>
          <p:cNvSpPr>
            <a:spLocks noGrp="1"/>
          </p:cNvSpPr>
          <p:nvPr>
            <p:ph type="body" sz="quarter" idx="12" hasCustomPrompt="1"/>
          </p:nvPr>
        </p:nvSpPr>
        <p:spPr>
          <a:xfrm>
            <a:off x="833796" y="5466388"/>
            <a:ext cx="10440000" cy="816536"/>
          </a:xfrm>
        </p:spPr>
        <p:txBody>
          <a:bodyPr lIns="0" anchor="b">
            <a:normAutofit/>
          </a:bodyPr>
          <a:lstStyle>
            <a:lvl1pPr algn="l">
              <a:defRPr sz="2400">
                <a:solidFill>
                  <a:schemeClr val="tx1"/>
                </a:solidFill>
              </a:defRPr>
            </a:lvl1pPr>
          </a:lstStyle>
          <a:p>
            <a:pPr lvl="0"/>
            <a:r>
              <a:rPr lang="en-US" dirty="0"/>
              <a:t>Author</a:t>
            </a:r>
            <a:endParaRPr lang="ru-RU" dirty="0"/>
          </a:p>
        </p:txBody>
      </p:sp>
    </p:spTree>
    <p:extLst>
      <p:ext uri="{BB962C8B-B14F-4D97-AF65-F5344CB8AC3E}">
        <p14:creationId xmlns:p14="http://schemas.microsoft.com/office/powerpoint/2010/main" val="393315324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data">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Placeholder 3"/>
          <p:cNvSpPr>
            <a:spLocks noGrp="1"/>
          </p:cNvSpPr>
          <p:nvPr>
            <p:ph type="body" sz="quarter" idx="10" hasCustomPrompt="1"/>
          </p:nvPr>
        </p:nvSpPr>
        <p:spPr>
          <a:xfrm>
            <a:off x="833796" y="3448054"/>
            <a:ext cx="10440000" cy="861774"/>
          </a:xfrm>
        </p:spPr>
        <p:txBody>
          <a:bodyPr lIns="0" anchor="ctr">
            <a:spAutoFit/>
          </a:bodyPr>
          <a:lstStyle>
            <a:lvl1pPr algn="ctr">
              <a:lnSpc>
                <a:spcPts val="6000"/>
              </a:lnSpc>
              <a:defRPr sz="20000" baseline="0">
                <a:solidFill>
                  <a:schemeClr val="bg1"/>
                </a:solidFill>
                <a:latin typeface="Kaspersky Sans Beta" panose="020B0603050101040103" pitchFamily="34" charset="0"/>
                <a:cs typeface="Segoe UI Semibold" panose="020B0702040204020203" pitchFamily="34" charset="0"/>
              </a:defRPr>
            </a:lvl1pPr>
          </a:lstStyle>
          <a:p>
            <a:pPr lvl="0"/>
            <a:r>
              <a:rPr lang="en-US" dirty="0"/>
              <a:t>910%</a:t>
            </a:r>
            <a:endParaRPr lang="ru-RU" dirty="0"/>
          </a:p>
        </p:txBody>
      </p:sp>
      <p:sp>
        <p:nvSpPr>
          <p:cNvPr id="7" name="Text Placeholder 5"/>
          <p:cNvSpPr>
            <a:spLocks noGrp="1"/>
          </p:cNvSpPr>
          <p:nvPr>
            <p:ph type="body" sz="quarter" idx="12" hasCustomPrompt="1"/>
          </p:nvPr>
        </p:nvSpPr>
        <p:spPr>
          <a:xfrm>
            <a:off x="833796" y="5466388"/>
            <a:ext cx="10440000" cy="816536"/>
          </a:xfrm>
        </p:spPr>
        <p:txBody>
          <a:bodyPr lIns="0" anchor="b">
            <a:normAutofit/>
          </a:bodyPr>
          <a:lstStyle>
            <a:lvl1pPr algn="ctr">
              <a:defRPr sz="2400">
                <a:solidFill>
                  <a:schemeClr val="bg1"/>
                </a:solidFill>
              </a:defRPr>
            </a:lvl1pPr>
          </a:lstStyle>
          <a:p>
            <a:pPr lvl="0"/>
            <a:r>
              <a:rPr lang="en-US" dirty="0"/>
              <a:t>Subtitle</a:t>
            </a:r>
            <a:endParaRPr lang="ru-RU" dirty="0"/>
          </a:p>
        </p:txBody>
      </p:sp>
    </p:spTree>
    <p:extLst>
      <p:ext uri="{BB962C8B-B14F-4D97-AF65-F5344CB8AC3E}">
        <p14:creationId xmlns:p14="http://schemas.microsoft.com/office/powerpoint/2010/main" val="280243419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ze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132449723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zero slid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10556415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inal_slide_Let's_talk?_20yea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435707" y="3122091"/>
            <a:ext cx="4182938" cy="387798"/>
          </a:xfrm>
        </p:spPr>
        <p:txBody>
          <a:bodyPr wrap="square" lIns="0" tIns="0" rIns="0" bIns="0" anchor="t" anchorCtr="0">
            <a:noAutofit/>
          </a:bodyPr>
          <a:lstStyle>
            <a:lvl1pPr algn="l">
              <a:defRPr sz="3200" baseline="0">
                <a:solidFill>
                  <a:schemeClr val="bg1"/>
                </a:solidFill>
              </a:defRPr>
            </a:lvl1pPr>
          </a:lstStyle>
          <a:p>
            <a:r>
              <a:rPr lang="en-US" dirty="0"/>
              <a:t>Let’s Talk?</a:t>
            </a:r>
            <a:endParaRPr lang="ru-RU" dirty="0"/>
          </a:p>
        </p:txBody>
      </p:sp>
      <p:sp>
        <p:nvSpPr>
          <p:cNvPr id="4" name="Текст 6"/>
          <p:cNvSpPr>
            <a:spLocks noGrp="1"/>
          </p:cNvSpPr>
          <p:nvPr>
            <p:ph type="body" sz="quarter" idx="52" hasCustomPrompt="1"/>
          </p:nvPr>
        </p:nvSpPr>
        <p:spPr>
          <a:xfrm>
            <a:off x="434976" y="3940954"/>
            <a:ext cx="4183669" cy="1128514"/>
          </a:xfrm>
        </p:spPr>
        <p:txBody>
          <a:bodyPr wrap="square" lIns="0" tIns="0" rIns="0" bIns="0" anchor="t" anchorCtr="0">
            <a:noAutofit/>
          </a:bodyPr>
          <a:lstStyle>
            <a:lvl1pPr marL="0" indent="0" algn="l">
              <a:lnSpc>
                <a:spcPct val="100000"/>
              </a:lnSpc>
              <a:spcBef>
                <a:spcPts val="100"/>
              </a:spcBef>
              <a:buFontTx/>
              <a:buNone/>
              <a:defRPr sz="1400" b="0" baseline="0">
                <a:solidFill>
                  <a:schemeClr val="bg1"/>
                </a:solidFill>
                <a:latin typeface="+mn-lt"/>
              </a:defRPr>
            </a:lvl1pPr>
          </a:lstStyle>
          <a:p>
            <a:pPr lvl="0"/>
            <a:r>
              <a:rPr lang="en-US" dirty="0"/>
              <a:t>Kaspersky Lab HQ</a:t>
            </a:r>
          </a:p>
          <a:p>
            <a:pPr lvl="0"/>
            <a:r>
              <a:rPr lang="en-US" dirty="0"/>
              <a:t>39A/3 </a:t>
            </a:r>
            <a:r>
              <a:rPr lang="en-US" dirty="0" err="1"/>
              <a:t>Leningradskoe</a:t>
            </a:r>
            <a:r>
              <a:rPr lang="en-US" dirty="0"/>
              <a:t> </a:t>
            </a:r>
            <a:r>
              <a:rPr lang="en-US" dirty="0" err="1"/>
              <a:t>Shosse</a:t>
            </a:r>
            <a:endParaRPr lang="en-US" dirty="0"/>
          </a:p>
          <a:p>
            <a:pPr lvl="0"/>
            <a:r>
              <a:rPr lang="en-US" dirty="0"/>
              <a:t>Moscow, 125212, Russian Federation</a:t>
            </a:r>
          </a:p>
          <a:p>
            <a:pPr lvl="0"/>
            <a:r>
              <a:rPr lang="en-US" dirty="0"/>
              <a:t>Tel: +7 (495) 797-8700</a:t>
            </a:r>
          </a:p>
          <a:p>
            <a:pPr lvl="0"/>
            <a:r>
              <a:rPr lang="en-US" dirty="0"/>
              <a:t>www.kaspersky.com</a:t>
            </a:r>
            <a:endParaRPr lang="ru-RU" dirty="0"/>
          </a:p>
        </p:txBody>
      </p:sp>
      <p:pic>
        <p:nvPicPr>
          <p:cNvPr id="9" name="Рисунок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0153" y="5500533"/>
            <a:ext cx="1493537" cy="414051"/>
          </a:xfrm>
          <a:prstGeom prst="rect">
            <a:avLst/>
          </a:prstGeom>
        </p:spPr>
      </p:pic>
    </p:spTree>
    <p:extLst>
      <p:ext uri="{BB962C8B-B14F-4D97-AF65-F5344CB8AC3E}">
        <p14:creationId xmlns:p14="http://schemas.microsoft.com/office/powerpoint/2010/main" val="641602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K (Big img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Текст 23"/>
          <p:cNvSpPr>
            <a:spLocks noGrp="1"/>
          </p:cNvSpPr>
          <p:nvPr>
            <p:ph type="body" sz="quarter" idx="36"/>
          </p:nvPr>
        </p:nvSpPr>
        <p:spPr>
          <a:xfrm>
            <a:off x="434976" y="1275907"/>
            <a:ext cx="5137002" cy="4316819"/>
          </a:xfrm>
        </p:spPr>
        <p:txBody>
          <a:bodyPr lIns="0" tIns="0" rIns="0" bIns="0">
            <a:noAutofit/>
          </a:bodyPr>
          <a:lstStyle>
            <a:lvl1pPr marL="0" indent="0">
              <a:buFontTx/>
              <a:buNone/>
              <a:defRPr sz="1800">
                <a:solidFill>
                  <a:schemeClr val="bg1"/>
                </a:solidFill>
              </a:defRPr>
            </a:lvl1pPr>
            <a:lvl2pPr marL="457200" indent="0">
              <a:buFontTx/>
              <a:buNone/>
              <a:defRPr>
                <a:solidFill>
                  <a:schemeClr val="accent4"/>
                </a:solidFill>
              </a:defRPr>
            </a:lvl2pPr>
            <a:lvl3pPr marL="914400" indent="0">
              <a:buFontTx/>
              <a:buNone/>
              <a:defRPr>
                <a:solidFill>
                  <a:schemeClr val="accent4"/>
                </a:solidFill>
              </a:defRPr>
            </a:lvl3pPr>
            <a:lvl4pPr marL="1371600" indent="0">
              <a:buFontTx/>
              <a:buNone/>
              <a:defRPr>
                <a:solidFill>
                  <a:schemeClr val="accent4"/>
                </a:solidFill>
              </a:defRPr>
            </a:lvl4pPr>
            <a:lvl5pPr marL="1828800" indent="0">
              <a:buFontTx/>
              <a:buNone/>
              <a:defRPr>
                <a:solidFill>
                  <a:schemeClr val="accent4"/>
                </a:solidFill>
              </a:defRPr>
            </a:lvl5pPr>
          </a:lstStyle>
          <a:p>
            <a:pPr lvl="0"/>
            <a:r>
              <a:rPr lang="ru-RU" dirty="0"/>
              <a:t>Образец текста</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6936" y="6335284"/>
            <a:ext cx="1206914" cy="263364"/>
          </a:xfrm>
          <a:prstGeom prst="rect">
            <a:avLst/>
          </a:prstGeom>
        </p:spPr>
      </p:pic>
    </p:spTree>
    <p:extLst>
      <p:ext uri="{BB962C8B-B14F-4D97-AF65-F5344CB8AC3E}">
        <p14:creationId xmlns:p14="http://schemas.microsoft.com/office/powerpoint/2010/main" val="2459942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Mai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4656" y="6289650"/>
            <a:ext cx="1210676" cy="335633"/>
          </a:xfrm>
          <a:prstGeom prst="rect">
            <a:avLst/>
          </a:prstGeom>
        </p:spPr>
      </p:pic>
      <p:sp>
        <p:nvSpPr>
          <p:cNvPr id="3" name="Текст 23"/>
          <p:cNvSpPr>
            <a:spLocks noGrp="1"/>
          </p:cNvSpPr>
          <p:nvPr>
            <p:ph type="body" sz="quarter" idx="36" hasCustomPrompt="1"/>
          </p:nvPr>
        </p:nvSpPr>
        <p:spPr>
          <a:xfrm>
            <a:off x="434977" y="4044849"/>
            <a:ext cx="5790336" cy="249299"/>
          </a:xfrm>
        </p:spPr>
        <p:txBody>
          <a:bodyPr wrap="square" lIns="0" tIns="0" rIns="0" bIns="0" anchor="t" anchorCtr="0">
            <a:spAutoFit/>
          </a:bodyPr>
          <a:lstStyle>
            <a:lvl1pPr marL="0" indent="0">
              <a:buFontTx/>
              <a:buNone/>
              <a:defRPr sz="1800" i="0" baseline="0">
                <a:solidFill>
                  <a:schemeClr val="bg1"/>
                </a:solidFill>
              </a:defRPr>
            </a:lvl1pPr>
            <a:lvl2pPr marL="457200" indent="0">
              <a:buFontTx/>
              <a:buNone/>
              <a:defRPr>
                <a:solidFill>
                  <a:schemeClr val="accent4"/>
                </a:solidFill>
              </a:defRPr>
            </a:lvl2pPr>
            <a:lvl3pPr marL="914400" indent="0">
              <a:buFontTx/>
              <a:buNone/>
              <a:defRPr>
                <a:solidFill>
                  <a:schemeClr val="accent4"/>
                </a:solidFill>
              </a:defRPr>
            </a:lvl3pPr>
            <a:lvl4pPr marL="1371600" indent="0">
              <a:buFontTx/>
              <a:buNone/>
              <a:defRPr>
                <a:solidFill>
                  <a:schemeClr val="accent4"/>
                </a:solidFill>
              </a:defRPr>
            </a:lvl4pPr>
            <a:lvl5pPr marL="1828800" indent="0">
              <a:buFontTx/>
              <a:buNone/>
              <a:defRPr>
                <a:solidFill>
                  <a:schemeClr val="accent4"/>
                </a:solidFill>
              </a:defRPr>
            </a:lvl5pPr>
          </a:lstStyle>
          <a:p>
            <a:pPr lvl="0"/>
            <a:r>
              <a:rPr lang="en-US" dirty="0"/>
              <a:t>Secondary text area</a:t>
            </a:r>
            <a:endParaRPr lang="ru-RU" dirty="0"/>
          </a:p>
        </p:txBody>
      </p:sp>
      <p:sp>
        <p:nvSpPr>
          <p:cNvPr id="2" name="Заголовок 1"/>
          <p:cNvSpPr>
            <a:spLocks noGrp="1"/>
          </p:cNvSpPr>
          <p:nvPr>
            <p:ph type="title" hasCustomPrompt="1"/>
          </p:nvPr>
        </p:nvSpPr>
        <p:spPr>
          <a:xfrm>
            <a:off x="434976" y="2177545"/>
            <a:ext cx="5790337" cy="1491177"/>
          </a:xfrm>
        </p:spPr>
        <p:txBody>
          <a:bodyPr anchor="b" anchorCtr="0">
            <a:spAutoFit/>
          </a:bodyPr>
          <a:lstStyle>
            <a:lvl1pPr>
              <a:lnSpc>
                <a:spcPct val="85000"/>
              </a:lnSpc>
              <a:defRPr sz="3800">
                <a:solidFill>
                  <a:schemeClr val="bg1"/>
                </a:solidFill>
              </a:defRPr>
            </a:lvl1pPr>
          </a:lstStyle>
          <a:p>
            <a:r>
              <a:rPr lang="en-US" dirty="0"/>
              <a:t>WHO WE ARE,</a:t>
            </a:r>
            <a:br>
              <a:rPr lang="en-US" dirty="0"/>
            </a:br>
            <a:r>
              <a:rPr lang="en-US" dirty="0"/>
              <a:t>WHAT WE DO,</a:t>
            </a:r>
            <a:br>
              <a:rPr lang="en-US" dirty="0"/>
            </a:br>
            <a:r>
              <a:rPr lang="en-US" dirty="0"/>
              <a:t>WHAT MATTERS TO US</a:t>
            </a:r>
            <a:endParaRPr lang="ru-RU" dirty="0"/>
          </a:p>
        </p:txBody>
      </p:sp>
      <p:sp>
        <p:nvSpPr>
          <p:cNvPr id="4" name="Нижний колонтитул 3"/>
          <p:cNvSpPr>
            <a:spLocks noGrp="1"/>
          </p:cNvSpPr>
          <p:nvPr>
            <p:ph type="ftr" sz="quarter" idx="37"/>
          </p:nvPr>
        </p:nvSpPr>
        <p:spPr>
          <a:xfrm>
            <a:off x="434976" y="6365133"/>
            <a:ext cx="4114800" cy="184666"/>
          </a:xfrm>
        </p:spPr>
        <p:txBody>
          <a:bodyPr/>
          <a:lstStyle>
            <a:lvl1pPr>
              <a:defRPr i="1"/>
            </a:lvl1pPr>
          </a:lstStyle>
          <a:p>
            <a:endParaRPr lang="ru-RU">
              <a:solidFill>
                <a:prstClr val="white"/>
              </a:solidFill>
            </a:endParaRPr>
          </a:p>
        </p:txBody>
      </p:sp>
    </p:spTree>
    <p:extLst>
      <p:ext uri="{BB962C8B-B14F-4D97-AF65-F5344CB8AC3E}">
        <p14:creationId xmlns:p14="http://schemas.microsoft.com/office/powerpoint/2010/main" val="28427209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K (Big img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Текст 23"/>
          <p:cNvSpPr>
            <a:spLocks noGrp="1"/>
          </p:cNvSpPr>
          <p:nvPr>
            <p:ph type="body" sz="quarter" idx="36"/>
          </p:nvPr>
        </p:nvSpPr>
        <p:spPr>
          <a:xfrm>
            <a:off x="434976" y="1275907"/>
            <a:ext cx="5137002" cy="4316819"/>
          </a:xfrm>
        </p:spPr>
        <p:txBody>
          <a:bodyPr lIns="0" tIns="0" rIns="0" bIns="0">
            <a:noAutofit/>
          </a:bodyPr>
          <a:lstStyle>
            <a:lvl1pPr marL="0" indent="0">
              <a:buFontTx/>
              <a:buNone/>
              <a:defRPr sz="1800">
                <a:solidFill>
                  <a:schemeClr val="bg1"/>
                </a:solidFill>
              </a:defRPr>
            </a:lvl1pPr>
            <a:lvl2pPr marL="457200" indent="0">
              <a:buFontTx/>
              <a:buNone/>
              <a:defRPr>
                <a:solidFill>
                  <a:schemeClr val="accent4"/>
                </a:solidFill>
              </a:defRPr>
            </a:lvl2pPr>
            <a:lvl3pPr marL="914400" indent="0">
              <a:buFontTx/>
              <a:buNone/>
              <a:defRPr>
                <a:solidFill>
                  <a:schemeClr val="accent4"/>
                </a:solidFill>
              </a:defRPr>
            </a:lvl3pPr>
            <a:lvl4pPr marL="1371600" indent="0">
              <a:buFontTx/>
              <a:buNone/>
              <a:defRPr>
                <a:solidFill>
                  <a:schemeClr val="accent4"/>
                </a:solidFill>
              </a:defRPr>
            </a:lvl4pPr>
            <a:lvl5pPr marL="1828800" indent="0">
              <a:buFontTx/>
              <a:buNone/>
              <a:defRPr>
                <a:solidFill>
                  <a:schemeClr val="accent4"/>
                </a:solidFill>
              </a:defRPr>
            </a:lvl5pPr>
          </a:lstStyle>
          <a:p>
            <a:pPr lvl="0"/>
            <a:r>
              <a:rPr lang="ru-RU" dirty="0"/>
              <a:t>Образец текста</a:t>
            </a:r>
          </a:p>
        </p:txBody>
      </p:sp>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5762" y="6289650"/>
            <a:ext cx="1208351" cy="334988"/>
          </a:xfrm>
          <a:prstGeom prst="rect">
            <a:avLst/>
          </a:prstGeom>
        </p:spPr>
      </p:pic>
    </p:spTree>
    <p:extLst>
      <p:ext uri="{BB962C8B-B14F-4D97-AF65-F5344CB8AC3E}">
        <p14:creationId xmlns:p14="http://schemas.microsoft.com/office/powerpoint/2010/main" val="3025077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parato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34975" y="2931941"/>
            <a:ext cx="5790337" cy="994118"/>
          </a:xfrm>
        </p:spPr>
        <p:txBody>
          <a:bodyPr anchor="t" anchorCtr="0">
            <a:spAutoFit/>
          </a:bodyPr>
          <a:lstStyle>
            <a:lvl1pPr>
              <a:lnSpc>
                <a:spcPct val="85000"/>
              </a:lnSpc>
              <a:defRPr sz="3800" baseline="0">
                <a:solidFill>
                  <a:schemeClr val="bg1"/>
                </a:solidFill>
              </a:defRPr>
            </a:lvl1pPr>
          </a:lstStyle>
          <a:p>
            <a:r>
              <a:rPr lang="en-US" dirty="0"/>
              <a:t>THREAT</a:t>
            </a:r>
            <a:br>
              <a:rPr lang="en-US" dirty="0"/>
            </a:br>
            <a:r>
              <a:rPr lang="en-US" dirty="0"/>
              <a:t>LANDSCAPE</a:t>
            </a:r>
            <a:endParaRPr lang="ru-RU" dirty="0"/>
          </a:p>
        </p:txBody>
      </p:sp>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4656" y="6289650"/>
            <a:ext cx="1210676" cy="335633"/>
          </a:xfrm>
          <a:prstGeom prst="rect">
            <a:avLst/>
          </a:prstGeom>
        </p:spPr>
      </p:pic>
    </p:spTree>
    <p:extLst>
      <p:ext uri="{BB962C8B-B14F-4D97-AF65-F5344CB8AC3E}">
        <p14:creationId xmlns:p14="http://schemas.microsoft.com/office/powerpoint/2010/main" val="3690726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_slide_We_prot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2689892" y="3122091"/>
            <a:ext cx="6793742" cy="387798"/>
          </a:xfrm>
        </p:spPr>
        <p:txBody>
          <a:bodyPr wrap="square" lIns="0" tIns="0" rIns="0" bIns="0" anchor="t" anchorCtr="0">
            <a:noAutofit/>
          </a:bodyPr>
          <a:lstStyle>
            <a:lvl1pPr algn="ctr">
              <a:defRPr sz="2800" baseline="0">
                <a:solidFill>
                  <a:schemeClr val="bg1"/>
                </a:solidFill>
              </a:defRPr>
            </a:lvl1pPr>
          </a:lstStyle>
          <a:p>
            <a:r>
              <a:rPr lang="en-US" dirty="0"/>
              <a:t>WE PROTECT WHAT MATTERS MOST</a:t>
            </a:r>
            <a:endParaRPr lang="ru-RU" dirty="0"/>
          </a:p>
        </p:txBody>
      </p:sp>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1948" y="4538909"/>
            <a:ext cx="1929630" cy="534948"/>
          </a:xfrm>
          <a:prstGeom prst="rect">
            <a:avLst/>
          </a:prstGeom>
        </p:spPr>
      </p:pic>
    </p:spTree>
    <p:extLst>
      <p:ext uri="{BB962C8B-B14F-4D97-AF65-F5344CB8AC3E}">
        <p14:creationId xmlns:p14="http://schemas.microsoft.com/office/powerpoint/2010/main" val="15391021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_slide_Let's_tal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435707" y="3122091"/>
            <a:ext cx="4182938" cy="387798"/>
          </a:xfrm>
        </p:spPr>
        <p:txBody>
          <a:bodyPr wrap="square" lIns="0" tIns="0" rIns="0" bIns="0" anchor="t" anchorCtr="0">
            <a:noAutofit/>
          </a:bodyPr>
          <a:lstStyle>
            <a:lvl1pPr algn="l">
              <a:defRPr sz="2800" baseline="0">
                <a:solidFill>
                  <a:schemeClr val="bg1"/>
                </a:solidFill>
              </a:defRPr>
            </a:lvl1pPr>
          </a:lstStyle>
          <a:p>
            <a:r>
              <a:rPr lang="en-US" dirty="0"/>
              <a:t>LET’S TALK?</a:t>
            </a:r>
            <a:endParaRPr lang="ru-RU" dirty="0"/>
          </a:p>
        </p:txBody>
      </p:sp>
      <p:sp>
        <p:nvSpPr>
          <p:cNvPr id="4" name="Текст 6"/>
          <p:cNvSpPr>
            <a:spLocks noGrp="1"/>
          </p:cNvSpPr>
          <p:nvPr>
            <p:ph type="body" sz="quarter" idx="52" hasCustomPrompt="1"/>
          </p:nvPr>
        </p:nvSpPr>
        <p:spPr>
          <a:xfrm>
            <a:off x="434976" y="3940954"/>
            <a:ext cx="4183669" cy="1128514"/>
          </a:xfrm>
        </p:spPr>
        <p:txBody>
          <a:bodyPr wrap="square" lIns="0" tIns="0" rIns="0" bIns="0" anchor="t" anchorCtr="0">
            <a:noAutofit/>
          </a:bodyPr>
          <a:lstStyle>
            <a:lvl1pPr marL="0" indent="0" algn="l">
              <a:lnSpc>
                <a:spcPct val="100000"/>
              </a:lnSpc>
              <a:spcBef>
                <a:spcPts val="100"/>
              </a:spcBef>
              <a:buFontTx/>
              <a:buNone/>
              <a:defRPr sz="1400" b="0" baseline="0">
                <a:solidFill>
                  <a:schemeClr val="bg1"/>
                </a:solidFill>
                <a:latin typeface="+mn-lt"/>
              </a:defRPr>
            </a:lvl1pPr>
          </a:lstStyle>
          <a:p>
            <a:pPr lvl="0"/>
            <a:r>
              <a:rPr lang="en-US" dirty="0"/>
              <a:t>Kaspersky Lab HQ</a:t>
            </a:r>
          </a:p>
          <a:p>
            <a:pPr lvl="0"/>
            <a:r>
              <a:rPr lang="en-US" dirty="0"/>
              <a:t>39A/3 </a:t>
            </a:r>
            <a:r>
              <a:rPr lang="en-US" dirty="0" err="1"/>
              <a:t>Leningradskoe</a:t>
            </a:r>
            <a:r>
              <a:rPr lang="en-US" dirty="0"/>
              <a:t> </a:t>
            </a:r>
            <a:r>
              <a:rPr lang="en-US" dirty="0" err="1"/>
              <a:t>Shosse</a:t>
            </a:r>
            <a:endParaRPr lang="en-US" dirty="0"/>
          </a:p>
          <a:p>
            <a:pPr lvl="0"/>
            <a:r>
              <a:rPr lang="en-US" dirty="0"/>
              <a:t>Moscow, 125212, Russian Federation</a:t>
            </a:r>
          </a:p>
          <a:p>
            <a:pPr lvl="0"/>
            <a:r>
              <a:rPr lang="en-US" dirty="0"/>
              <a:t>Tel: +7 (495) 797-8700</a:t>
            </a:r>
          </a:p>
          <a:p>
            <a:pPr lvl="0"/>
            <a:r>
              <a:rPr lang="en-US" dirty="0"/>
              <a:t>www.kaspersky.com</a:t>
            </a:r>
            <a:endParaRPr lang="ru-RU" dirty="0"/>
          </a:p>
        </p:txBody>
      </p:sp>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0153" y="5500533"/>
            <a:ext cx="1493537" cy="414051"/>
          </a:xfrm>
          <a:prstGeom prst="rect">
            <a:avLst/>
          </a:prstGeom>
        </p:spPr>
      </p:pic>
    </p:spTree>
    <p:extLst>
      <p:ext uri="{BB962C8B-B14F-4D97-AF65-F5344CB8AC3E}">
        <p14:creationId xmlns:p14="http://schemas.microsoft.com/office/powerpoint/2010/main" val="4167901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Заголовок 5"/>
          <p:cNvSpPr>
            <a:spLocks noGrp="1"/>
          </p:cNvSpPr>
          <p:nvPr>
            <p:ph type="title" hasCustomPrompt="1"/>
          </p:nvPr>
        </p:nvSpPr>
        <p:spPr/>
        <p:txBody>
          <a:bodyPr/>
          <a:lstStyle>
            <a:lvl1pPr>
              <a:defRPr/>
            </a:lvl1pPr>
          </a:lstStyle>
          <a:p>
            <a:r>
              <a:rPr lang="en-US" dirty="0"/>
              <a:t>Title</a:t>
            </a:r>
            <a:endParaRPr lang="ru-RU" dirty="0"/>
          </a:p>
        </p:txBody>
      </p:sp>
    </p:spTree>
    <p:extLst>
      <p:ext uri="{BB962C8B-B14F-4D97-AF65-F5344CB8AC3E}">
        <p14:creationId xmlns:p14="http://schemas.microsoft.com/office/powerpoint/2010/main" val="567529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3" name="Подзаголовок 2"/>
          <p:cNvSpPr>
            <a:spLocks noGrp="1"/>
          </p:cNvSpPr>
          <p:nvPr>
            <p:ph type="subTitle" idx="1" hasCustomPrompt="1"/>
          </p:nvPr>
        </p:nvSpPr>
        <p:spPr>
          <a:xfrm>
            <a:off x="669926" y="1323413"/>
            <a:ext cx="5358220" cy="249299"/>
          </a:xfrm>
        </p:spPr>
        <p:txBody>
          <a:bodyPr wrap="square" lIns="0" tIns="0" rIns="0" bIns="0">
            <a:spAutoFit/>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24" name="Текст 23"/>
          <p:cNvSpPr>
            <a:spLocks noGrp="1"/>
          </p:cNvSpPr>
          <p:nvPr>
            <p:ph type="body" sz="quarter" idx="36"/>
          </p:nvPr>
        </p:nvSpPr>
        <p:spPr>
          <a:xfrm>
            <a:off x="669927" y="1791476"/>
            <a:ext cx="5357813" cy="1893284"/>
          </a:xfrm>
        </p:spPr>
        <p:txBody>
          <a:bodyPr lIns="0" tIns="0" rIns="0" bIns="0">
            <a:noAutofit/>
          </a:bodyPr>
          <a:lstStyle>
            <a:lvl1pPr marL="0" indent="0">
              <a:buFontTx/>
              <a:buNone/>
              <a:defRPr sz="1400">
                <a:solidFill>
                  <a:schemeClr val="bg1"/>
                </a:solidFill>
              </a:defRPr>
            </a:lvl1pPr>
            <a:lvl2pPr marL="457200" indent="0">
              <a:buFontTx/>
              <a:buNone/>
              <a:defRPr>
                <a:solidFill>
                  <a:schemeClr val="accent4"/>
                </a:solidFill>
              </a:defRPr>
            </a:lvl2pPr>
            <a:lvl3pPr marL="914400" indent="0">
              <a:buFontTx/>
              <a:buNone/>
              <a:defRPr>
                <a:solidFill>
                  <a:schemeClr val="accent4"/>
                </a:solidFill>
              </a:defRPr>
            </a:lvl3pPr>
            <a:lvl4pPr marL="1371600" indent="0">
              <a:buFontTx/>
              <a:buNone/>
              <a:defRPr>
                <a:solidFill>
                  <a:schemeClr val="accent4"/>
                </a:solidFill>
              </a:defRPr>
            </a:lvl4pPr>
            <a:lvl5pPr marL="1828800" indent="0">
              <a:buFontTx/>
              <a:buNone/>
              <a:defRPr>
                <a:solidFill>
                  <a:schemeClr val="accent4"/>
                </a:solidFill>
              </a:defRPr>
            </a:lvl5pPr>
          </a:lstStyle>
          <a:p>
            <a:pPr lvl="0"/>
            <a:r>
              <a:rPr lang="ru-RU" dirty="0"/>
              <a:t>Образец текста</a:t>
            </a:r>
          </a:p>
        </p:txBody>
      </p:sp>
      <p:sp>
        <p:nvSpPr>
          <p:cNvPr id="7" name="Заголовок 6"/>
          <p:cNvSpPr>
            <a:spLocks noGrp="1"/>
          </p:cNvSpPr>
          <p:nvPr>
            <p:ph type="title" hasCustomPrompt="1"/>
          </p:nvPr>
        </p:nvSpPr>
        <p:spPr>
          <a:xfrm>
            <a:off x="669926" y="408552"/>
            <a:ext cx="10852148" cy="332399"/>
          </a:xfrm>
        </p:spPr>
        <p:txBody>
          <a:bodyPr/>
          <a:lstStyle/>
          <a:p>
            <a:r>
              <a:rPr lang="ru-RU" dirty="0"/>
              <a:t>ОБРАЗЕЦ ЗАГОЛОВКА</a:t>
            </a:r>
          </a:p>
        </p:txBody>
      </p:sp>
    </p:spTree>
    <p:extLst>
      <p:ext uri="{BB962C8B-B14F-4D97-AF65-F5344CB8AC3E}">
        <p14:creationId xmlns:p14="http://schemas.microsoft.com/office/powerpoint/2010/main" val="31687504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881297" y="548834"/>
            <a:ext cx="10429404" cy="461986"/>
          </a:xfrm>
        </p:spPr>
        <p:txBody>
          <a:bodyPr lIns="0" tIns="0" rIns="0" bIns="0"/>
          <a:lstStyle>
            <a:lvl1pPr>
              <a:defRPr sz="3002" b="1" i="0">
                <a:solidFill>
                  <a:schemeClr val="bg1"/>
                </a:solidFill>
                <a:latin typeface="Arial"/>
                <a:cs typeface="Arial"/>
              </a:defRPr>
            </a:lvl1pPr>
          </a:lstStyle>
          <a:p>
            <a:endParaRPr/>
          </a:p>
        </p:txBody>
      </p:sp>
      <p:sp>
        <p:nvSpPr>
          <p:cNvPr id="3" name="Holder 3"/>
          <p:cNvSpPr>
            <a:spLocks noGrp="1"/>
          </p:cNvSpPr>
          <p:nvPr>
            <p:ph type="body" idx="1"/>
          </p:nvPr>
        </p:nvSpPr>
        <p:spPr>
          <a:xfrm>
            <a:off x="1252366" y="2801283"/>
            <a:ext cx="9687268" cy="228652"/>
          </a:xfrm>
        </p:spPr>
        <p:txBody>
          <a:bodyPr lIns="0" tIns="0" rIns="0" bIns="0"/>
          <a:lstStyle>
            <a:lvl1pPr>
              <a:defRPr sz="1486" b="1" i="0">
                <a:solidFill>
                  <a:schemeClr val="bg1"/>
                </a:solidFill>
                <a:latin typeface="Arial"/>
                <a:cs typeface="Arial"/>
              </a:defRPr>
            </a:lvl1pPr>
          </a:lstStyle>
          <a:p>
            <a:endParaRPr/>
          </a:p>
        </p:txBody>
      </p:sp>
    </p:spTree>
    <p:extLst>
      <p:ext uri="{BB962C8B-B14F-4D97-AF65-F5344CB8AC3E}">
        <p14:creationId xmlns:p14="http://schemas.microsoft.com/office/powerpoint/2010/main" val="608746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lyphs">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lvl1pPr>
              <a:defRPr cap="all" baseline="0"/>
            </a:lvl1pPr>
          </a:lstStyle>
          <a:p>
            <a:r>
              <a:rPr lang="ru-RU" dirty="0"/>
              <a:t>ОБРАЗЕЦ ЗАГОЛОВКА</a:t>
            </a:r>
          </a:p>
        </p:txBody>
      </p:sp>
      <p:sp>
        <p:nvSpPr>
          <p:cNvPr id="90" name="Текст 88"/>
          <p:cNvSpPr>
            <a:spLocks noGrp="1"/>
          </p:cNvSpPr>
          <p:nvPr>
            <p:ph type="body" sz="quarter" idx="10"/>
          </p:nvPr>
        </p:nvSpPr>
        <p:spPr>
          <a:xfrm>
            <a:off x="434976" y="2248999"/>
            <a:ext cx="1821243" cy="549065"/>
          </a:xfrm>
        </p:spPr>
        <p:txBody>
          <a:bodyPr/>
          <a:lstStyle>
            <a:lvl1pPr marL="0" indent="0" algn="ctr">
              <a:lnSpc>
                <a:spcPts val="1400"/>
              </a:lnSpc>
              <a:spcBef>
                <a:spcPts val="0"/>
              </a:spcBef>
              <a:buNone/>
              <a:defRPr sz="1000"/>
            </a:lvl1pPr>
          </a:lstStyle>
          <a:p>
            <a:pPr lvl="0"/>
            <a:endParaRPr lang="ru-RU" dirty="0"/>
          </a:p>
        </p:txBody>
      </p:sp>
      <p:sp>
        <p:nvSpPr>
          <p:cNvPr id="91" name="Текст 88"/>
          <p:cNvSpPr>
            <a:spLocks noGrp="1"/>
          </p:cNvSpPr>
          <p:nvPr>
            <p:ph type="body" sz="quarter" idx="11"/>
          </p:nvPr>
        </p:nvSpPr>
        <p:spPr>
          <a:xfrm>
            <a:off x="2335642" y="2248999"/>
            <a:ext cx="1821246" cy="549065"/>
          </a:xfrm>
        </p:spPr>
        <p:txBody>
          <a:bodyPr/>
          <a:lstStyle>
            <a:lvl1pPr marL="0" indent="0" algn="ctr">
              <a:lnSpc>
                <a:spcPts val="1400"/>
              </a:lnSpc>
              <a:spcBef>
                <a:spcPts val="0"/>
              </a:spcBef>
              <a:buNone/>
              <a:defRPr sz="1000"/>
            </a:lvl1pPr>
          </a:lstStyle>
          <a:p>
            <a:pPr lvl="0"/>
            <a:endParaRPr lang="ru-RU" dirty="0"/>
          </a:p>
        </p:txBody>
      </p:sp>
      <p:sp>
        <p:nvSpPr>
          <p:cNvPr id="92" name="Текст 88"/>
          <p:cNvSpPr>
            <a:spLocks noGrp="1"/>
          </p:cNvSpPr>
          <p:nvPr>
            <p:ph type="body" sz="quarter" idx="12"/>
          </p:nvPr>
        </p:nvSpPr>
        <p:spPr>
          <a:xfrm>
            <a:off x="4236311" y="2248999"/>
            <a:ext cx="1821243" cy="549065"/>
          </a:xfrm>
        </p:spPr>
        <p:txBody>
          <a:bodyPr/>
          <a:lstStyle>
            <a:lvl1pPr marL="0" indent="0" algn="ctr">
              <a:lnSpc>
                <a:spcPts val="1400"/>
              </a:lnSpc>
              <a:spcBef>
                <a:spcPts val="0"/>
              </a:spcBef>
              <a:buNone/>
              <a:defRPr sz="1000"/>
            </a:lvl1pPr>
          </a:lstStyle>
          <a:p>
            <a:pPr lvl="0"/>
            <a:endParaRPr lang="ru-RU" dirty="0"/>
          </a:p>
        </p:txBody>
      </p:sp>
      <p:sp>
        <p:nvSpPr>
          <p:cNvPr id="93" name="Текст 88"/>
          <p:cNvSpPr>
            <a:spLocks noGrp="1"/>
          </p:cNvSpPr>
          <p:nvPr>
            <p:ph type="body" sz="quarter" idx="13"/>
          </p:nvPr>
        </p:nvSpPr>
        <p:spPr>
          <a:xfrm>
            <a:off x="6136977" y="2248999"/>
            <a:ext cx="1821246" cy="549065"/>
          </a:xfrm>
        </p:spPr>
        <p:txBody>
          <a:bodyPr/>
          <a:lstStyle>
            <a:lvl1pPr marL="0" indent="0" algn="ctr">
              <a:lnSpc>
                <a:spcPts val="1400"/>
              </a:lnSpc>
              <a:spcBef>
                <a:spcPts val="0"/>
              </a:spcBef>
              <a:buNone/>
              <a:defRPr sz="1000"/>
            </a:lvl1pPr>
          </a:lstStyle>
          <a:p>
            <a:pPr lvl="0"/>
            <a:endParaRPr lang="ru-RU" dirty="0"/>
          </a:p>
        </p:txBody>
      </p:sp>
      <p:sp>
        <p:nvSpPr>
          <p:cNvPr id="94" name="Текст 88"/>
          <p:cNvSpPr>
            <a:spLocks noGrp="1"/>
          </p:cNvSpPr>
          <p:nvPr>
            <p:ph type="body" sz="quarter" idx="14"/>
          </p:nvPr>
        </p:nvSpPr>
        <p:spPr>
          <a:xfrm>
            <a:off x="8037646" y="2248999"/>
            <a:ext cx="1821247" cy="549065"/>
          </a:xfrm>
        </p:spPr>
        <p:txBody>
          <a:bodyPr/>
          <a:lstStyle>
            <a:lvl1pPr marL="0" indent="0" algn="ctr">
              <a:lnSpc>
                <a:spcPts val="1400"/>
              </a:lnSpc>
              <a:spcBef>
                <a:spcPts val="0"/>
              </a:spcBef>
              <a:buNone/>
              <a:defRPr sz="1000"/>
            </a:lvl1pPr>
          </a:lstStyle>
          <a:p>
            <a:pPr lvl="0"/>
            <a:endParaRPr lang="ru-RU" dirty="0"/>
          </a:p>
        </p:txBody>
      </p:sp>
      <p:sp>
        <p:nvSpPr>
          <p:cNvPr id="95" name="Текст 88"/>
          <p:cNvSpPr>
            <a:spLocks noGrp="1"/>
          </p:cNvSpPr>
          <p:nvPr>
            <p:ph type="body" sz="quarter" idx="15"/>
          </p:nvPr>
        </p:nvSpPr>
        <p:spPr>
          <a:xfrm>
            <a:off x="9938317" y="2248999"/>
            <a:ext cx="1815534" cy="549065"/>
          </a:xfrm>
        </p:spPr>
        <p:txBody>
          <a:bodyPr/>
          <a:lstStyle>
            <a:lvl1pPr marL="0" indent="0" algn="ctr">
              <a:lnSpc>
                <a:spcPts val="1400"/>
              </a:lnSpc>
              <a:spcBef>
                <a:spcPts val="0"/>
              </a:spcBef>
              <a:buNone/>
              <a:defRPr sz="1000"/>
            </a:lvl1pPr>
          </a:lstStyle>
          <a:p>
            <a:pPr lvl="0"/>
            <a:endParaRPr lang="ru-RU" dirty="0"/>
          </a:p>
        </p:txBody>
      </p:sp>
      <p:sp>
        <p:nvSpPr>
          <p:cNvPr id="97" name="Текст 88"/>
          <p:cNvSpPr>
            <a:spLocks noGrp="1"/>
          </p:cNvSpPr>
          <p:nvPr>
            <p:ph type="body" sz="quarter" idx="16"/>
          </p:nvPr>
        </p:nvSpPr>
        <p:spPr>
          <a:xfrm>
            <a:off x="434976" y="5919945"/>
            <a:ext cx="1821243" cy="549065"/>
          </a:xfrm>
        </p:spPr>
        <p:txBody>
          <a:bodyPr/>
          <a:lstStyle>
            <a:lvl1pPr marL="0" indent="0" algn="ctr">
              <a:lnSpc>
                <a:spcPts val="1400"/>
              </a:lnSpc>
              <a:spcBef>
                <a:spcPts val="0"/>
              </a:spcBef>
              <a:buNone/>
              <a:defRPr sz="1000"/>
            </a:lvl1pPr>
          </a:lstStyle>
          <a:p>
            <a:pPr lvl="0"/>
            <a:endParaRPr lang="ru-RU" dirty="0"/>
          </a:p>
        </p:txBody>
      </p:sp>
      <p:sp>
        <p:nvSpPr>
          <p:cNvPr id="98" name="Текст 88"/>
          <p:cNvSpPr>
            <a:spLocks noGrp="1"/>
          </p:cNvSpPr>
          <p:nvPr>
            <p:ph type="body" sz="quarter" idx="17"/>
          </p:nvPr>
        </p:nvSpPr>
        <p:spPr>
          <a:xfrm>
            <a:off x="2335642" y="5919945"/>
            <a:ext cx="1821246" cy="549065"/>
          </a:xfrm>
        </p:spPr>
        <p:txBody>
          <a:bodyPr/>
          <a:lstStyle>
            <a:lvl1pPr marL="0" indent="0" algn="ctr">
              <a:lnSpc>
                <a:spcPts val="1400"/>
              </a:lnSpc>
              <a:spcBef>
                <a:spcPts val="0"/>
              </a:spcBef>
              <a:buNone/>
              <a:defRPr sz="1000"/>
            </a:lvl1pPr>
          </a:lstStyle>
          <a:p>
            <a:pPr lvl="0"/>
            <a:endParaRPr lang="ru-RU" dirty="0"/>
          </a:p>
        </p:txBody>
      </p:sp>
      <p:sp>
        <p:nvSpPr>
          <p:cNvPr id="99" name="Текст 88"/>
          <p:cNvSpPr>
            <a:spLocks noGrp="1"/>
          </p:cNvSpPr>
          <p:nvPr>
            <p:ph type="body" sz="quarter" idx="18"/>
          </p:nvPr>
        </p:nvSpPr>
        <p:spPr>
          <a:xfrm>
            <a:off x="4236311" y="5919945"/>
            <a:ext cx="1821243" cy="549065"/>
          </a:xfrm>
        </p:spPr>
        <p:txBody>
          <a:bodyPr/>
          <a:lstStyle>
            <a:lvl1pPr marL="0" indent="0" algn="ctr">
              <a:lnSpc>
                <a:spcPts val="1400"/>
              </a:lnSpc>
              <a:spcBef>
                <a:spcPts val="0"/>
              </a:spcBef>
              <a:buNone/>
              <a:defRPr sz="1000"/>
            </a:lvl1pPr>
          </a:lstStyle>
          <a:p>
            <a:pPr lvl="0"/>
            <a:endParaRPr lang="ru-RU" dirty="0"/>
          </a:p>
        </p:txBody>
      </p:sp>
      <p:sp>
        <p:nvSpPr>
          <p:cNvPr id="100" name="Текст 88"/>
          <p:cNvSpPr>
            <a:spLocks noGrp="1"/>
          </p:cNvSpPr>
          <p:nvPr>
            <p:ph type="body" sz="quarter" idx="19"/>
          </p:nvPr>
        </p:nvSpPr>
        <p:spPr>
          <a:xfrm>
            <a:off x="6136977" y="5919945"/>
            <a:ext cx="1821246" cy="549065"/>
          </a:xfrm>
        </p:spPr>
        <p:txBody>
          <a:bodyPr/>
          <a:lstStyle>
            <a:lvl1pPr marL="0" indent="0" algn="ctr">
              <a:lnSpc>
                <a:spcPts val="1400"/>
              </a:lnSpc>
              <a:spcBef>
                <a:spcPts val="0"/>
              </a:spcBef>
              <a:buNone/>
              <a:defRPr sz="1000"/>
            </a:lvl1pPr>
          </a:lstStyle>
          <a:p>
            <a:pPr lvl="0"/>
            <a:endParaRPr lang="ru-RU" dirty="0"/>
          </a:p>
        </p:txBody>
      </p:sp>
      <p:sp>
        <p:nvSpPr>
          <p:cNvPr id="101" name="Текст 88"/>
          <p:cNvSpPr>
            <a:spLocks noGrp="1"/>
          </p:cNvSpPr>
          <p:nvPr>
            <p:ph type="body" sz="quarter" idx="20"/>
          </p:nvPr>
        </p:nvSpPr>
        <p:spPr>
          <a:xfrm>
            <a:off x="8037646" y="5919945"/>
            <a:ext cx="1821247" cy="549065"/>
          </a:xfrm>
        </p:spPr>
        <p:txBody>
          <a:bodyPr/>
          <a:lstStyle>
            <a:lvl1pPr marL="0" indent="0" algn="ctr">
              <a:lnSpc>
                <a:spcPts val="1400"/>
              </a:lnSpc>
              <a:spcBef>
                <a:spcPts val="0"/>
              </a:spcBef>
              <a:buNone/>
              <a:defRPr sz="1000"/>
            </a:lvl1pPr>
          </a:lstStyle>
          <a:p>
            <a:pPr lvl="0"/>
            <a:endParaRPr lang="ru-RU" dirty="0"/>
          </a:p>
        </p:txBody>
      </p:sp>
      <p:sp>
        <p:nvSpPr>
          <p:cNvPr id="102" name="Текст 88"/>
          <p:cNvSpPr>
            <a:spLocks noGrp="1"/>
          </p:cNvSpPr>
          <p:nvPr>
            <p:ph type="body" sz="quarter" idx="21"/>
          </p:nvPr>
        </p:nvSpPr>
        <p:spPr>
          <a:xfrm>
            <a:off x="9938317" y="5919945"/>
            <a:ext cx="1815534" cy="549065"/>
          </a:xfrm>
        </p:spPr>
        <p:txBody>
          <a:bodyPr/>
          <a:lstStyle>
            <a:lvl1pPr marL="0" indent="0" algn="ctr">
              <a:lnSpc>
                <a:spcPts val="1400"/>
              </a:lnSpc>
              <a:spcBef>
                <a:spcPts val="0"/>
              </a:spcBef>
              <a:buNone/>
              <a:defRPr sz="1000"/>
            </a:lvl1pPr>
          </a:lstStyle>
          <a:p>
            <a:pPr lvl="0"/>
            <a:endParaRPr lang="ru-RU" dirty="0"/>
          </a:p>
        </p:txBody>
      </p:sp>
      <p:sp>
        <p:nvSpPr>
          <p:cNvPr id="104" name="Текст 88"/>
          <p:cNvSpPr>
            <a:spLocks noGrp="1"/>
          </p:cNvSpPr>
          <p:nvPr>
            <p:ph type="body" sz="quarter" idx="22"/>
          </p:nvPr>
        </p:nvSpPr>
        <p:spPr>
          <a:xfrm>
            <a:off x="434976" y="4083733"/>
            <a:ext cx="1821243" cy="549065"/>
          </a:xfrm>
        </p:spPr>
        <p:txBody>
          <a:bodyPr/>
          <a:lstStyle>
            <a:lvl1pPr marL="0" indent="0" algn="ctr">
              <a:lnSpc>
                <a:spcPts val="1400"/>
              </a:lnSpc>
              <a:spcBef>
                <a:spcPts val="0"/>
              </a:spcBef>
              <a:buNone/>
              <a:defRPr sz="1000"/>
            </a:lvl1pPr>
          </a:lstStyle>
          <a:p>
            <a:pPr lvl="0"/>
            <a:endParaRPr lang="ru-RU" dirty="0"/>
          </a:p>
        </p:txBody>
      </p:sp>
      <p:sp>
        <p:nvSpPr>
          <p:cNvPr id="105" name="Текст 88"/>
          <p:cNvSpPr>
            <a:spLocks noGrp="1"/>
          </p:cNvSpPr>
          <p:nvPr>
            <p:ph type="body" sz="quarter" idx="23"/>
          </p:nvPr>
        </p:nvSpPr>
        <p:spPr>
          <a:xfrm>
            <a:off x="2335642" y="4083733"/>
            <a:ext cx="1821246" cy="549065"/>
          </a:xfrm>
        </p:spPr>
        <p:txBody>
          <a:bodyPr/>
          <a:lstStyle>
            <a:lvl1pPr marL="0" indent="0" algn="ctr">
              <a:lnSpc>
                <a:spcPts val="1400"/>
              </a:lnSpc>
              <a:spcBef>
                <a:spcPts val="0"/>
              </a:spcBef>
              <a:buNone/>
              <a:defRPr sz="1000"/>
            </a:lvl1pPr>
          </a:lstStyle>
          <a:p>
            <a:pPr lvl="0"/>
            <a:endParaRPr lang="ru-RU" dirty="0"/>
          </a:p>
        </p:txBody>
      </p:sp>
      <p:sp>
        <p:nvSpPr>
          <p:cNvPr id="106" name="Текст 88"/>
          <p:cNvSpPr>
            <a:spLocks noGrp="1"/>
          </p:cNvSpPr>
          <p:nvPr>
            <p:ph type="body" sz="quarter" idx="24"/>
          </p:nvPr>
        </p:nvSpPr>
        <p:spPr>
          <a:xfrm>
            <a:off x="4236311" y="4083733"/>
            <a:ext cx="1821243" cy="549065"/>
          </a:xfrm>
        </p:spPr>
        <p:txBody>
          <a:bodyPr/>
          <a:lstStyle>
            <a:lvl1pPr marL="0" indent="0" algn="ctr">
              <a:lnSpc>
                <a:spcPts val="1400"/>
              </a:lnSpc>
              <a:spcBef>
                <a:spcPts val="0"/>
              </a:spcBef>
              <a:buNone/>
              <a:defRPr sz="1000"/>
            </a:lvl1pPr>
          </a:lstStyle>
          <a:p>
            <a:pPr lvl="0"/>
            <a:endParaRPr lang="ru-RU" dirty="0"/>
          </a:p>
        </p:txBody>
      </p:sp>
      <p:sp>
        <p:nvSpPr>
          <p:cNvPr id="107" name="Текст 88"/>
          <p:cNvSpPr>
            <a:spLocks noGrp="1"/>
          </p:cNvSpPr>
          <p:nvPr>
            <p:ph type="body" sz="quarter" idx="25"/>
          </p:nvPr>
        </p:nvSpPr>
        <p:spPr>
          <a:xfrm>
            <a:off x="6136977" y="4083733"/>
            <a:ext cx="1821246" cy="549065"/>
          </a:xfrm>
        </p:spPr>
        <p:txBody>
          <a:bodyPr/>
          <a:lstStyle>
            <a:lvl1pPr marL="0" indent="0" algn="ctr">
              <a:lnSpc>
                <a:spcPts val="1400"/>
              </a:lnSpc>
              <a:spcBef>
                <a:spcPts val="0"/>
              </a:spcBef>
              <a:buNone/>
              <a:defRPr sz="1000"/>
            </a:lvl1pPr>
          </a:lstStyle>
          <a:p>
            <a:pPr lvl="0"/>
            <a:endParaRPr lang="ru-RU" dirty="0"/>
          </a:p>
        </p:txBody>
      </p:sp>
      <p:sp>
        <p:nvSpPr>
          <p:cNvPr id="108" name="Текст 88"/>
          <p:cNvSpPr>
            <a:spLocks noGrp="1"/>
          </p:cNvSpPr>
          <p:nvPr>
            <p:ph type="body" sz="quarter" idx="26"/>
          </p:nvPr>
        </p:nvSpPr>
        <p:spPr>
          <a:xfrm>
            <a:off x="8037646" y="4083733"/>
            <a:ext cx="1821247" cy="549065"/>
          </a:xfrm>
        </p:spPr>
        <p:txBody>
          <a:bodyPr/>
          <a:lstStyle>
            <a:lvl1pPr marL="0" indent="0" algn="ctr">
              <a:lnSpc>
                <a:spcPts val="1400"/>
              </a:lnSpc>
              <a:spcBef>
                <a:spcPts val="0"/>
              </a:spcBef>
              <a:buNone/>
              <a:defRPr sz="1000"/>
            </a:lvl1pPr>
          </a:lstStyle>
          <a:p>
            <a:pPr lvl="0"/>
            <a:endParaRPr lang="ru-RU" dirty="0"/>
          </a:p>
        </p:txBody>
      </p:sp>
      <p:sp>
        <p:nvSpPr>
          <p:cNvPr id="109" name="Текст 88"/>
          <p:cNvSpPr>
            <a:spLocks noGrp="1"/>
          </p:cNvSpPr>
          <p:nvPr>
            <p:ph type="body" sz="quarter" idx="27"/>
          </p:nvPr>
        </p:nvSpPr>
        <p:spPr>
          <a:xfrm>
            <a:off x="9938317" y="4083733"/>
            <a:ext cx="1815534" cy="549065"/>
          </a:xfrm>
        </p:spPr>
        <p:txBody>
          <a:bodyPr/>
          <a:lstStyle>
            <a:lvl1pPr marL="0" indent="0" algn="ctr">
              <a:lnSpc>
                <a:spcPts val="1400"/>
              </a:lnSpc>
              <a:spcBef>
                <a:spcPts val="0"/>
              </a:spcBef>
              <a:buNone/>
              <a:defRPr sz="1000"/>
            </a:lvl1pPr>
          </a:lstStyle>
          <a:p>
            <a:pPr lvl="0"/>
            <a:endParaRPr lang="ru-RU" dirty="0"/>
          </a:p>
        </p:txBody>
      </p:sp>
    </p:spTree>
    <p:extLst>
      <p:ext uri="{BB962C8B-B14F-4D97-AF65-F5344CB8AC3E}">
        <p14:creationId xmlns:p14="http://schemas.microsoft.com/office/powerpoint/2010/main" val="29342059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Illustrations">
    <p:spTree>
      <p:nvGrpSpPr>
        <p:cNvPr id="1" name=""/>
        <p:cNvGrpSpPr/>
        <p:nvPr/>
      </p:nvGrpSpPr>
      <p:grpSpPr>
        <a:xfrm>
          <a:off x="0" y="0"/>
          <a:ext cx="0" cy="0"/>
          <a:chOff x="0" y="0"/>
          <a:chExt cx="0" cy="0"/>
        </a:xfrm>
      </p:grpSpPr>
      <p:sp>
        <p:nvSpPr>
          <p:cNvPr id="3" name="Заголовок 2"/>
          <p:cNvSpPr>
            <a:spLocks noGrp="1"/>
          </p:cNvSpPr>
          <p:nvPr>
            <p:ph type="title" hasCustomPrompt="1"/>
          </p:nvPr>
        </p:nvSpPr>
        <p:spPr/>
        <p:txBody>
          <a:bodyPr/>
          <a:lstStyle/>
          <a:p>
            <a:r>
              <a:rPr lang="ru-RU" dirty="0"/>
              <a:t>Образец Заголовка</a:t>
            </a:r>
          </a:p>
        </p:txBody>
      </p:sp>
    </p:spTree>
    <p:extLst>
      <p:ext uri="{BB962C8B-B14F-4D97-AF65-F5344CB8AC3E}">
        <p14:creationId xmlns:p14="http://schemas.microsoft.com/office/powerpoint/2010/main" val="4280979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parato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Заголовок 1"/>
          <p:cNvSpPr txBox="1">
            <a:spLocks/>
          </p:cNvSpPr>
          <p:nvPr userDrawn="1"/>
        </p:nvSpPr>
        <p:spPr>
          <a:xfrm>
            <a:off x="434976" y="2953697"/>
            <a:ext cx="5137003" cy="994118"/>
          </a:xfrm>
          <a:prstGeom prst="rect">
            <a:avLst/>
          </a:prstGeom>
        </p:spPr>
        <p:txBody>
          <a:bodyPr vert="horz" wrap="square" lIns="0" tIns="0" rIns="0" bIns="0" rtlCol="0" anchor="t" anchorCtr="0">
            <a:spAutoFit/>
          </a:bodyPr>
          <a:lstStyle>
            <a:lvl1pPr algn="l" defTabSz="914400" rtl="0" eaLnBrk="1" latinLnBrk="0" hangingPunct="1">
              <a:lnSpc>
                <a:spcPct val="85000"/>
              </a:lnSpc>
              <a:spcBef>
                <a:spcPct val="0"/>
              </a:spcBef>
              <a:buNone/>
              <a:defRPr sz="3800" b="1" kern="1200">
                <a:solidFill>
                  <a:schemeClr val="bg1"/>
                </a:solidFill>
                <a:latin typeface="+mj-lt"/>
                <a:ea typeface="+mj-ea"/>
                <a:cs typeface="+mj-cs"/>
              </a:defRPr>
            </a:lvl1pPr>
          </a:lstStyle>
          <a:p>
            <a:r>
              <a:rPr lang="en-US" dirty="0"/>
              <a:t>THREAT</a:t>
            </a:r>
            <a:br>
              <a:rPr lang="en-US" dirty="0"/>
            </a:br>
            <a:r>
              <a:rPr lang="en-US" dirty="0"/>
              <a:t>LANDSCAPE</a:t>
            </a:r>
            <a:endParaRPr lang="ru-RU"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46936" y="6335284"/>
            <a:ext cx="1206914" cy="26336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4976" y="403859"/>
            <a:ext cx="2273813" cy="990602"/>
          </a:xfrm>
          <a:prstGeom prst="rect">
            <a:avLst/>
          </a:prstGeom>
        </p:spPr>
      </p:pic>
    </p:spTree>
    <p:extLst>
      <p:ext uri="{BB962C8B-B14F-4D97-AF65-F5344CB8AC3E}">
        <p14:creationId xmlns:p14="http://schemas.microsoft.com/office/powerpoint/2010/main" val="1343090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Титульный слайд #2">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 y="3"/>
            <a:ext cx="12194381" cy="6856659"/>
          </a:xfrm>
          <a:prstGeom prst="rect">
            <a:avLst/>
          </a:prstGeom>
        </p:spPr>
      </p:pic>
      <p:sp>
        <p:nvSpPr>
          <p:cNvPr id="21" name="Прямоугольник 20"/>
          <p:cNvSpPr/>
          <p:nvPr/>
        </p:nvSpPr>
        <p:spPr>
          <a:xfrm>
            <a:off x="693290" y="2852936"/>
            <a:ext cx="10779309" cy="2880320"/>
          </a:xfrm>
          <a:prstGeom prst="rect">
            <a:avLst/>
          </a:prstGeom>
          <a:gradFill flip="none" rotWithShape="1">
            <a:gsLst>
              <a:gs pos="0">
                <a:srgbClr val="005447"/>
              </a:gs>
              <a:gs pos="100000">
                <a:srgbClr val="30A88A"/>
              </a:gs>
            </a:gsLst>
            <a:lin ang="17400000" scaled="0"/>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endParaRPr lang="ru-RU" sz="1200" b="1" dirty="0">
              <a:solidFill>
                <a:prstClr val="white"/>
              </a:solidFill>
            </a:endParaRPr>
          </a:p>
        </p:txBody>
      </p:sp>
      <p:sp>
        <p:nvSpPr>
          <p:cNvPr id="6" name="Прямоугольник 5"/>
          <p:cNvSpPr/>
          <p:nvPr/>
        </p:nvSpPr>
        <p:spPr>
          <a:xfrm>
            <a:off x="693291" y="0"/>
            <a:ext cx="10779309" cy="692696"/>
          </a:xfrm>
          <a:prstGeom prst="rect">
            <a:avLst/>
          </a:prstGeom>
          <a:gradFill flip="none" rotWithShape="1">
            <a:gsLst>
              <a:gs pos="0">
                <a:srgbClr val="005447"/>
              </a:gs>
              <a:gs pos="100000">
                <a:srgbClr val="30A88A"/>
              </a:gs>
            </a:gsLst>
            <a:lin ang="17400000" scaled="0"/>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pPr algn="ctr"/>
            <a:endParaRPr lang="ru-RU" sz="1200" b="1" dirty="0">
              <a:solidFill>
                <a:prstClr val="white"/>
              </a:solidFill>
            </a:endParaRPr>
          </a:p>
        </p:txBody>
      </p:sp>
      <p:sp>
        <p:nvSpPr>
          <p:cNvPr id="12" name="TextBox 11"/>
          <p:cNvSpPr txBox="1"/>
          <p:nvPr/>
        </p:nvSpPr>
        <p:spPr>
          <a:xfrm>
            <a:off x="693291" y="6071238"/>
            <a:ext cx="10779309" cy="584775"/>
          </a:xfrm>
          <a:prstGeom prst="rect">
            <a:avLst/>
          </a:prstGeom>
          <a:noFill/>
        </p:spPr>
        <p:txBody>
          <a:bodyPr wrap="square" lIns="91400" tIns="45700" rIns="91400" bIns="45700" rtlCol="0">
            <a:spAutoFit/>
          </a:bodyPr>
          <a:lstStyle/>
          <a:p>
            <a:pPr defTabSz="913996" fontAlgn="base">
              <a:spcBef>
                <a:spcPct val="0"/>
              </a:spcBef>
              <a:spcAft>
                <a:spcPct val="0"/>
              </a:spcAft>
              <a:defRPr/>
            </a:pPr>
            <a:r>
              <a:rPr lang="en-US" sz="1200" b="1" dirty="0">
                <a:solidFill>
                  <a:srgbClr val="008E76"/>
                </a:solidFill>
                <a:cs typeface="Arial" charset="0"/>
              </a:rPr>
              <a:t>Technical training KL 038.10</a:t>
            </a:r>
          </a:p>
          <a:p>
            <a:r>
              <a:rPr lang="en-US" sz="2000" b="1" dirty="0">
                <a:solidFill>
                  <a:srgbClr val="008E76"/>
                </a:solidFill>
              </a:rPr>
              <a:t>Kaspersky Industrial Cyber Security</a:t>
            </a:r>
          </a:p>
        </p:txBody>
      </p:sp>
      <p:pic>
        <p:nvPicPr>
          <p:cNvPr id="20" name="Рисунок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327" y="70801"/>
            <a:ext cx="1716707" cy="551094"/>
          </a:xfrm>
          <a:prstGeom prst="rect">
            <a:avLst/>
          </a:prstGeom>
        </p:spPr>
      </p:pic>
      <p:sp>
        <p:nvSpPr>
          <p:cNvPr id="22" name="Title 1"/>
          <p:cNvSpPr>
            <a:spLocks noGrp="1"/>
          </p:cNvSpPr>
          <p:nvPr>
            <p:ph type="ctrTitle"/>
          </p:nvPr>
        </p:nvSpPr>
        <p:spPr>
          <a:xfrm>
            <a:off x="909399" y="2996955"/>
            <a:ext cx="10373204" cy="1584175"/>
          </a:xfrm>
          <a:effectLst/>
        </p:spPr>
        <p:txBody>
          <a:bodyPr>
            <a:normAutofit/>
          </a:bodyPr>
          <a:lstStyle>
            <a:lvl1pPr algn="l">
              <a:defRPr sz="4000">
                <a:solidFill>
                  <a:schemeClr val="bg1">
                    <a:lumMod val="95000"/>
                  </a:schemeClr>
                </a:solidFill>
              </a:defRPr>
            </a:lvl1pPr>
          </a:lstStyle>
          <a:p>
            <a:r>
              <a:rPr lang="ru-RU"/>
              <a:t>Образец заголовка</a:t>
            </a:r>
            <a:endParaRPr lang="en-GB" dirty="0"/>
          </a:p>
        </p:txBody>
      </p:sp>
      <p:sp>
        <p:nvSpPr>
          <p:cNvPr id="23" name="Subtitle 2"/>
          <p:cNvSpPr>
            <a:spLocks noGrp="1"/>
          </p:cNvSpPr>
          <p:nvPr>
            <p:ph type="subTitle" idx="1"/>
          </p:nvPr>
        </p:nvSpPr>
        <p:spPr>
          <a:xfrm>
            <a:off x="909399" y="4581128"/>
            <a:ext cx="10373204" cy="1008112"/>
          </a:xfrm>
          <a:effectLst/>
        </p:spPr>
        <p:txBody>
          <a:bodyPr anchor="ctr" anchorCtr="0">
            <a:normAutofit/>
          </a:bodyPr>
          <a:lstStyle>
            <a:lvl1pPr marL="0" indent="0" algn="l">
              <a:buNone/>
              <a:defRPr sz="2400">
                <a:solidFill>
                  <a:schemeClr val="bg1">
                    <a:lumMod val="95000"/>
                  </a:schemeClr>
                </a:solidFill>
              </a:defRPr>
            </a:lvl1pPr>
            <a:lvl2pPr marL="456999" indent="0" algn="ctr">
              <a:buNone/>
              <a:defRPr>
                <a:solidFill>
                  <a:schemeClr val="tx1">
                    <a:tint val="75000"/>
                  </a:schemeClr>
                </a:solidFill>
              </a:defRPr>
            </a:lvl2pPr>
            <a:lvl3pPr marL="913996" indent="0" algn="ctr">
              <a:buNone/>
              <a:defRPr>
                <a:solidFill>
                  <a:schemeClr val="tx1">
                    <a:tint val="75000"/>
                  </a:schemeClr>
                </a:solidFill>
              </a:defRPr>
            </a:lvl3pPr>
            <a:lvl4pPr marL="1370995" indent="0" algn="ctr">
              <a:buNone/>
              <a:defRPr>
                <a:solidFill>
                  <a:schemeClr val="tx1">
                    <a:tint val="75000"/>
                  </a:schemeClr>
                </a:solidFill>
              </a:defRPr>
            </a:lvl4pPr>
            <a:lvl5pPr marL="1827992" indent="0" algn="ctr">
              <a:buNone/>
              <a:defRPr>
                <a:solidFill>
                  <a:schemeClr val="tx1">
                    <a:tint val="75000"/>
                  </a:schemeClr>
                </a:solidFill>
              </a:defRPr>
            </a:lvl5pPr>
            <a:lvl6pPr marL="2284991" indent="0" algn="ctr">
              <a:buNone/>
              <a:defRPr>
                <a:solidFill>
                  <a:schemeClr val="tx1">
                    <a:tint val="75000"/>
                  </a:schemeClr>
                </a:solidFill>
              </a:defRPr>
            </a:lvl6pPr>
            <a:lvl7pPr marL="2741988" indent="0" algn="ctr">
              <a:buNone/>
              <a:defRPr>
                <a:solidFill>
                  <a:schemeClr val="tx1">
                    <a:tint val="75000"/>
                  </a:schemeClr>
                </a:solidFill>
              </a:defRPr>
            </a:lvl7pPr>
            <a:lvl8pPr marL="3198987" indent="0" algn="ctr">
              <a:buNone/>
              <a:defRPr>
                <a:solidFill>
                  <a:schemeClr val="tx1">
                    <a:tint val="75000"/>
                  </a:schemeClr>
                </a:solidFill>
              </a:defRPr>
            </a:lvl8pPr>
            <a:lvl9pPr marL="3655984" indent="0" algn="ctr">
              <a:buNone/>
              <a:defRPr>
                <a:solidFill>
                  <a:schemeClr val="tx1">
                    <a:tint val="75000"/>
                  </a:schemeClr>
                </a:solidFill>
              </a:defRPr>
            </a:lvl9pPr>
          </a:lstStyle>
          <a:p>
            <a:r>
              <a:rPr lang="ru-RU"/>
              <a:t>Образец подзаголовка</a:t>
            </a:r>
            <a:endParaRPr lang="en-GB" dirty="0"/>
          </a:p>
        </p:txBody>
      </p:sp>
    </p:spTree>
    <p:extLst>
      <p:ext uri="{BB962C8B-B14F-4D97-AF65-F5344CB8AC3E}">
        <p14:creationId xmlns:p14="http://schemas.microsoft.com/office/powerpoint/2010/main" val="21994893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GB"/>
          </a:p>
        </p:txBody>
      </p:sp>
      <p:sp>
        <p:nvSpPr>
          <p:cNvPr id="3" name="Content Placeholder 2"/>
          <p:cNvSpPr>
            <a:spLocks noGrp="1"/>
          </p:cNvSpPr>
          <p:nvPr>
            <p:ph idx="1"/>
          </p:nvPr>
        </p:nvSpPr>
        <p:spPr/>
        <p:txBody>
          <a:bodyPr/>
          <a:lstStyle>
            <a:lvl1pPr marL="268288" indent="-265113">
              <a:defRPr/>
            </a:lvl1pPr>
            <a:lvl2pPr marL="361950" indent="311150">
              <a:defRPr/>
            </a:lvl2pPr>
            <a:lvl3pPr marL="1257300" indent="-269875">
              <a:defRPr/>
            </a:lvl3pPr>
            <a:lvl4pPr marL="1968500" indent="-227013">
              <a:defRPr/>
            </a:lvl4pPr>
            <a:lvl5pPr marL="2509838" indent="-227013">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dirty="0"/>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3599765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ndex on the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GB"/>
          </a:p>
        </p:txBody>
      </p:sp>
      <p:sp>
        <p:nvSpPr>
          <p:cNvPr id="3" name="Content Placeholder 2"/>
          <p:cNvSpPr>
            <a:spLocks noGrp="1"/>
          </p:cNvSpPr>
          <p:nvPr>
            <p:ph idx="1"/>
          </p:nvPr>
        </p:nvSpPr>
        <p:spPr>
          <a:xfrm>
            <a:off x="2608729" y="1484783"/>
            <a:ext cx="9439931" cy="4994963"/>
          </a:xfrm>
        </p:spPr>
        <p:txBody>
          <a:bodyPr/>
          <a:lstStyle>
            <a:lvl1pPr marL="268288" indent="-265113">
              <a:defRPr/>
            </a:lvl1pPr>
            <a:lvl2pPr marL="361950" indent="311150">
              <a:defRPr/>
            </a:lvl2pPr>
            <a:lvl3pPr marL="1257300" indent="-269875">
              <a:defRPr/>
            </a:lvl3pPr>
            <a:lvl4pPr marL="1968500" indent="-227013">
              <a:defRPr/>
            </a:lvl4pPr>
            <a:lvl5pPr marL="2509838" indent="-227013">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dirty="0"/>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Текст 5"/>
          <p:cNvSpPr>
            <a:spLocks noGrp="1"/>
          </p:cNvSpPr>
          <p:nvPr>
            <p:ph type="body" sz="quarter" idx="12"/>
          </p:nvPr>
        </p:nvSpPr>
        <p:spPr>
          <a:xfrm>
            <a:off x="152400" y="1488141"/>
            <a:ext cx="2259013" cy="5002306"/>
          </a:xfrm>
        </p:spPr>
        <p:txBody>
          <a:bodyPr/>
          <a:lstStyle>
            <a:lvl1pPr marL="3175" indent="0">
              <a:spcAft>
                <a:spcPts val="1200"/>
              </a:spcAft>
              <a:buNone/>
              <a:defRPr sz="1800"/>
            </a:lvl1pPr>
            <a:lvl2pPr marL="3175" indent="0">
              <a:spcBef>
                <a:spcPts val="600"/>
              </a:spcBef>
              <a:buNone/>
              <a:defRPr sz="1200"/>
            </a:lvl2pPr>
            <a:lvl3pPr marL="358775" indent="-182563">
              <a:buFont typeface="+mj-lt"/>
              <a:buAutoNum type="arabicPeriod"/>
              <a:defRPr sz="1050"/>
            </a:lvl3pPr>
            <a:lvl4pPr marL="358775" indent="-182563">
              <a:buFont typeface="+mj-lt"/>
              <a:buAutoNum type="arabicPeriod"/>
              <a:defRPr sz="1050"/>
            </a:lvl4pPr>
            <a:lvl5pPr marL="358775" indent="-182563">
              <a:buFont typeface="+mj-lt"/>
              <a:buAutoNum type="arabicPeriod"/>
              <a:defRPr sz="105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885819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Map">
    <p:spTree>
      <p:nvGrpSpPr>
        <p:cNvPr id="1" name=""/>
        <p:cNvGrpSpPr/>
        <p:nvPr/>
      </p:nvGrpSpPr>
      <p:grpSpPr>
        <a:xfrm>
          <a:off x="0" y="0"/>
          <a:ext cx="0" cy="0"/>
          <a:chOff x="0" y="0"/>
          <a:chExt cx="0" cy="0"/>
        </a:xfrm>
      </p:grpSpPr>
      <p:sp>
        <p:nvSpPr>
          <p:cNvPr id="2" name="Title 1"/>
          <p:cNvSpPr>
            <a:spLocks noGrp="1"/>
          </p:cNvSpPr>
          <p:nvPr>
            <p:ph type="title"/>
          </p:nvPr>
        </p:nvSpPr>
        <p:spPr>
          <a:xfrm>
            <a:off x="5015459" y="1700925"/>
            <a:ext cx="7033203" cy="1224136"/>
          </a:xfrm>
        </p:spPr>
        <p:txBody>
          <a:bodyPr/>
          <a:lstStyle/>
          <a:p>
            <a:r>
              <a:rPr lang="ru-RU"/>
              <a:t>Образец заголовка</a:t>
            </a:r>
            <a:endParaRPr lang="ru-RU" dirty="0"/>
          </a:p>
        </p:txBody>
      </p:sp>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4" name="Content Placeholder 2"/>
          <p:cNvSpPr>
            <a:spLocks noGrp="1"/>
          </p:cNvSpPr>
          <p:nvPr>
            <p:ph idx="1"/>
          </p:nvPr>
        </p:nvSpPr>
        <p:spPr>
          <a:xfrm>
            <a:off x="5015459" y="2997053"/>
            <a:ext cx="7033203" cy="352829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dirty="0"/>
          </a:p>
        </p:txBody>
      </p:sp>
    </p:spTree>
    <p:extLst>
      <p:ext uri="{BB962C8B-B14F-4D97-AF65-F5344CB8AC3E}">
        <p14:creationId xmlns:p14="http://schemas.microsoft.com/office/powerpoint/2010/main" val="33302812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ture plus text on the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GB"/>
          </a:p>
        </p:txBody>
      </p:sp>
      <p:sp>
        <p:nvSpPr>
          <p:cNvPr id="3" name="Content Placeholder 2"/>
          <p:cNvSpPr>
            <a:spLocks noGrp="1"/>
          </p:cNvSpPr>
          <p:nvPr>
            <p:ph idx="1"/>
          </p:nvPr>
        </p:nvSpPr>
        <p:spPr>
          <a:xfrm>
            <a:off x="143341" y="1497106"/>
            <a:ext cx="7680853" cy="5028238"/>
          </a:xfrm>
        </p:spPr>
        <p:txBody>
          <a:bodyPr/>
          <a:lstStyle>
            <a:lvl1pPr marL="346075" indent="-342900">
              <a:defRPr lang="ru-RU" sz="2400" kern="1200" dirty="0" smtClean="0">
                <a:solidFill>
                  <a:schemeClr val="tx1"/>
                </a:solidFill>
                <a:latin typeface="+mn-lt"/>
                <a:ea typeface="+mn-ea"/>
                <a:cs typeface="+mn-cs"/>
              </a:defRPr>
            </a:lvl1pPr>
          </a:lstStyle>
          <a:p>
            <a:pPr marL="268288" lvl="0" indent="-265113" algn="l" defTabSz="913996" rtl="0" eaLnBrk="1" latinLnBrk="0" hangingPunct="1">
              <a:spcBef>
                <a:spcPts val="1200"/>
              </a:spcBef>
              <a:spcAft>
                <a:spcPts val="1200"/>
              </a:spcAft>
              <a:buClr>
                <a:srgbClr val="339966"/>
              </a:buClr>
              <a:buSzPct val="100000"/>
              <a:buFont typeface="Arial" panose="020B0604020202020204" pitchFamily="34" charset="0"/>
              <a:buChar char="•"/>
            </a:pPr>
            <a:r>
              <a:rPr lang="ru-RU"/>
              <a:t>Образец текста</a:t>
            </a:r>
          </a:p>
          <a:p>
            <a:pPr marL="268288" lvl="1" indent="-265113" algn="l" defTabSz="913996" rtl="0" eaLnBrk="1" latinLnBrk="0" hangingPunct="1">
              <a:spcBef>
                <a:spcPts val="1200"/>
              </a:spcBef>
              <a:spcAft>
                <a:spcPts val="1200"/>
              </a:spcAft>
              <a:buClr>
                <a:srgbClr val="339966"/>
              </a:buClr>
              <a:buSzPct val="100000"/>
              <a:buFont typeface="Arial" panose="020B0604020202020204" pitchFamily="34" charset="0"/>
              <a:buChar char="•"/>
            </a:pPr>
            <a:r>
              <a:rPr lang="ru-RU"/>
              <a:t>Второй уровень</a:t>
            </a:r>
          </a:p>
          <a:p>
            <a:pPr marL="268288" lvl="2" indent="-265113" algn="l" defTabSz="913996" rtl="0" eaLnBrk="1" latinLnBrk="0" hangingPunct="1">
              <a:spcBef>
                <a:spcPts val="1200"/>
              </a:spcBef>
              <a:spcAft>
                <a:spcPts val="1200"/>
              </a:spcAft>
              <a:buClr>
                <a:srgbClr val="339966"/>
              </a:buClr>
              <a:buSzPct val="100000"/>
              <a:buFont typeface="Arial" panose="020B0604020202020204" pitchFamily="34" charset="0"/>
              <a:buChar char="•"/>
            </a:pPr>
            <a:r>
              <a:rPr lang="ru-RU"/>
              <a:t>Третий уровень</a:t>
            </a:r>
          </a:p>
          <a:p>
            <a:pPr marL="268288" lvl="3" indent="-265113" algn="l" defTabSz="913996" rtl="0" eaLnBrk="1" latinLnBrk="0" hangingPunct="1">
              <a:spcBef>
                <a:spcPts val="1200"/>
              </a:spcBef>
              <a:spcAft>
                <a:spcPts val="1200"/>
              </a:spcAft>
              <a:buClr>
                <a:srgbClr val="339966"/>
              </a:buClr>
              <a:buSzPct val="100000"/>
              <a:buFont typeface="Arial" panose="020B0604020202020204" pitchFamily="34" charset="0"/>
              <a:buChar char="•"/>
            </a:pPr>
            <a:r>
              <a:rPr lang="ru-RU"/>
              <a:t>Четвертый уровень</a:t>
            </a:r>
          </a:p>
          <a:p>
            <a:pPr marL="268288" lvl="4" indent="-265113" algn="l" defTabSz="913996" rtl="0" eaLnBrk="1" latinLnBrk="0" hangingPunct="1">
              <a:spcBef>
                <a:spcPts val="1200"/>
              </a:spcBef>
              <a:spcAft>
                <a:spcPts val="1200"/>
              </a:spcAft>
              <a:buClr>
                <a:srgbClr val="339966"/>
              </a:buClr>
              <a:buSzPct val="100000"/>
              <a:buFont typeface="Arial" panose="020B0604020202020204" pitchFamily="34" charset="0"/>
              <a:buChar char="•"/>
            </a:pPr>
            <a:r>
              <a:rPr lang="ru-RU"/>
              <a:t>Пятый уровень</a:t>
            </a:r>
            <a:endParaRPr lang="en-GB" dirty="0"/>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Text Placeholder 5"/>
          <p:cNvSpPr>
            <a:spLocks noGrp="1"/>
          </p:cNvSpPr>
          <p:nvPr>
            <p:ph type="body" sz="quarter" idx="12"/>
          </p:nvPr>
        </p:nvSpPr>
        <p:spPr>
          <a:xfrm>
            <a:off x="8015830" y="1496953"/>
            <a:ext cx="4032249" cy="5028398"/>
          </a:xfrm>
        </p:spPr>
        <p:txBody>
          <a:bodyPr>
            <a:normAutofit/>
          </a:bodyPr>
          <a:lstStyle>
            <a:lvl1pPr marL="361790" indent="-342748">
              <a:buClrTx/>
              <a:buSzPct val="100000"/>
              <a:buFont typeface="Calibri" pitchFamily="34" charset="0"/>
              <a:buChar char="—"/>
              <a:defRPr sz="1700"/>
            </a:lvl1pPr>
            <a:lvl2pPr marL="714059" indent="-285623">
              <a:defRPr sz="1600"/>
            </a:lvl2pPr>
            <a:lvl3pPr marL="990163" indent="-228499">
              <a:defRPr sz="1300"/>
            </a:lvl3pPr>
            <a:lvl4pPr marL="1256745" indent="-228499">
              <a:defRPr sz="1200"/>
            </a:lvl4pPr>
            <a:lvl5pPr marL="1618535" indent="-228499">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dirty="0"/>
          </a:p>
        </p:txBody>
      </p:sp>
    </p:spTree>
    <p:extLst>
      <p:ext uri="{BB962C8B-B14F-4D97-AF65-F5344CB8AC3E}">
        <p14:creationId xmlns:p14="http://schemas.microsoft.com/office/powerpoint/2010/main" val="3332744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plus text on the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GB"/>
          </a:p>
        </p:txBody>
      </p:sp>
      <p:sp>
        <p:nvSpPr>
          <p:cNvPr id="3" name="Content Placeholder 2"/>
          <p:cNvSpPr>
            <a:spLocks noGrp="1"/>
          </p:cNvSpPr>
          <p:nvPr>
            <p:ph idx="1"/>
          </p:nvPr>
        </p:nvSpPr>
        <p:spPr>
          <a:xfrm>
            <a:off x="4367812" y="1488143"/>
            <a:ext cx="7680853" cy="503720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Text Placeholder 5"/>
          <p:cNvSpPr>
            <a:spLocks noGrp="1"/>
          </p:cNvSpPr>
          <p:nvPr>
            <p:ph type="body" sz="quarter" idx="12"/>
          </p:nvPr>
        </p:nvSpPr>
        <p:spPr>
          <a:xfrm>
            <a:off x="143353" y="1487989"/>
            <a:ext cx="4032447" cy="5037363"/>
          </a:xfrm>
        </p:spPr>
        <p:txBody>
          <a:bodyPr>
            <a:normAutofit/>
          </a:bodyPr>
          <a:lstStyle>
            <a:lvl1pPr marL="361790" indent="-342748">
              <a:buClrTx/>
              <a:buSzPct val="100000"/>
              <a:buFont typeface="Calibri" pitchFamily="34" charset="0"/>
              <a:buChar char="—"/>
              <a:defRPr sz="1700"/>
            </a:lvl1pPr>
            <a:lvl2pPr marL="714059" indent="-285623">
              <a:defRPr sz="1600"/>
            </a:lvl2pPr>
            <a:lvl3pPr marL="990163" indent="-228499">
              <a:defRPr sz="1300"/>
            </a:lvl3pPr>
            <a:lvl4pPr marL="1256745" indent="-228499">
              <a:defRPr sz="1200"/>
            </a:lvl4pPr>
            <a:lvl5pPr marL="1618535" indent="-228499">
              <a:defRPr sz="12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dirty="0"/>
          </a:p>
        </p:txBody>
      </p:sp>
    </p:spTree>
    <p:extLst>
      <p:ext uri="{BB962C8B-B14F-4D97-AF65-F5344CB8AC3E}">
        <p14:creationId xmlns:p14="http://schemas.microsoft.com/office/powerpoint/2010/main" val="14404501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ture plus text underneat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GB"/>
          </a:p>
        </p:txBody>
      </p:sp>
      <p:sp>
        <p:nvSpPr>
          <p:cNvPr id="3" name="Content Placeholder 2"/>
          <p:cNvSpPr>
            <a:spLocks noGrp="1"/>
          </p:cNvSpPr>
          <p:nvPr>
            <p:ph idx="1"/>
          </p:nvPr>
        </p:nvSpPr>
        <p:spPr>
          <a:xfrm>
            <a:off x="143339" y="1488143"/>
            <a:ext cx="11905322" cy="438913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dirty="0"/>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Text Placeholder 5"/>
          <p:cNvSpPr>
            <a:spLocks noGrp="1"/>
          </p:cNvSpPr>
          <p:nvPr>
            <p:ph type="body" sz="quarter" idx="12"/>
          </p:nvPr>
        </p:nvSpPr>
        <p:spPr>
          <a:xfrm>
            <a:off x="143341" y="5949281"/>
            <a:ext cx="11904728" cy="576064"/>
          </a:xfrm>
        </p:spPr>
        <p:txBody>
          <a:bodyPr>
            <a:normAutofit/>
          </a:bodyPr>
          <a:lstStyle>
            <a:lvl1pPr marL="19042" indent="0" algn="ctr">
              <a:buClrTx/>
              <a:buSzPct val="100000"/>
              <a:buFontTx/>
              <a:buNone/>
              <a:defRPr sz="1700"/>
            </a:lvl1pPr>
            <a:lvl2pPr marL="428436" indent="0">
              <a:buFontTx/>
              <a:buNone/>
              <a:defRPr sz="1600"/>
            </a:lvl2pPr>
            <a:lvl3pPr marL="761664" indent="0">
              <a:buFontTx/>
              <a:buNone/>
              <a:defRPr sz="1300"/>
            </a:lvl3pPr>
            <a:lvl4pPr marL="1028245" indent="0">
              <a:buFontTx/>
              <a:buNone/>
              <a:defRPr sz="1200"/>
            </a:lvl4pPr>
            <a:lvl5pPr marL="1390035" indent="0">
              <a:buFontTx/>
              <a:buNone/>
              <a:defRPr sz="1200"/>
            </a:lvl5pPr>
          </a:lstStyle>
          <a:p>
            <a:pPr lvl="0"/>
            <a:r>
              <a:rPr lang="ru-RU"/>
              <a:t>Образец текста</a:t>
            </a:r>
          </a:p>
        </p:txBody>
      </p:sp>
    </p:spTree>
    <p:extLst>
      <p:ext uri="{BB962C8B-B14F-4D97-AF65-F5344CB8AC3E}">
        <p14:creationId xmlns:p14="http://schemas.microsoft.com/office/powerpoint/2010/main" val="1193898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GB"/>
          </a:p>
        </p:txBody>
      </p:sp>
      <p:sp>
        <p:nvSpPr>
          <p:cNvPr id="3" name="Content Placeholder 2"/>
          <p:cNvSpPr>
            <a:spLocks noGrp="1"/>
          </p:cNvSpPr>
          <p:nvPr>
            <p:ph sz="half" idx="1"/>
          </p:nvPr>
        </p:nvSpPr>
        <p:spPr>
          <a:xfrm>
            <a:off x="143339" y="1556792"/>
            <a:ext cx="5664630" cy="4896544"/>
          </a:xfrm>
        </p:spPr>
        <p:txBody>
          <a:bodyPr>
            <a:normAutofit/>
          </a:bodyPr>
          <a:lstStyle>
            <a:lvl1pPr marL="361790" indent="-342748">
              <a:defRPr sz="2000"/>
            </a:lvl1pPr>
            <a:lvl2pPr marL="628373" indent="-285623">
              <a:defRPr sz="1700"/>
            </a:lvl2pPr>
            <a:lvl3pPr marL="894954" indent="-228499">
              <a:defRPr sz="1600"/>
            </a:lvl3pPr>
            <a:lvl4pPr marL="1256745" indent="-228499">
              <a:defRPr sz="1300"/>
            </a:lvl4pPr>
            <a:lvl5pPr marL="1523327" indent="-228499">
              <a:defRPr sz="13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dirty="0"/>
          </a:p>
        </p:txBody>
      </p:sp>
      <p:sp>
        <p:nvSpPr>
          <p:cNvPr id="4" name="Content Placeholder 3"/>
          <p:cNvSpPr>
            <a:spLocks noGrp="1"/>
          </p:cNvSpPr>
          <p:nvPr>
            <p:ph sz="half" idx="2"/>
          </p:nvPr>
        </p:nvSpPr>
        <p:spPr>
          <a:xfrm>
            <a:off x="5999992" y="1556792"/>
            <a:ext cx="5952661" cy="4896544"/>
          </a:xfrm>
        </p:spPr>
        <p:txBody>
          <a:bodyPr>
            <a:normAutofit/>
          </a:bodyPr>
          <a:lstStyle>
            <a:lvl1pPr marL="342748" indent="-342748">
              <a:defRPr sz="2000"/>
            </a:lvl1pPr>
            <a:lvl2pPr marL="714059" indent="-285623">
              <a:defRPr sz="1700"/>
            </a:lvl2pPr>
            <a:lvl3pPr marL="990163" indent="-228499">
              <a:defRPr sz="1600"/>
            </a:lvl3pPr>
            <a:lvl4pPr marL="1256745" indent="-228499">
              <a:defRPr sz="1300"/>
            </a:lvl4pPr>
            <a:lvl5pPr marL="1523327" indent="-228499">
              <a:defRPr sz="13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dirty="0"/>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046341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2" name="Title 1"/>
          <p:cNvSpPr>
            <a:spLocks noGrp="1"/>
          </p:cNvSpPr>
          <p:nvPr>
            <p:ph type="title"/>
          </p:nvPr>
        </p:nvSpPr>
        <p:spPr>
          <a:xfrm>
            <a:off x="1783019" y="273358"/>
            <a:ext cx="10202793" cy="1368152"/>
          </a:xfrm>
        </p:spPr>
        <p:txBody>
          <a:bodyPr anchor="t" anchorCtr="0"/>
          <a:lstStyle/>
          <a:p>
            <a:r>
              <a:rPr lang="ru-RU"/>
              <a:t>Образец заголовка</a:t>
            </a:r>
            <a:endParaRPr lang="en-GB" dirty="0"/>
          </a:p>
        </p:txBody>
      </p:sp>
      <p:sp>
        <p:nvSpPr>
          <p:cNvPr id="4" name="Content Placeholder 3"/>
          <p:cNvSpPr>
            <a:spLocks noGrp="1"/>
          </p:cNvSpPr>
          <p:nvPr>
            <p:ph sz="half" idx="2"/>
          </p:nvPr>
        </p:nvSpPr>
        <p:spPr>
          <a:xfrm>
            <a:off x="5465606" y="1712261"/>
            <a:ext cx="6504977" cy="4741077"/>
          </a:xfrm>
        </p:spPr>
        <p:txBody>
          <a:bodyPr>
            <a:normAutofit/>
          </a:bodyPr>
          <a:lstStyle>
            <a:lvl1pPr marL="266700" indent="-266700">
              <a:defRPr sz="2000"/>
            </a:lvl1pPr>
            <a:lvl2pPr marL="714059" indent="-285623">
              <a:defRPr sz="1700"/>
            </a:lvl2pPr>
            <a:lvl3pPr marL="990163" indent="-228499">
              <a:defRPr sz="1600"/>
            </a:lvl3pPr>
            <a:lvl4pPr marL="1256745" indent="-228499">
              <a:defRPr sz="1300"/>
            </a:lvl4pPr>
            <a:lvl5pPr marL="1523327" indent="-228499">
              <a:defRPr sz="13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dirty="0"/>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542" y="80682"/>
            <a:ext cx="1694329" cy="2306158"/>
          </a:xfrm>
          <a:prstGeom prst="rect">
            <a:avLst/>
          </a:prstGeom>
        </p:spPr>
      </p:pic>
    </p:spTree>
    <p:extLst>
      <p:ext uri="{BB962C8B-B14F-4D97-AF65-F5344CB8AC3E}">
        <p14:creationId xmlns:p14="http://schemas.microsoft.com/office/powerpoint/2010/main" val="4274756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ab">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71" y="260426"/>
            <a:ext cx="1559081" cy="2150692"/>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1783019" y="273358"/>
            <a:ext cx="10202793" cy="1368152"/>
          </a:xfrm>
        </p:spPr>
        <p:txBody>
          <a:bodyPr anchor="t" anchorCtr="0"/>
          <a:lstStyle/>
          <a:p>
            <a:r>
              <a:rPr lang="ru-RU"/>
              <a:t>Образец заголовка</a:t>
            </a:r>
            <a:endParaRPr lang="en-GB" dirty="0"/>
          </a:p>
        </p:txBody>
      </p:sp>
      <p:sp>
        <p:nvSpPr>
          <p:cNvPr id="4" name="Content Placeholder 3"/>
          <p:cNvSpPr>
            <a:spLocks noGrp="1"/>
          </p:cNvSpPr>
          <p:nvPr>
            <p:ph sz="half" idx="2"/>
          </p:nvPr>
        </p:nvSpPr>
        <p:spPr>
          <a:xfrm>
            <a:off x="5465606" y="1712261"/>
            <a:ext cx="6504977" cy="4741077"/>
          </a:xfrm>
        </p:spPr>
        <p:txBody>
          <a:bodyPr>
            <a:normAutofit/>
          </a:bodyPr>
          <a:lstStyle>
            <a:lvl1pPr marL="266700" indent="-266700">
              <a:defRPr sz="2000"/>
            </a:lvl1pPr>
            <a:lvl2pPr marL="714059" indent="-285623">
              <a:defRPr sz="1700"/>
            </a:lvl2pPr>
            <a:lvl3pPr marL="990163" indent="-228499">
              <a:defRPr sz="1600"/>
            </a:lvl3pPr>
            <a:lvl4pPr marL="1256745" indent="-228499">
              <a:defRPr sz="1300"/>
            </a:lvl4pPr>
            <a:lvl5pPr marL="1523327" indent="-228499">
              <a:defRPr sz="13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dirty="0"/>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292587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nal_slide_We_prot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2689892" y="3122091"/>
            <a:ext cx="6793742" cy="387798"/>
          </a:xfrm>
        </p:spPr>
        <p:txBody>
          <a:bodyPr wrap="square" lIns="0" tIns="0" rIns="0" bIns="0" anchor="t" anchorCtr="0">
            <a:noAutofit/>
          </a:bodyPr>
          <a:lstStyle>
            <a:lvl1pPr algn="ctr">
              <a:defRPr sz="2800" baseline="0">
                <a:solidFill>
                  <a:schemeClr val="bg1"/>
                </a:solidFill>
              </a:defRPr>
            </a:lvl1pPr>
          </a:lstStyle>
          <a:p>
            <a:r>
              <a:rPr lang="en-US" dirty="0"/>
              <a:t>WE PROTECT WHAT MATTERS MOST</a:t>
            </a:r>
            <a:endParaRPr lang="ru-RU" dirty="0"/>
          </a:p>
        </p:txBody>
      </p:sp>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1948" y="4538909"/>
            <a:ext cx="1929630" cy="534948"/>
          </a:xfrm>
          <a:prstGeom prst="rect">
            <a:avLst/>
          </a:prstGeom>
        </p:spPr>
      </p:pic>
    </p:spTree>
    <p:extLst>
      <p:ext uri="{BB962C8B-B14F-4D97-AF65-F5344CB8AC3E}">
        <p14:creationId xmlns:p14="http://schemas.microsoft.com/office/powerpoint/2010/main" val="7118005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GB"/>
          </a:p>
        </p:txBody>
      </p:sp>
      <p:sp>
        <p:nvSpPr>
          <p:cNvPr id="3" name="Text Placeholder 2"/>
          <p:cNvSpPr>
            <a:spLocks noGrp="1"/>
          </p:cNvSpPr>
          <p:nvPr>
            <p:ph type="body" idx="1"/>
          </p:nvPr>
        </p:nvSpPr>
        <p:spPr>
          <a:xfrm>
            <a:off x="143339" y="1628808"/>
            <a:ext cx="5853178" cy="639763"/>
          </a:xfrm>
        </p:spPr>
        <p:txBody>
          <a:bodyPr anchor="b"/>
          <a:lstStyle>
            <a:lvl1pPr marL="0" indent="0">
              <a:buNone/>
              <a:defRPr sz="2400" b="1"/>
            </a:lvl1pPr>
            <a:lvl2pPr marL="456999" indent="0">
              <a:buNone/>
              <a:defRPr sz="2000" b="1"/>
            </a:lvl2pPr>
            <a:lvl3pPr marL="913996" indent="0">
              <a:buNone/>
              <a:defRPr sz="1700" b="1"/>
            </a:lvl3pPr>
            <a:lvl4pPr marL="1370995" indent="0">
              <a:buNone/>
              <a:defRPr sz="1600" b="1"/>
            </a:lvl4pPr>
            <a:lvl5pPr marL="1827992" indent="0">
              <a:buNone/>
              <a:defRPr sz="1600" b="1"/>
            </a:lvl5pPr>
            <a:lvl6pPr marL="2284991" indent="0">
              <a:buNone/>
              <a:defRPr sz="1600" b="1"/>
            </a:lvl6pPr>
            <a:lvl7pPr marL="2741988" indent="0">
              <a:buNone/>
              <a:defRPr sz="1600" b="1"/>
            </a:lvl7pPr>
            <a:lvl8pPr marL="3198987" indent="0">
              <a:buNone/>
              <a:defRPr sz="1600" b="1"/>
            </a:lvl8pPr>
            <a:lvl9pPr marL="3655984" indent="0">
              <a:buNone/>
              <a:defRPr sz="1600" b="1"/>
            </a:lvl9pPr>
          </a:lstStyle>
          <a:p>
            <a:pPr lvl="0"/>
            <a:r>
              <a:rPr lang="ru-RU"/>
              <a:t>Образец текста</a:t>
            </a:r>
          </a:p>
        </p:txBody>
      </p:sp>
      <p:sp>
        <p:nvSpPr>
          <p:cNvPr id="4" name="Content Placeholder 3"/>
          <p:cNvSpPr>
            <a:spLocks noGrp="1"/>
          </p:cNvSpPr>
          <p:nvPr>
            <p:ph sz="half" idx="2"/>
          </p:nvPr>
        </p:nvSpPr>
        <p:spPr>
          <a:xfrm>
            <a:off x="143339" y="2268574"/>
            <a:ext cx="5853178" cy="4256783"/>
          </a:xfrm>
        </p:spPr>
        <p:txBody>
          <a:bodyPr>
            <a:normAutofit/>
          </a:bodyPr>
          <a:lstStyle>
            <a:lvl1pPr marL="361790" indent="-342748">
              <a:defRPr sz="2000"/>
            </a:lvl1pPr>
            <a:lvl2pPr marL="628373" indent="-285623">
              <a:defRPr sz="1700"/>
            </a:lvl2pPr>
            <a:lvl3pPr marL="894954" indent="-228499">
              <a:defRPr sz="1600"/>
            </a:lvl3pPr>
            <a:lvl4pPr marL="1171058" indent="-228499">
              <a:defRPr sz="1300"/>
            </a:lvl4pPr>
            <a:lvl5pPr marL="1437640" indent="-228499">
              <a:defRPr sz="13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dirty="0"/>
          </a:p>
        </p:txBody>
      </p:sp>
      <p:sp>
        <p:nvSpPr>
          <p:cNvPr id="5" name="Text Placeholder 4"/>
          <p:cNvSpPr>
            <a:spLocks noGrp="1"/>
          </p:cNvSpPr>
          <p:nvPr>
            <p:ph type="body" sz="quarter" idx="3"/>
          </p:nvPr>
        </p:nvSpPr>
        <p:spPr>
          <a:xfrm>
            <a:off x="6193370" y="1628808"/>
            <a:ext cx="5855295" cy="639763"/>
          </a:xfrm>
        </p:spPr>
        <p:txBody>
          <a:bodyPr anchor="b"/>
          <a:lstStyle>
            <a:lvl1pPr marL="0" indent="0">
              <a:buNone/>
              <a:defRPr sz="2400" b="1"/>
            </a:lvl1pPr>
            <a:lvl2pPr marL="456999" indent="0">
              <a:buNone/>
              <a:defRPr sz="2000" b="1"/>
            </a:lvl2pPr>
            <a:lvl3pPr marL="913996" indent="0">
              <a:buNone/>
              <a:defRPr sz="1700" b="1"/>
            </a:lvl3pPr>
            <a:lvl4pPr marL="1370995" indent="0">
              <a:buNone/>
              <a:defRPr sz="1600" b="1"/>
            </a:lvl4pPr>
            <a:lvl5pPr marL="1827992" indent="0">
              <a:buNone/>
              <a:defRPr sz="1600" b="1"/>
            </a:lvl5pPr>
            <a:lvl6pPr marL="2284991" indent="0">
              <a:buNone/>
              <a:defRPr sz="1600" b="1"/>
            </a:lvl6pPr>
            <a:lvl7pPr marL="2741988" indent="0">
              <a:buNone/>
              <a:defRPr sz="1600" b="1"/>
            </a:lvl7pPr>
            <a:lvl8pPr marL="3198987" indent="0">
              <a:buNone/>
              <a:defRPr sz="1600" b="1"/>
            </a:lvl8pPr>
            <a:lvl9pPr marL="3655984" indent="0">
              <a:buNone/>
              <a:defRPr sz="1600" b="1"/>
            </a:lvl9pPr>
          </a:lstStyle>
          <a:p>
            <a:pPr lvl="0"/>
            <a:r>
              <a:rPr lang="ru-RU"/>
              <a:t>Образец текста</a:t>
            </a:r>
          </a:p>
        </p:txBody>
      </p:sp>
      <p:sp>
        <p:nvSpPr>
          <p:cNvPr id="6" name="Content Placeholder 5"/>
          <p:cNvSpPr>
            <a:spLocks noGrp="1"/>
          </p:cNvSpPr>
          <p:nvPr>
            <p:ph sz="quarter" idx="4"/>
          </p:nvPr>
        </p:nvSpPr>
        <p:spPr>
          <a:xfrm>
            <a:off x="6193370" y="2268574"/>
            <a:ext cx="5855295" cy="4256783"/>
          </a:xfrm>
        </p:spPr>
        <p:txBody>
          <a:bodyPr>
            <a:normAutofit/>
          </a:bodyPr>
          <a:lstStyle>
            <a:lvl1pPr marL="361790" indent="-342748">
              <a:defRPr sz="2000"/>
            </a:lvl1pPr>
            <a:lvl2pPr marL="714059" indent="-285623">
              <a:defRPr sz="1700"/>
            </a:lvl2pPr>
            <a:lvl3pPr marL="1075849" indent="-228499">
              <a:defRPr sz="1600"/>
            </a:lvl3pPr>
            <a:lvl4pPr marL="1342432" indent="-228499">
              <a:defRPr sz="1300"/>
            </a:lvl4pPr>
            <a:lvl5pPr marL="1618535" indent="-228499">
              <a:defRPr sz="13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GB" dirty="0"/>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116570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GB" dirty="0"/>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609426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Tree>
    <p:extLst>
      <p:ext uri="{BB962C8B-B14F-4D97-AF65-F5344CB8AC3E}">
        <p14:creationId xmlns:p14="http://schemas.microsoft.com/office/powerpoint/2010/main" val="5891279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Section Title Layout">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771525" y="403412"/>
            <a:ext cx="11125200" cy="6176776"/>
          </a:xfrm>
        </p:spPr>
        <p:txBody>
          <a:bodyPr/>
          <a:lstStyle>
            <a:lvl1pPr marL="3175" indent="0">
              <a:buNone/>
              <a:defRPr b="1"/>
            </a:lvl1pPr>
            <a:lvl2pPr marL="1076325" indent="0">
              <a:buNone/>
              <a:defRPr sz="1400"/>
            </a:lvl2pPr>
            <a:lvl3pPr marL="1076325" indent="0">
              <a:buNone/>
              <a:defRPr sz="1400"/>
            </a:lvl3pPr>
            <a:lvl4pPr marL="1076325" indent="0">
              <a:buNone/>
              <a:defRPr sz="1400"/>
            </a:lvl4pPr>
            <a:lvl5pPr marL="1076325" indent="0">
              <a:buNone/>
              <a:defRPr sz="1400"/>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Tree>
    <p:extLst>
      <p:ext uri="{BB962C8B-B14F-4D97-AF65-F5344CB8AC3E}">
        <p14:creationId xmlns:p14="http://schemas.microsoft.com/office/powerpoint/2010/main" val="2826227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3" name="Подзаголовок 2"/>
          <p:cNvSpPr>
            <a:spLocks noGrp="1"/>
          </p:cNvSpPr>
          <p:nvPr>
            <p:ph type="subTitle" idx="1" hasCustomPrompt="1"/>
          </p:nvPr>
        </p:nvSpPr>
        <p:spPr>
          <a:xfrm>
            <a:off x="434976" y="1323413"/>
            <a:ext cx="5358220" cy="249299"/>
          </a:xfrm>
        </p:spPr>
        <p:txBody>
          <a:bodyPr wrap="square" lIns="0" tIns="0" rIns="0" bIns="0">
            <a:spAutoFit/>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4" name="Дата 3"/>
          <p:cNvSpPr>
            <a:spLocks noGrp="1"/>
          </p:cNvSpPr>
          <p:nvPr>
            <p:ph type="dt" sz="half" idx="10"/>
          </p:nvPr>
        </p:nvSpPr>
        <p:spPr>
          <a:xfrm>
            <a:off x="4691061" y="6312459"/>
            <a:ext cx="1502328" cy="286189"/>
          </a:xfrm>
          <a:prstGeom prst="rect">
            <a:avLst/>
          </a:prstGeom>
        </p:spPr>
        <p:txBody>
          <a:bodyPr/>
          <a:lstStyle/>
          <a:p>
            <a:fld id="{F9EAAE30-6BEB-45C8-B9E8-26BF946B9234}" type="datetime1">
              <a:rPr lang="ru-RU" smtClean="0">
                <a:solidFill>
                  <a:prstClr val="black"/>
                </a:solidFill>
              </a:rPr>
              <a:t>21.10.2019</a:t>
            </a:fld>
            <a:endParaRPr lang="ru-RU">
              <a:solidFill>
                <a:prstClr val="black"/>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434976" y="6312459"/>
            <a:ext cx="234950" cy="286189"/>
          </a:xfrm>
          <a:prstGeom prst="rect">
            <a:avLst/>
          </a:prstGeom>
        </p:spPr>
        <p:txBody>
          <a:bodyPr/>
          <a:lstStyle/>
          <a:p>
            <a:fld id="{D105C08D-A2BB-4D6F-92A2-2CA9551ABFC2}" type="slidenum">
              <a:rPr lang="ru-RU" smtClean="0">
                <a:solidFill>
                  <a:prstClr val="black"/>
                </a:solidFill>
              </a:rPr>
              <a:pPr/>
              <a:t>‹#›</a:t>
            </a:fld>
            <a:endParaRPr lang="ru-RU">
              <a:solidFill>
                <a:prstClr val="black"/>
              </a:solidFill>
            </a:endParaRPr>
          </a:p>
        </p:txBody>
      </p:sp>
      <p:sp>
        <p:nvSpPr>
          <p:cNvPr id="24" name="Текст 23"/>
          <p:cNvSpPr>
            <a:spLocks noGrp="1"/>
          </p:cNvSpPr>
          <p:nvPr>
            <p:ph type="body" sz="quarter" idx="36"/>
          </p:nvPr>
        </p:nvSpPr>
        <p:spPr>
          <a:xfrm>
            <a:off x="434977" y="1791476"/>
            <a:ext cx="5357813" cy="1893284"/>
          </a:xfrm>
        </p:spPr>
        <p:txBody>
          <a:bodyPr lIns="0" tIns="0" rIns="0" bIns="0">
            <a:noAutofit/>
          </a:bodyPr>
          <a:lstStyle>
            <a:lvl1pPr marL="0" indent="0">
              <a:buFontTx/>
              <a:buNone/>
              <a:defRPr sz="1400">
                <a:solidFill>
                  <a:schemeClr val="bg1"/>
                </a:solidFill>
              </a:defRPr>
            </a:lvl1pPr>
            <a:lvl2pPr marL="457200" indent="0">
              <a:buFontTx/>
              <a:buNone/>
              <a:defRPr>
                <a:solidFill>
                  <a:schemeClr val="accent4"/>
                </a:solidFill>
              </a:defRPr>
            </a:lvl2pPr>
            <a:lvl3pPr marL="914400" indent="0">
              <a:buFontTx/>
              <a:buNone/>
              <a:defRPr>
                <a:solidFill>
                  <a:schemeClr val="accent4"/>
                </a:solidFill>
              </a:defRPr>
            </a:lvl3pPr>
            <a:lvl4pPr marL="1371600" indent="0">
              <a:buFontTx/>
              <a:buNone/>
              <a:defRPr>
                <a:solidFill>
                  <a:schemeClr val="accent4"/>
                </a:solidFill>
              </a:defRPr>
            </a:lvl4pPr>
            <a:lvl5pPr marL="1828800" indent="0">
              <a:buFontTx/>
              <a:buNone/>
              <a:defRPr>
                <a:solidFill>
                  <a:schemeClr val="accent4"/>
                </a:solidFill>
              </a:defRPr>
            </a:lvl5pPr>
          </a:lstStyle>
          <a:p>
            <a:pPr lvl="0"/>
            <a:r>
              <a:rPr lang="ru-RU" dirty="0"/>
              <a:t>Образец текста</a:t>
            </a:r>
          </a:p>
        </p:txBody>
      </p:sp>
      <p:sp>
        <p:nvSpPr>
          <p:cNvPr id="7" name="Заголовок 6"/>
          <p:cNvSpPr>
            <a:spLocks noGrp="1"/>
          </p:cNvSpPr>
          <p:nvPr>
            <p:ph type="title" hasCustomPrompt="1"/>
          </p:nvPr>
        </p:nvSpPr>
        <p:spPr/>
        <p:txBody>
          <a:bodyPr/>
          <a:lstStyle/>
          <a:p>
            <a:r>
              <a:rPr lang="ru-RU" dirty="0"/>
              <a:t>ОБРАЗЕЦ ЗАГОЛОВКА</a:t>
            </a:r>
          </a:p>
        </p:txBody>
      </p:sp>
    </p:spTree>
    <p:extLst>
      <p:ext uri="{BB962C8B-B14F-4D97-AF65-F5344CB8AC3E}">
        <p14:creationId xmlns:p14="http://schemas.microsoft.com/office/powerpoint/2010/main" val="27116996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and text (duo blocks)">
    <p:spTree>
      <p:nvGrpSpPr>
        <p:cNvPr id="1" name=""/>
        <p:cNvGrpSpPr/>
        <p:nvPr/>
      </p:nvGrpSpPr>
      <p:grpSpPr>
        <a:xfrm>
          <a:off x="0" y="0"/>
          <a:ext cx="0" cy="0"/>
          <a:chOff x="0" y="0"/>
          <a:chExt cx="0" cy="0"/>
        </a:xfrm>
      </p:grpSpPr>
      <p:sp>
        <p:nvSpPr>
          <p:cNvPr id="3" name="Подзаголовок 2"/>
          <p:cNvSpPr>
            <a:spLocks noGrp="1"/>
          </p:cNvSpPr>
          <p:nvPr>
            <p:ph type="subTitle" idx="1" hasCustomPrompt="1"/>
          </p:nvPr>
        </p:nvSpPr>
        <p:spPr>
          <a:xfrm>
            <a:off x="434976" y="1844524"/>
            <a:ext cx="5358220" cy="249299"/>
          </a:xfrm>
        </p:spPr>
        <p:txBody>
          <a:bodyPr wrap="square" lIns="0" tIns="0" rIns="0" bIns="0">
            <a:spAutoFit/>
          </a:bodyPr>
          <a:lstStyle>
            <a:lvl1pPr marL="0" indent="0" algn="l">
              <a:buNone/>
              <a:defRPr sz="1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
        <p:nvSpPr>
          <p:cNvPr id="4" name="Дата 3"/>
          <p:cNvSpPr>
            <a:spLocks noGrp="1"/>
          </p:cNvSpPr>
          <p:nvPr>
            <p:ph type="dt" sz="half" idx="10"/>
          </p:nvPr>
        </p:nvSpPr>
        <p:spPr>
          <a:xfrm>
            <a:off x="4691061" y="6312459"/>
            <a:ext cx="1502328" cy="286189"/>
          </a:xfrm>
          <a:prstGeom prst="rect">
            <a:avLst/>
          </a:prstGeom>
        </p:spPr>
        <p:txBody>
          <a:bodyPr/>
          <a:lstStyle/>
          <a:p>
            <a:fld id="{1A277CE6-06EC-4484-91E4-07DB71F34C89}" type="datetime1">
              <a:rPr lang="ru-RU" smtClean="0">
                <a:solidFill>
                  <a:prstClr val="black"/>
                </a:solidFill>
              </a:rPr>
              <a:t>21.10.2019</a:t>
            </a:fld>
            <a:endParaRPr lang="ru-RU">
              <a:solidFill>
                <a:prstClr val="black"/>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434976" y="6312459"/>
            <a:ext cx="234950" cy="286189"/>
          </a:xfrm>
          <a:prstGeom prst="rect">
            <a:avLst/>
          </a:prstGeom>
        </p:spPr>
        <p:txBody>
          <a:bodyPr/>
          <a:lstStyle/>
          <a:p>
            <a:fld id="{D105C08D-A2BB-4D6F-92A2-2CA9551ABFC2}" type="slidenum">
              <a:rPr lang="ru-RU" smtClean="0">
                <a:solidFill>
                  <a:prstClr val="black"/>
                </a:solidFill>
              </a:rPr>
              <a:pPr/>
              <a:t>‹#›</a:t>
            </a:fld>
            <a:endParaRPr lang="ru-RU">
              <a:solidFill>
                <a:prstClr val="black"/>
              </a:solidFill>
            </a:endParaRPr>
          </a:p>
        </p:txBody>
      </p:sp>
      <p:sp>
        <p:nvSpPr>
          <p:cNvPr id="22" name="Текст 21"/>
          <p:cNvSpPr>
            <a:spLocks noGrp="1"/>
          </p:cNvSpPr>
          <p:nvPr>
            <p:ph type="body" sz="quarter" idx="35" hasCustomPrompt="1"/>
          </p:nvPr>
        </p:nvSpPr>
        <p:spPr>
          <a:xfrm>
            <a:off x="6395630" y="1843873"/>
            <a:ext cx="5358220" cy="249299"/>
          </a:xfrm>
        </p:spPr>
        <p:txBody>
          <a:bodyPr lIns="0" tIns="0" rIns="0" bIns="0">
            <a:spAutoFit/>
          </a:bodyPr>
          <a:lstStyle>
            <a:lvl1pPr marL="0" indent="0">
              <a:buFontTx/>
              <a:buNone/>
              <a:defRPr sz="1800" b="1"/>
            </a:lvl1pPr>
            <a:lvl2pPr marL="457200" indent="0">
              <a:buFontTx/>
              <a:buNone/>
              <a:defRPr b="1"/>
            </a:lvl2pPr>
            <a:lvl3pPr marL="914400" indent="0">
              <a:buFontTx/>
              <a:buNone/>
              <a:defRPr b="1"/>
            </a:lvl3pPr>
            <a:lvl4pPr marL="1371600" indent="0">
              <a:buFontTx/>
              <a:buNone/>
              <a:defRPr b="1"/>
            </a:lvl4pPr>
            <a:lvl5pPr marL="1828800" indent="0">
              <a:buFontTx/>
              <a:buNone/>
              <a:defRPr b="1"/>
            </a:lvl5pPr>
          </a:lstStyle>
          <a:p>
            <a:pPr lvl="0"/>
            <a:r>
              <a:rPr lang="ru-RU" dirty="0"/>
              <a:t>ОБРАЗЕЦ ПОДЗАГОЛОВКА</a:t>
            </a:r>
          </a:p>
        </p:txBody>
      </p:sp>
      <p:sp>
        <p:nvSpPr>
          <p:cNvPr id="24" name="Текст 23"/>
          <p:cNvSpPr>
            <a:spLocks noGrp="1"/>
          </p:cNvSpPr>
          <p:nvPr>
            <p:ph type="body" sz="quarter" idx="36"/>
          </p:nvPr>
        </p:nvSpPr>
        <p:spPr>
          <a:xfrm>
            <a:off x="434977" y="2311936"/>
            <a:ext cx="5357813" cy="1423988"/>
          </a:xfrm>
        </p:spPr>
        <p:txBody>
          <a:bodyPr lIns="0" tIns="0" rIns="0" bIns="0">
            <a:noAutofit/>
          </a:bodyPr>
          <a:lstStyle>
            <a:lvl1pPr marL="0" indent="0">
              <a:buFontTx/>
              <a:buNone/>
              <a:defRPr sz="1400">
                <a:solidFill>
                  <a:schemeClr val="accent4"/>
                </a:solidFill>
              </a:defRPr>
            </a:lvl1pPr>
            <a:lvl2pPr marL="457200" indent="0">
              <a:buFontTx/>
              <a:buNone/>
              <a:defRPr>
                <a:solidFill>
                  <a:schemeClr val="accent4"/>
                </a:solidFill>
              </a:defRPr>
            </a:lvl2pPr>
            <a:lvl3pPr marL="914400" indent="0">
              <a:buFontTx/>
              <a:buNone/>
              <a:defRPr>
                <a:solidFill>
                  <a:schemeClr val="accent4"/>
                </a:solidFill>
              </a:defRPr>
            </a:lvl3pPr>
            <a:lvl4pPr marL="1371600" indent="0">
              <a:buFontTx/>
              <a:buNone/>
              <a:defRPr>
                <a:solidFill>
                  <a:schemeClr val="accent4"/>
                </a:solidFill>
              </a:defRPr>
            </a:lvl4pPr>
            <a:lvl5pPr marL="1828800" indent="0">
              <a:buFontTx/>
              <a:buNone/>
              <a:defRPr>
                <a:solidFill>
                  <a:schemeClr val="accent4"/>
                </a:solidFill>
              </a:defRPr>
            </a:lvl5pPr>
          </a:lstStyle>
          <a:p>
            <a:pPr lvl="0"/>
            <a:r>
              <a:rPr lang="ru-RU" dirty="0"/>
              <a:t>Образец текста</a:t>
            </a:r>
          </a:p>
        </p:txBody>
      </p:sp>
      <p:sp>
        <p:nvSpPr>
          <p:cNvPr id="25" name="Текст 23"/>
          <p:cNvSpPr>
            <a:spLocks noGrp="1"/>
          </p:cNvSpPr>
          <p:nvPr>
            <p:ph type="body" sz="quarter" idx="37"/>
          </p:nvPr>
        </p:nvSpPr>
        <p:spPr>
          <a:xfrm>
            <a:off x="6396037" y="2311936"/>
            <a:ext cx="5357813" cy="1423988"/>
          </a:xfrm>
        </p:spPr>
        <p:txBody>
          <a:bodyPr lIns="0" tIns="0" rIns="0" bIns="0">
            <a:noAutofit/>
          </a:bodyPr>
          <a:lstStyle>
            <a:lvl1pPr marL="0" indent="0">
              <a:buFontTx/>
              <a:buNone/>
              <a:defRPr sz="1400">
                <a:solidFill>
                  <a:schemeClr val="accent4"/>
                </a:solidFill>
              </a:defRPr>
            </a:lvl1pPr>
            <a:lvl2pPr marL="457200" indent="0">
              <a:buFontTx/>
              <a:buNone/>
              <a:defRPr>
                <a:solidFill>
                  <a:schemeClr val="accent4"/>
                </a:solidFill>
              </a:defRPr>
            </a:lvl2pPr>
            <a:lvl3pPr marL="914400" indent="0">
              <a:buFontTx/>
              <a:buNone/>
              <a:defRPr>
                <a:solidFill>
                  <a:schemeClr val="accent4"/>
                </a:solidFill>
              </a:defRPr>
            </a:lvl3pPr>
            <a:lvl4pPr marL="1371600" indent="0">
              <a:buFontTx/>
              <a:buNone/>
              <a:defRPr>
                <a:solidFill>
                  <a:schemeClr val="accent4"/>
                </a:solidFill>
              </a:defRPr>
            </a:lvl4pPr>
            <a:lvl5pPr marL="1828800" indent="0">
              <a:buFontTx/>
              <a:buNone/>
              <a:defRPr>
                <a:solidFill>
                  <a:schemeClr val="accent4"/>
                </a:solidFill>
              </a:defRPr>
            </a:lvl5pPr>
          </a:lstStyle>
          <a:p>
            <a:pPr lvl="0"/>
            <a:r>
              <a:rPr lang="ru-RU" dirty="0"/>
              <a:t>Образец текста</a:t>
            </a:r>
          </a:p>
        </p:txBody>
      </p:sp>
      <p:sp>
        <p:nvSpPr>
          <p:cNvPr id="7" name="Заголовок 6"/>
          <p:cNvSpPr>
            <a:spLocks noGrp="1"/>
          </p:cNvSpPr>
          <p:nvPr>
            <p:ph type="title" hasCustomPrompt="1"/>
          </p:nvPr>
        </p:nvSpPr>
        <p:spPr/>
        <p:txBody>
          <a:bodyPr/>
          <a:lstStyle/>
          <a:p>
            <a:r>
              <a:rPr lang="ru-RU" dirty="0"/>
              <a:t>ОБРАЗЕЦ ЗАГОЛОВКА</a:t>
            </a:r>
          </a:p>
        </p:txBody>
      </p:sp>
    </p:spTree>
    <p:extLst>
      <p:ext uri="{BB962C8B-B14F-4D97-AF65-F5344CB8AC3E}">
        <p14:creationId xmlns:p14="http://schemas.microsoft.com/office/powerpoint/2010/main" val="35605756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Mai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4656" y="6289650"/>
            <a:ext cx="1210676" cy="335633"/>
          </a:xfrm>
          <a:prstGeom prst="rect">
            <a:avLst/>
          </a:prstGeom>
        </p:spPr>
      </p:pic>
      <p:sp>
        <p:nvSpPr>
          <p:cNvPr id="3" name="Текст 23"/>
          <p:cNvSpPr>
            <a:spLocks noGrp="1"/>
          </p:cNvSpPr>
          <p:nvPr>
            <p:ph type="body" sz="quarter" idx="36" hasCustomPrompt="1"/>
          </p:nvPr>
        </p:nvSpPr>
        <p:spPr>
          <a:xfrm>
            <a:off x="434977" y="4329436"/>
            <a:ext cx="5137002" cy="221599"/>
          </a:xfrm>
        </p:spPr>
        <p:txBody>
          <a:bodyPr lIns="0" tIns="0" rIns="0" bIns="0" anchor="t" anchorCtr="0">
            <a:spAutoFit/>
          </a:bodyPr>
          <a:lstStyle>
            <a:lvl1pPr marL="0" indent="0">
              <a:buFontTx/>
              <a:buNone/>
              <a:defRPr sz="1600" i="1" baseline="0">
                <a:solidFill>
                  <a:schemeClr val="bg1"/>
                </a:solidFill>
              </a:defRPr>
            </a:lvl1pPr>
            <a:lvl2pPr marL="457200" indent="0">
              <a:buFontTx/>
              <a:buNone/>
              <a:defRPr>
                <a:solidFill>
                  <a:schemeClr val="accent4"/>
                </a:solidFill>
              </a:defRPr>
            </a:lvl2pPr>
            <a:lvl3pPr marL="914400" indent="0">
              <a:buFontTx/>
              <a:buNone/>
              <a:defRPr>
                <a:solidFill>
                  <a:schemeClr val="accent4"/>
                </a:solidFill>
              </a:defRPr>
            </a:lvl3pPr>
            <a:lvl4pPr marL="1371600" indent="0">
              <a:buFontTx/>
              <a:buNone/>
              <a:defRPr>
                <a:solidFill>
                  <a:schemeClr val="accent4"/>
                </a:solidFill>
              </a:defRPr>
            </a:lvl4pPr>
            <a:lvl5pPr marL="1828800" indent="0">
              <a:buFontTx/>
              <a:buNone/>
              <a:defRPr>
                <a:solidFill>
                  <a:schemeClr val="accent4"/>
                </a:solidFill>
              </a:defRPr>
            </a:lvl5pPr>
          </a:lstStyle>
          <a:p>
            <a:pPr lvl="0"/>
            <a:r>
              <a:rPr lang="en-US" dirty="0"/>
              <a:t>Secondary text area</a:t>
            </a:r>
            <a:endParaRPr lang="ru-RU" dirty="0"/>
          </a:p>
        </p:txBody>
      </p:sp>
      <p:sp>
        <p:nvSpPr>
          <p:cNvPr id="2" name="Заголовок 1"/>
          <p:cNvSpPr>
            <a:spLocks noGrp="1"/>
          </p:cNvSpPr>
          <p:nvPr>
            <p:ph type="title" hasCustomPrompt="1"/>
          </p:nvPr>
        </p:nvSpPr>
        <p:spPr>
          <a:xfrm>
            <a:off x="434976" y="2624407"/>
            <a:ext cx="5790337" cy="1491177"/>
          </a:xfrm>
        </p:spPr>
        <p:txBody>
          <a:bodyPr anchor="t" anchorCtr="0">
            <a:spAutoFit/>
          </a:bodyPr>
          <a:lstStyle>
            <a:lvl1pPr>
              <a:lnSpc>
                <a:spcPct val="85000"/>
              </a:lnSpc>
              <a:defRPr sz="3800">
                <a:solidFill>
                  <a:schemeClr val="bg1"/>
                </a:solidFill>
              </a:defRPr>
            </a:lvl1pPr>
          </a:lstStyle>
          <a:p>
            <a:r>
              <a:rPr lang="en-US" dirty="0"/>
              <a:t>WHO WE ARE,</a:t>
            </a:r>
            <a:br>
              <a:rPr lang="en-US" dirty="0"/>
            </a:br>
            <a:r>
              <a:rPr lang="en-US" dirty="0"/>
              <a:t>WHAT WE DO,</a:t>
            </a:r>
            <a:br>
              <a:rPr lang="en-US" dirty="0"/>
            </a:br>
            <a:r>
              <a:rPr lang="en-US" dirty="0"/>
              <a:t>WHAT MATTERS TO US</a:t>
            </a:r>
            <a:endParaRPr lang="ru-RU" dirty="0"/>
          </a:p>
        </p:txBody>
      </p:sp>
    </p:spTree>
    <p:extLst>
      <p:ext uri="{BB962C8B-B14F-4D97-AF65-F5344CB8AC3E}">
        <p14:creationId xmlns:p14="http://schemas.microsoft.com/office/powerpoint/2010/main" val="11687153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K (Big img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Текст 23"/>
          <p:cNvSpPr>
            <a:spLocks noGrp="1"/>
          </p:cNvSpPr>
          <p:nvPr>
            <p:ph type="body" sz="quarter" idx="36"/>
          </p:nvPr>
        </p:nvSpPr>
        <p:spPr>
          <a:xfrm>
            <a:off x="434976" y="1275907"/>
            <a:ext cx="5137002" cy="4316819"/>
          </a:xfrm>
        </p:spPr>
        <p:txBody>
          <a:bodyPr lIns="0" tIns="0" rIns="0" bIns="0">
            <a:noAutofit/>
          </a:bodyPr>
          <a:lstStyle>
            <a:lvl1pPr marL="0" indent="0">
              <a:buFontTx/>
              <a:buNone/>
              <a:defRPr sz="1800">
                <a:solidFill>
                  <a:schemeClr val="bg1"/>
                </a:solidFill>
              </a:defRPr>
            </a:lvl1pPr>
            <a:lvl2pPr marL="457200" indent="0">
              <a:buFontTx/>
              <a:buNone/>
              <a:defRPr>
                <a:solidFill>
                  <a:schemeClr val="accent4"/>
                </a:solidFill>
              </a:defRPr>
            </a:lvl2pPr>
            <a:lvl3pPr marL="914400" indent="0">
              <a:buFontTx/>
              <a:buNone/>
              <a:defRPr>
                <a:solidFill>
                  <a:schemeClr val="accent4"/>
                </a:solidFill>
              </a:defRPr>
            </a:lvl3pPr>
            <a:lvl4pPr marL="1371600" indent="0">
              <a:buFontTx/>
              <a:buNone/>
              <a:defRPr>
                <a:solidFill>
                  <a:schemeClr val="accent4"/>
                </a:solidFill>
              </a:defRPr>
            </a:lvl4pPr>
            <a:lvl5pPr marL="1828800" indent="0">
              <a:buFontTx/>
              <a:buNone/>
              <a:defRPr>
                <a:solidFill>
                  <a:schemeClr val="accent4"/>
                </a:solidFill>
              </a:defRPr>
            </a:lvl5pPr>
          </a:lstStyle>
          <a:p>
            <a:pPr lvl="0"/>
            <a:r>
              <a:rPr lang="ru-RU" dirty="0"/>
              <a:t>Образец текста</a:t>
            </a:r>
          </a:p>
        </p:txBody>
      </p:sp>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5762" y="6289650"/>
            <a:ext cx="1208351" cy="334988"/>
          </a:xfrm>
          <a:prstGeom prst="rect">
            <a:avLst/>
          </a:prstGeom>
        </p:spPr>
      </p:pic>
    </p:spTree>
    <p:extLst>
      <p:ext uri="{BB962C8B-B14F-4D97-AF65-F5344CB8AC3E}">
        <p14:creationId xmlns:p14="http://schemas.microsoft.com/office/powerpoint/2010/main" val="1252275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parato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34975" y="2931941"/>
            <a:ext cx="5790337" cy="994118"/>
          </a:xfrm>
        </p:spPr>
        <p:txBody>
          <a:bodyPr anchor="t" anchorCtr="0">
            <a:spAutoFit/>
          </a:bodyPr>
          <a:lstStyle>
            <a:lvl1pPr>
              <a:lnSpc>
                <a:spcPct val="85000"/>
              </a:lnSpc>
              <a:defRPr sz="3800" baseline="0">
                <a:solidFill>
                  <a:schemeClr val="bg1"/>
                </a:solidFill>
              </a:defRPr>
            </a:lvl1pPr>
          </a:lstStyle>
          <a:p>
            <a:r>
              <a:rPr lang="en-US" dirty="0"/>
              <a:t>THREAT</a:t>
            </a:r>
            <a:br>
              <a:rPr lang="en-US" dirty="0"/>
            </a:br>
            <a:r>
              <a:rPr lang="en-US" dirty="0"/>
              <a:t>LANDSCAPE</a:t>
            </a:r>
            <a:endParaRPr lang="ru-RU" dirty="0"/>
          </a:p>
        </p:txBody>
      </p:sp>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4656" y="6289650"/>
            <a:ext cx="1210676" cy="335633"/>
          </a:xfrm>
          <a:prstGeom prst="rect">
            <a:avLst/>
          </a:prstGeom>
        </p:spPr>
      </p:pic>
    </p:spTree>
    <p:extLst>
      <p:ext uri="{BB962C8B-B14F-4D97-AF65-F5344CB8AC3E}">
        <p14:creationId xmlns:p14="http://schemas.microsoft.com/office/powerpoint/2010/main" val="26258614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inal_slide_We_prot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2689892" y="3122091"/>
            <a:ext cx="6793742" cy="387798"/>
          </a:xfrm>
        </p:spPr>
        <p:txBody>
          <a:bodyPr wrap="square" lIns="0" tIns="0" rIns="0" bIns="0" anchor="t" anchorCtr="0">
            <a:noAutofit/>
          </a:bodyPr>
          <a:lstStyle>
            <a:lvl1pPr algn="ctr">
              <a:defRPr sz="2800" baseline="0">
                <a:solidFill>
                  <a:schemeClr val="bg1"/>
                </a:solidFill>
              </a:defRPr>
            </a:lvl1pPr>
          </a:lstStyle>
          <a:p>
            <a:r>
              <a:rPr lang="en-US" dirty="0"/>
              <a:t>WE PROTECT WHAT MATTERS MOST</a:t>
            </a:r>
            <a:endParaRPr lang="ru-RU" dirty="0"/>
          </a:p>
        </p:txBody>
      </p:sp>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1948" y="4538909"/>
            <a:ext cx="1929630" cy="534948"/>
          </a:xfrm>
          <a:prstGeom prst="rect">
            <a:avLst/>
          </a:prstGeom>
        </p:spPr>
      </p:pic>
    </p:spTree>
    <p:extLst>
      <p:ext uri="{BB962C8B-B14F-4D97-AF65-F5344CB8AC3E}">
        <p14:creationId xmlns:p14="http://schemas.microsoft.com/office/powerpoint/2010/main" val="197651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inal_slide_Let's_tal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435707" y="3122091"/>
            <a:ext cx="4182938" cy="387798"/>
          </a:xfrm>
        </p:spPr>
        <p:txBody>
          <a:bodyPr wrap="square" lIns="0" tIns="0" rIns="0" bIns="0" anchor="t" anchorCtr="0">
            <a:noAutofit/>
          </a:bodyPr>
          <a:lstStyle>
            <a:lvl1pPr algn="l">
              <a:defRPr sz="2800" baseline="0">
                <a:solidFill>
                  <a:schemeClr val="bg1"/>
                </a:solidFill>
              </a:defRPr>
            </a:lvl1pPr>
          </a:lstStyle>
          <a:p>
            <a:r>
              <a:rPr lang="en-US" dirty="0"/>
              <a:t>LET’S TALK?</a:t>
            </a:r>
            <a:endParaRPr lang="ru-RU" dirty="0"/>
          </a:p>
        </p:txBody>
      </p:sp>
      <p:sp>
        <p:nvSpPr>
          <p:cNvPr id="4" name="Текст 6"/>
          <p:cNvSpPr>
            <a:spLocks noGrp="1"/>
          </p:cNvSpPr>
          <p:nvPr>
            <p:ph type="body" sz="quarter" idx="52" hasCustomPrompt="1"/>
          </p:nvPr>
        </p:nvSpPr>
        <p:spPr>
          <a:xfrm>
            <a:off x="434976" y="3940954"/>
            <a:ext cx="4183669" cy="1128514"/>
          </a:xfrm>
        </p:spPr>
        <p:txBody>
          <a:bodyPr wrap="square" lIns="0" tIns="0" rIns="0" bIns="0" anchor="t" anchorCtr="0">
            <a:noAutofit/>
          </a:bodyPr>
          <a:lstStyle>
            <a:lvl1pPr marL="0" indent="0" algn="l">
              <a:lnSpc>
                <a:spcPct val="100000"/>
              </a:lnSpc>
              <a:spcBef>
                <a:spcPts val="100"/>
              </a:spcBef>
              <a:buFontTx/>
              <a:buNone/>
              <a:defRPr sz="1400" b="0" baseline="0">
                <a:solidFill>
                  <a:schemeClr val="bg1"/>
                </a:solidFill>
                <a:latin typeface="+mn-lt"/>
              </a:defRPr>
            </a:lvl1pPr>
          </a:lstStyle>
          <a:p>
            <a:pPr lvl="0"/>
            <a:r>
              <a:rPr lang="en-US" dirty="0"/>
              <a:t>Kaspersky Lab HQ</a:t>
            </a:r>
          </a:p>
          <a:p>
            <a:pPr lvl="0"/>
            <a:r>
              <a:rPr lang="en-US" dirty="0"/>
              <a:t>39A/3 </a:t>
            </a:r>
            <a:r>
              <a:rPr lang="en-US" dirty="0" err="1"/>
              <a:t>Leningradskoe</a:t>
            </a:r>
            <a:r>
              <a:rPr lang="en-US" dirty="0"/>
              <a:t> </a:t>
            </a:r>
            <a:r>
              <a:rPr lang="en-US" dirty="0" err="1"/>
              <a:t>Shosse</a:t>
            </a:r>
            <a:endParaRPr lang="en-US" dirty="0"/>
          </a:p>
          <a:p>
            <a:pPr lvl="0"/>
            <a:r>
              <a:rPr lang="en-US" dirty="0"/>
              <a:t>Moscow, 125212, Russian Federation</a:t>
            </a:r>
          </a:p>
          <a:p>
            <a:pPr lvl="0"/>
            <a:r>
              <a:rPr lang="en-US" dirty="0"/>
              <a:t>Tel: +7 (495) 797-8700</a:t>
            </a:r>
          </a:p>
          <a:p>
            <a:pPr lvl="0"/>
            <a:r>
              <a:rPr lang="en-US" dirty="0"/>
              <a:t>www.kaspersky.com</a:t>
            </a:r>
            <a:endParaRPr lang="ru-RU" dirty="0"/>
          </a:p>
        </p:txBody>
      </p:sp>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0153" y="5500533"/>
            <a:ext cx="1493537" cy="414051"/>
          </a:xfrm>
          <a:prstGeom prst="rect">
            <a:avLst/>
          </a:prstGeom>
        </p:spPr>
      </p:pic>
    </p:spTree>
    <p:extLst>
      <p:ext uri="{BB962C8B-B14F-4D97-AF65-F5344CB8AC3E}">
        <p14:creationId xmlns:p14="http://schemas.microsoft.com/office/powerpoint/2010/main" val="2210736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inal_slide_Let's_tal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435707" y="3122091"/>
            <a:ext cx="4182938" cy="387798"/>
          </a:xfrm>
        </p:spPr>
        <p:txBody>
          <a:bodyPr wrap="square" lIns="0" tIns="0" rIns="0" bIns="0" anchor="t" anchorCtr="0">
            <a:noAutofit/>
          </a:bodyPr>
          <a:lstStyle>
            <a:lvl1pPr algn="l">
              <a:defRPr sz="2800" baseline="0">
                <a:solidFill>
                  <a:schemeClr val="bg1"/>
                </a:solidFill>
              </a:defRPr>
            </a:lvl1pPr>
          </a:lstStyle>
          <a:p>
            <a:r>
              <a:rPr lang="en-US" dirty="0"/>
              <a:t>LET’S TALK?</a:t>
            </a:r>
            <a:endParaRPr lang="ru-RU" dirty="0"/>
          </a:p>
        </p:txBody>
      </p:sp>
      <p:sp>
        <p:nvSpPr>
          <p:cNvPr id="4" name="Текст 6"/>
          <p:cNvSpPr>
            <a:spLocks noGrp="1"/>
          </p:cNvSpPr>
          <p:nvPr>
            <p:ph type="body" sz="quarter" idx="52" hasCustomPrompt="1"/>
          </p:nvPr>
        </p:nvSpPr>
        <p:spPr>
          <a:xfrm>
            <a:off x="434976" y="3940954"/>
            <a:ext cx="4183669" cy="1128514"/>
          </a:xfrm>
        </p:spPr>
        <p:txBody>
          <a:bodyPr wrap="square" lIns="0" tIns="0" rIns="0" bIns="0" anchor="t" anchorCtr="0">
            <a:noAutofit/>
          </a:bodyPr>
          <a:lstStyle>
            <a:lvl1pPr marL="0" indent="0" algn="l">
              <a:lnSpc>
                <a:spcPct val="100000"/>
              </a:lnSpc>
              <a:spcBef>
                <a:spcPts val="100"/>
              </a:spcBef>
              <a:buFontTx/>
              <a:buNone/>
              <a:defRPr sz="1400" b="0" baseline="0">
                <a:solidFill>
                  <a:schemeClr val="bg1"/>
                </a:solidFill>
                <a:latin typeface="+mn-lt"/>
              </a:defRPr>
            </a:lvl1pPr>
          </a:lstStyle>
          <a:p>
            <a:pPr lvl="0"/>
            <a:r>
              <a:rPr lang="en-US" dirty="0"/>
              <a:t>Kaspersky Lab HQ</a:t>
            </a:r>
          </a:p>
          <a:p>
            <a:pPr lvl="0"/>
            <a:r>
              <a:rPr lang="en-US" dirty="0"/>
              <a:t>39A/3 </a:t>
            </a:r>
            <a:r>
              <a:rPr lang="en-US" dirty="0" err="1"/>
              <a:t>Leningradskoe</a:t>
            </a:r>
            <a:r>
              <a:rPr lang="en-US" dirty="0"/>
              <a:t> </a:t>
            </a:r>
            <a:r>
              <a:rPr lang="en-US" dirty="0" err="1"/>
              <a:t>Shosse</a:t>
            </a:r>
            <a:endParaRPr lang="en-US" dirty="0"/>
          </a:p>
          <a:p>
            <a:pPr lvl="0"/>
            <a:r>
              <a:rPr lang="en-US" dirty="0"/>
              <a:t>Moscow, 125212, Russian Federation</a:t>
            </a:r>
          </a:p>
          <a:p>
            <a:pPr lvl="0"/>
            <a:r>
              <a:rPr lang="en-US" dirty="0"/>
              <a:t>Tel: +7 (495) 797-8700</a:t>
            </a:r>
          </a:p>
          <a:p>
            <a:pPr lvl="0"/>
            <a:r>
              <a:rPr lang="en-US" dirty="0"/>
              <a:t>www.kaspersky.com</a:t>
            </a:r>
            <a:endParaRPr lang="ru-RU" dirty="0"/>
          </a:p>
        </p:txBody>
      </p:sp>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0153" y="5500533"/>
            <a:ext cx="1493537" cy="414051"/>
          </a:xfrm>
          <a:prstGeom prst="rect">
            <a:avLst/>
          </a:prstGeom>
        </p:spPr>
      </p:pic>
    </p:spTree>
    <p:extLst>
      <p:ext uri="{BB962C8B-B14F-4D97-AF65-F5344CB8AC3E}">
        <p14:creationId xmlns:p14="http://schemas.microsoft.com/office/powerpoint/2010/main" val="1054133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2060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green">
    <p:spTree>
      <p:nvGrpSpPr>
        <p:cNvPr id="1" name=""/>
        <p:cNvGrpSpPr/>
        <p:nvPr/>
      </p:nvGrpSpPr>
      <p:grpSpPr>
        <a:xfrm>
          <a:off x="0" y="0"/>
          <a:ext cx="0" cy="0"/>
          <a:chOff x="0" y="0"/>
          <a:chExt cx="0" cy="0"/>
        </a:xfrm>
      </p:grpSpPr>
      <p:sp>
        <p:nvSpPr>
          <p:cNvPr id="7" name="Rectangle 6"/>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57133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ogo blac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37637158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ogo gree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33399359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go white">
    <p:spTree>
      <p:nvGrpSpPr>
        <p:cNvPr id="1" name=""/>
        <p:cNvGrpSpPr/>
        <p:nvPr/>
      </p:nvGrpSpPr>
      <p:grpSpPr>
        <a:xfrm>
          <a:off x="0" y="0"/>
          <a:ext cx="0" cy="0"/>
          <a:chOff x="0" y="0"/>
          <a:chExt cx="0" cy="0"/>
        </a:xfrm>
      </p:grpSpPr>
      <p:sp>
        <p:nvSpPr>
          <p:cNvPr id="7" name="Rectangle 6"/>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229165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tro/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833796" y="2990515"/>
            <a:ext cx="10440000" cy="876971"/>
          </a:xfrm>
        </p:spPr>
        <p:txBody>
          <a:bodyPr lIns="0" anchor="ctr">
            <a:spAutoFit/>
          </a:bodyPr>
          <a:lstStyle>
            <a:lvl1pPr algn="l">
              <a:lnSpc>
                <a:spcPts val="6000"/>
              </a:lnSpc>
              <a:defRPr sz="6000" baseline="0">
                <a:solidFill>
                  <a:schemeClr val="bg1"/>
                </a:solidFill>
                <a:latin typeface="Kaspersky Meduim" panose="020B0604020202020204" charset="0"/>
                <a:cs typeface="Segoe UI Semibold" panose="020B0702040204020203" pitchFamily="34" charset="0"/>
              </a:defRPr>
            </a:lvl1pPr>
          </a:lstStyle>
          <a:p>
            <a:pPr lvl="0"/>
            <a:r>
              <a:rPr lang="en-US" dirty="0"/>
              <a:t>Main title</a:t>
            </a:r>
            <a:endParaRPr lang="ru-RU"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000" y="726675"/>
            <a:ext cx="2160000" cy="423360"/>
          </a:xfrm>
          <a:prstGeom prst="rect">
            <a:avLst/>
          </a:prstGeom>
        </p:spPr>
      </p:pic>
      <p:sp>
        <p:nvSpPr>
          <p:cNvPr id="6" name="Text Placeholder 5"/>
          <p:cNvSpPr>
            <a:spLocks noGrp="1"/>
          </p:cNvSpPr>
          <p:nvPr>
            <p:ph type="body" sz="quarter" idx="11" hasCustomPrompt="1"/>
          </p:nvPr>
        </p:nvSpPr>
        <p:spPr>
          <a:xfrm>
            <a:off x="833796" y="5466388"/>
            <a:ext cx="10440000" cy="816536"/>
          </a:xfrm>
        </p:spPr>
        <p:txBody>
          <a:bodyPr lIns="0" anchor="b">
            <a:normAutofit/>
          </a:bodyPr>
          <a:lstStyle>
            <a:lvl1pPr algn="l">
              <a:defRPr sz="2400">
                <a:solidFill>
                  <a:schemeClr val="bg1"/>
                </a:solidFill>
              </a:defRPr>
            </a:lvl1pPr>
          </a:lstStyle>
          <a:p>
            <a:pPr lvl="0"/>
            <a:r>
              <a:rPr lang="en-US" dirty="0"/>
              <a:t>Subtitle</a:t>
            </a:r>
            <a:endParaRPr lang="ru-RU" dirty="0"/>
          </a:p>
        </p:txBody>
      </p:sp>
    </p:spTree>
    <p:extLst>
      <p:ext uri="{BB962C8B-B14F-4D97-AF65-F5344CB8AC3E}">
        <p14:creationId xmlns:p14="http://schemas.microsoft.com/office/powerpoint/2010/main" val="20772242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pter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3"/>
          <p:cNvSpPr>
            <a:spLocks noGrp="1"/>
          </p:cNvSpPr>
          <p:nvPr>
            <p:ph type="body" sz="quarter" idx="10" hasCustomPrompt="1"/>
          </p:nvPr>
        </p:nvSpPr>
        <p:spPr>
          <a:xfrm>
            <a:off x="833796" y="2998113"/>
            <a:ext cx="10440000" cy="861774"/>
          </a:xfrm>
        </p:spPr>
        <p:txBody>
          <a:bodyPr lIns="0" anchor="ctr">
            <a:spAutoFit/>
          </a:bodyPr>
          <a:lstStyle>
            <a:lvl1pPr algn="l">
              <a:lnSpc>
                <a:spcPts val="6000"/>
              </a:lnSpc>
              <a:defRPr sz="6000" baseline="0">
                <a:solidFill>
                  <a:schemeClr val="tx1"/>
                </a:solidFill>
                <a:latin typeface="Kaspersky Meduim" panose="020B0604020202020204" charset="0"/>
                <a:cs typeface="Segoe UI Semibold" panose="020B0702040204020203" pitchFamily="34" charset="0"/>
              </a:defRPr>
            </a:lvl1pPr>
          </a:lstStyle>
          <a:p>
            <a:pPr lvl="0"/>
            <a:r>
              <a:rPr lang="en-US" dirty="0"/>
              <a:t>Chapter Title</a:t>
            </a:r>
            <a:endParaRPr lang="ru-RU"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000" y="726675"/>
            <a:ext cx="2160000" cy="423360"/>
          </a:xfrm>
          <a:prstGeom prst="rect">
            <a:avLst/>
          </a:prstGeom>
        </p:spPr>
      </p:pic>
      <p:sp>
        <p:nvSpPr>
          <p:cNvPr id="5" name="Text Placeholder 5"/>
          <p:cNvSpPr>
            <a:spLocks noGrp="1"/>
          </p:cNvSpPr>
          <p:nvPr>
            <p:ph type="body" sz="quarter" idx="12" hasCustomPrompt="1"/>
          </p:nvPr>
        </p:nvSpPr>
        <p:spPr>
          <a:xfrm>
            <a:off x="833796" y="5466388"/>
            <a:ext cx="10440000" cy="816536"/>
          </a:xfrm>
        </p:spPr>
        <p:txBody>
          <a:bodyPr lIns="0" anchor="b">
            <a:normAutofit/>
          </a:bodyPr>
          <a:lstStyle>
            <a:lvl1pPr algn="l">
              <a:defRPr sz="2400">
                <a:solidFill>
                  <a:schemeClr val="tx1"/>
                </a:solidFill>
              </a:defRPr>
            </a:lvl1pPr>
          </a:lstStyle>
          <a:p>
            <a:pPr lvl="0"/>
            <a:r>
              <a:rPr lang="en-US" dirty="0"/>
              <a:t>Subtitle</a:t>
            </a:r>
            <a:endParaRPr lang="ru-RU" dirty="0"/>
          </a:p>
        </p:txBody>
      </p:sp>
    </p:spTree>
    <p:extLst>
      <p:ext uri="{BB962C8B-B14F-4D97-AF65-F5344CB8AC3E}">
        <p14:creationId xmlns:p14="http://schemas.microsoft.com/office/powerpoint/2010/main" val="5355556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1" name="Rectangle 20"/>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2"/>
          <p:cNvSpPr>
            <a:spLocks noGrp="1"/>
          </p:cNvSpPr>
          <p:nvPr>
            <p:ph type="body" sz="quarter" idx="11" hasCustomPrompt="1"/>
          </p:nvPr>
        </p:nvSpPr>
        <p:spPr>
          <a:xfrm>
            <a:off x="833797" y="3022601"/>
            <a:ext cx="4696146" cy="812799"/>
          </a:xfrm>
        </p:spPr>
        <p:txBody>
          <a:bodyPr lIns="0" anchor="ctr">
            <a:noAutofit/>
          </a:bodyPr>
          <a:lstStyle>
            <a:lvl1pPr algn="l">
              <a:lnSpc>
                <a:spcPct val="100000"/>
              </a:lnSpc>
              <a:defRPr sz="6000">
                <a:solidFill>
                  <a:schemeClr val="bg1"/>
                </a:solidFill>
                <a:latin typeface="Kaspersky Meduim" panose="020B0604020202020204" charset="0"/>
                <a:cs typeface="Segoe UI Semibold" panose="020B0702040204020203" pitchFamily="34" charset="0"/>
              </a:defRPr>
            </a:lvl1pPr>
          </a:lstStyle>
          <a:p>
            <a:pPr lvl="0"/>
            <a:r>
              <a:rPr lang="en-US" dirty="0"/>
              <a:t>Agenda</a:t>
            </a:r>
            <a:endParaRPr lang="ru-RU" dirty="0"/>
          </a:p>
        </p:txBody>
      </p:sp>
      <p:sp>
        <p:nvSpPr>
          <p:cNvPr id="29" name="Text Placeholder 2"/>
          <p:cNvSpPr>
            <a:spLocks noGrp="1"/>
          </p:cNvSpPr>
          <p:nvPr>
            <p:ph type="body" sz="quarter" idx="13" hasCustomPrompt="1"/>
          </p:nvPr>
        </p:nvSpPr>
        <p:spPr>
          <a:xfrm>
            <a:off x="6363740" y="624113"/>
            <a:ext cx="4910056" cy="1001485"/>
          </a:xfrm>
        </p:spPr>
        <p:txBody>
          <a:bodyPr lIns="0" anchor="t">
            <a:noAutofit/>
          </a:bodyPr>
          <a:lstStyle>
            <a:lvl1pPr algn="l">
              <a:lnSpc>
                <a:spcPct val="100000"/>
              </a:lnSpc>
              <a:defRPr sz="2400">
                <a:solidFill>
                  <a:schemeClr val="bg1"/>
                </a:solidFill>
                <a:latin typeface="Kaspersky Meduim" panose="020B0604020202020204" charset="0"/>
                <a:cs typeface="Segoe UI Semibold" panose="020B0702040204020203" pitchFamily="34" charset="0"/>
              </a:defRPr>
            </a:lvl1pPr>
          </a:lstStyle>
          <a:p>
            <a:pPr lvl="0"/>
            <a:r>
              <a:rPr lang="en-US" dirty="0"/>
              <a:t>Agenda Item 1</a:t>
            </a:r>
            <a:endParaRPr lang="ru-RU" dirty="0"/>
          </a:p>
        </p:txBody>
      </p:sp>
      <p:sp>
        <p:nvSpPr>
          <p:cNvPr id="12" name="Text Placeholder 2"/>
          <p:cNvSpPr>
            <a:spLocks noGrp="1"/>
          </p:cNvSpPr>
          <p:nvPr>
            <p:ph type="body" sz="quarter" idx="14" hasCustomPrompt="1"/>
          </p:nvPr>
        </p:nvSpPr>
        <p:spPr>
          <a:xfrm>
            <a:off x="6363740" y="1614714"/>
            <a:ext cx="4910056" cy="1001485"/>
          </a:xfrm>
        </p:spPr>
        <p:txBody>
          <a:bodyPr lIns="0" anchor="t">
            <a:noAutofit/>
          </a:bodyPr>
          <a:lstStyle>
            <a:lvl1pPr algn="l">
              <a:lnSpc>
                <a:spcPct val="100000"/>
              </a:lnSpc>
              <a:defRPr sz="2400">
                <a:solidFill>
                  <a:srgbClr val="67D3C2"/>
                </a:solidFill>
                <a:latin typeface="Kaspersky Meduim" panose="020B0604020202020204" charset="0"/>
                <a:cs typeface="Segoe UI Semibold" panose="020B0702040204020203" pitchFamily="34" charset="0"/>
              </a:defRPr>
            </a:lvl1pPr>
          </a:lstStyle>
          <a:p>
            <a:pPr lvl="0"/>
            <a:r>
              <a:rPr lang="en-US" dirty="0"/>
              <a:t>Agenda Item 2</a:t>
            </a:r>
            <a:endParaRPr lang="ru-RU" dirty="0"/>
          </a:p>
        </p:txBody>
      </p:sp>
      <p:sp>
        <p:nvSpPr>
          <p:cNvPr id="13" name="Text Placeholder 2"/>
          <p:cNvSpPr>
            <a:spLocks noGrp="1"/>
          </p:cNvSpPr>
          <p:nvPr>
            <p:ph type="body" sz="quarter" idx="15" hasCustomPrompt="1"/>
          </p:nvPr>
        </p:nvSpPr>
        <p:spPr>
          <a:xfrm>
            <a:off x="6363740" y="2616199"/>
            <a:ext cx="4910056" cy="1001485"/>
          </a:xfrm>
        </p:spPr>
        <p:txBody>
          <a:bodyPr lIns="0" anchor="t">
            <a:noAutofit/>
          </a:bodyPr>
          <a:lstStyle>
            <a:lvl1pPr algn="l">
              <a:lnSpc>
                <a:spcPct val="100000"/>
              </a:lnSpc>
              <a:defRPr sz="2400">
                <a:solidFill>
                  <a:srgbClr val="67D3C2"/>
                </a:solidFill>
                <a:latin typeface="Kaspersky Meduim" panose="020B0604020202020204" charset="0"/>
                <a:cs typeface="Segoe UI Semibold" panose="020B0702040204020203" pitchFamily="34" charset="0"/>
              </a:defRPr>
            </a:lvl1pPr>
          </a:lstStyle>
          <a:p>
            <a:pPr lvl="0"/>
            <a:r>
              <a:rPr lang="en-US" dirty="0"/>
              <a:t>Agenda Item 3</a:t>
            </a:r>
            <a:endParaRPr lang="ru-RU" dirty="0"/>
          </a:p>
        </p:txBody>
      </p:sp>
      <p:sp>
        <p:nvSpPr>
          <p:cNvPr id="14" name="Text Placeholder 2"/>
          <p:cNvSpPr>
            <a:spLocks noGrp="1"/>
          </p:cNvSpPr>
          <p:nvPr>
            <p:ph type="body" sz="quarter" idx="16" hasCustomPrompt="1"/>
          </p:nvPr>
        </p:nvSpPr>
        <p:spPr>
          <a:xfrm>
            <a:off x="6363740" y="3617684"/>
            <a:ext cx="4910056" cy="1001485"/>
          </a:xfrm>
        </p:spPr>
        <p:txBody>
          <a:bodyPr lIns="0" anchor="t">
            <a:noAutofit/>
          </a:bodyPr>
          <a:lstStyle>
            <a:lvl1pPr algn="l">
              <a:lnSpc>
                <a:spcPct val="100000"/>
              </a:lnSpc>
              <a:defRPr sz="2400">
                <a:solidFill>
                  <a:srgbClr val="67D3C2"/>
                </a:solidFill>
                <a:latin typeface="Kaspersky Meduim" panose="020B0604020202020204" charset="0"/>
                <a:cs typeface="Segoe UI Semibold" panose="020B0702040204020203" pitchFamily="34" charset="0"/>
              </a:defRPr>
            </a:lvl1pPr>
          </a:lstStyle>
          <a:p>
            <a:pPr lvl="0"/>
            <a:r>
              <a:rPr lang="en-US" dirty="0"/>
              <a:t>Agenda Item 4</a:t>
            </a:r>
            <a:endParaRPr lang="ru-RU" dirty="0"/>
          </a:p>
        </p:txBody>
      </p:sp>
      <p:sp>
        <p:nvSpPr>
          <p:cNvPr id="15" name="Text Placeholder 2"/>
          <p:cNvSpPr>
            <a:spLocks noGrp="1"/>
          </p:cNvSpPr>
          <p:nvPr>
            <p:ph type="body" sz="quarter" idx="17" hasCustomPrompt="1"/>
          </p:nvPr>
        </p:nvSpPr>
        <p:spPr>
          <a:xfrm>
            <a:off x="6363740" y="4608285"/>
            <a:ext cx="4910056" cy="1001485"/>
          </a:xfrm>
        </p:spPr>
        <p:txBody>
          <a:bodyPr lIns="0" anchor="t">
            <a:noAutofit/>
          </a:bodyPr>
          <a:lstStyle>
            <a:lvl1pPr algn="l">
              <a:lnSpc>
                <a:spcPct val="100000"/>
              </a:lnSpc>
              <a:defRPr sz="2400">
                <a:solidFill>
                  <a:srgbClr val="67D3C2"/>
                </a:solidFill>
                <a:latin typeface="Kaspersky Meduim" panose="020B0604020202020204" charset="0"/>
                <a:cs typeface="Segoe UI Semibold" panose="020B0702040204020203" pitchFamily="34" charset="0"/>
              </a:defRPr>
            </a:lvl1pPr>
          </a:lstStyle>
          <a:p>
            <a:pPr lvl="0"/>
            <a:r>
              <a:rPr lang="en-US" dirty="0"/>
              <a:t>Agenda Item 5</a:t>
            </a:r>
            <a:endParaRPr lang="ru-RU" dirty="0"/>
          </a:p>
        </p:txBody>
      </p:sp>
      <p:sp>
        <p:nvSpPr>
          <p:cNvPr id="16" name="Text Placeholder 2"/>
          <p:cNvSpPr>
            <a:spLocks noGrp="1"/>
          </p:cNvSpPr>
          <p:nvPr>
            <p:ph type="body" sz="quarter" idx="18" hasCustomPrompt="1"/>
          </p:nvPr>
        </p:nvSpPr>
        <p:spPr>
          <a:xfrm>
            <a:off x="6363740" y="5598886"/>
            <a:ext cx="4910056" cy="1001485"/>
          </a:xfrm>
        </p:spPr>
        <p:txBody>
          <a:bodyPr lIns="0" anchor="t">
            <a:noAutofit/>
          </a:bodyPr>
          <a:lstStyle>
            <a:lvl1pPr algn="l">
              <a:lnSpc>
                <a:spcPct val="100000"/>
              </a:lnSpc>
              <a:defRPr sz="2400">
                <a:solidFill>
                  <a:srgbClr val="67D3C2"/>
                </a:solidFill>
                <a:latin typeface="Kaspersky Meduim" panose="020B0604020202020204" charset="0"/>
                <a:cs typeface="Segoe UI Semibold" panose="020B0702040204020203" pitchFamily="34" charset="0"/>
              </a:defRPr>
            </a:lvl1pPr>
          </a:lstStyle>
          <a:p>
            <a:pPr lvl="0"/>
            <a:r>
              <a:rPr lang="en-US" dirty="0"/>
              <a:t>Agenda Item 6</a:t>
            </a:r>
            <a:endParaRPr lang="ru-RU" dirty="0"/>
          </a:p>
        </p:txBody>
      </p:sp>
      <p:sp>
        <p:nvSpPr>
          <p:cNvPr id="2" name="Rectangle 1"/>
          <p:cNvSpPr/>
          <p:nvPr userDrawn="1"/>
        </p:nvSpPr>
        <p:spPr>
          <a:xfrm>
            <a:off x="6363740" y="1286039"/>
            <a:ext cx="13320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1129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p:bg>
      <p:bgPr>
        <a:solidFill>
          <a:schemeClr val="bg1"/>
        </a:solid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tx1"/>
                </a:solidFill>
                <a:latin typeface="Kaspersky Meduim" panose="020B0604020202020204" charset="0"/>
                <a:cs typeface="Segoe UI Semibold" panose="020B0702040204020203" pitchFamily="34" charset="0"/>
              </a:defRPr>
            </a:lvl1pPr>
          </a:lstStyle>
          <a:p>
            <a:pPr lvl="0"/>
            <a:r>
              <a:rPr lang="en-US" dirty="0"/>
              <a:t>Chapter Title</a:t>
            </a:r>
            <a:endParaRPr lang="ru-RU" dirty="0"/>
          </a:p>
        </p:txBody>
      </p:sp>
      <p:sp>
        <p:nvSpPr>
          <p:cNvPr id="6"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tx1"/>
                </a:solidFill>
                <a:latin typeface="Kaspersky Regular" panose="020B060402020202020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ea typeface="+mn-ea"/>
              <a:cs typeface="Segoe UI" panose="020B0502040204020203" pitchFamily="34" charset="0"/>
            </a:endParaRPr>
          </a:p>
        </p:txBody>
      </p:sp>
      <p:sp>
        <p:nvSpPr>
          <p:cNvPr id="3" name="Text Placeholder 2"/>
          <p:cNvSpPr>
            <a:spLocks noGrp="1"/>
          </p:cNvSpPr>
          <p:nvPr>
            <p:ph type="body" sz="quarter" idx="11" hasCustomPrompt="1"/>
          </p:nvPr>
        </p:nvSpPr>
        <p:spPr>
          <a:xfrm>
            <a:off x="833796" y="1727200"/>
            <a:ext cx="10440629" cy="3802063"/>
          </a:xfrm>
        </p:spPr>
        <p:txBody>
          <a:bodyPr lIns="0">
            <a:normAutofit/>
          </a:bodyPr>
          <a:lstStyle>
            <a:lvl1pPr algn="l">
              <a:lnSpc>
                <a:spcPct val="100000"/>
              </a:lnSpc>
              <a:defRPr sz="2400">
                <a:latin typeface="Kaspersky Regular" panose="020B0604020202020204" charset="0"/>
              </a:defRPr>
            </a:lvl1pPr>
          </a:lstStyle>
          <a:p>
            <a:pPr lvl="0"/>
            <a:r>
              <a:rPr lang="en-US" dirty="0"/>
              <a:t>Simple text</a:t>
            </a:r>
            <a:endParaRPr lang="ru-RU" dirty="0"/>
          </a:p>
        </p:txBody>
      </p:sp>
    </p:spTree>
    <p:extLst>
      <p:ext uri="{BB962C8B-B14F-4D97-AF65-F5344CB8AC3E}">
        <p14:creationId xmlns:p14="http://schemas.microsoft.com/office/powerpoint/2010/main" val="489709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i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4656" y="6289650"/>
            <a:ext cx="1210676" cy="335633"/>
          </a:xfrm>
          <a:prstGeom prst="rect">
            <a:avLst/>
          </a:prstGeom>
        </p:spPr>
      </p:pic>
      <p:sp>
        <p:nvSpPr>
          <p:cNvPr id="3" name="Текст 23"/>
          <p:cNvSpPr>
            <a:spLocks noGrp="1"/>
          </p:cNvSpPr>
          <p:nvPr>
            <p:ph type="body" sz="quarter" idx="36" hasCustomPrompt="1"/>
          </p:nvPr>
        </p:nvSpPr>
        <p:spPr>
          <a:xfrm>
            <a:off x="434977" y="4329436"/>
            <a:ext cx="5137002" cy="221599"/>
          </a:xfrm>
        </p:spPr>
        <p:txBody>
          <a:bodyPr lIns="0" tIns="0" rIns="0" bIns="0" anchor="t" anchorCtr="0">
            <a:spAutoFit/>
          </a:bodyPr>
          <a:lstStyle>
            <a:lvl1pPr marL="0" indent="0">
              <a:buFontTx/>
              <a:buNone/>
              <a:defRPr sz="1600" i="1" baseline="0">
                <a:solidFill>
                  <a:schemeClr val="bg1"/>
                </a:solidFill>
              </a:defRPr>
            </a:lvl1pPr>
            <a:lvl2pPr marL="457200" indent="0">
              <a:buFontTx/>
              <a:buNone/>
              <a:defRPr>
                <a:solidFill>
                  <a:schemeClr val="accent4"/>
                </a:solidFill>
              </a:defRPr>
            </a:lvl2pPr>
            <a:lvl3pPr marL="914400" indent="0">
              <a:buFontTx/>
              <a:buNone/>
              <a:defRPr>
                <a:solidFill>
                  <a:schemeClr val="accent4"/>
                </a:solidFill>
              </a:defRPr>
            </a:lvl3pPr>
            <a:lvl4pPr marL="1371600" indent="0">
              <a:buFontTx/>
              <a:buNone/>
              <a:defRPr>
                <a:solidFill>
                  <a:schemeClr val="accent4"/>
                </a:solidFill>
              </a:defRPr>
            </a:lvl4pPr>
            <a:lvl5pPr marL="1828800" indent="0">
              <a:buFontTx/>
              <a:buNone/>
              <a:defRPr>
                <a:solidFill>
                  <a:schemeClr val="accent4"/>
                </a:solidFill>
              </a:defRPr>
            </a:lvl5pPr>
          </a:lstStyle>
          <a:p>
            <a:pPr lvl="0"/>
            <a:r>
              <a:rPr lang="en-US" dirty="0"/>
              <a:t>Secondary text area</a:t>
            </a:r>
            <a:endParaRPr lang="ru-RU" dirty="0"/>
          </a:p>
        </p:txBody>
      </p:sp>
      <p:sp>
        <p:nvSpPr>
          <p:cNvPr id="2" name="Заголовок 1"/>
          <p:cNvSpPr>
            <a:spLocks noGrp="1"/>
          </p:cNvSpPr>
          <p:nvPr>
            <p:ph type="title" hasCustomPrompt="1"/>
          </p:nvPr>
        </p:nvSpPr>
        <p:spPr>
          <a:xfrm>
            <a:off x="434976" y="2624407"/>
            <a:ext cx="5790337" cy="1491177"/>
          </a:xfrm>
        </p:spPr>
        <p:txBody>
          <a:bodyPr anchor="t" anchorCtr="0">
            <a:spAutoFit/>
          </a:bodyPr>
          <a:lstStyle>
            <a:lvl1pPr>
              <a:lnSpc>
                <a:spcPct val="85000"/>
              </a:lnSpc>
              <a:defRPr sz="3800">
                <a:solidFill>
                  <a:schemeClr val="bg1"/>
                </a:solidFill>
              </a:defRPr>
            </a:lvl1pPr>
          </a:lstStyle>
          <a:p>
            <a:r>
              <a:rPr lang="en-US" dirty="0"/>
              <a:t>WHO WE ARE,</a:t>
            </a:r>
            <a:br>
              <a:rPr lang="en-US" dirty="0"/>
            </a:br>
            <a:r>
              <a:rPr lang="en-US" dirty="0"/>
              <a:t>WHAT WE DO,</a:t>
            </a:r>
            <a:br>
              <a:rPr lang="en-US" dirty="0"/>
            </a:br>
            <a:r>
              <a:rPr lang="en-US" dirty="0"/>
              <a:t>WHAT MATTERS TO US</a:t>
            </a:r>
            <a:endParaRPr lang="ru-RU" dirty="0"/>
          </a:p>
        </p:txBody>
      </p:sp>
    </p:spTree>
    <p:extLst>
      <p:ext uri="{BB962C8B-B14F-4D97-AF65-F5344CB8AC3E}">
        <p14:creationId xmlns:p14="http://schemas.microsoft.com/office/powerpoint/2010/main" val="7046317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ig statement">
    <p:bg>
      <p:bgPr>
        <a:solidFill>
          <a:schemeClr val="bg1"/>
        </a:soli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bg1"/>
                </a:solidFill>
                <a:latin typeface="Kaspersky Meduim" panose="020B0604020202020204" charset="0"/>
                <a:cs typeface="Segoe UI Semibold" panose="020B0702040204020203" pitchFamily="34" charset="0"/>
              </a:defRPr>
            </a:lvl1pPr>
          </a:lstStyle>
          <a:p>
            <a:pPr lvl="0"/>
            <a:r>
              <a:rPr lang="en-US" dirty="0"/>
              <a:t>Chapter Title</a:t>
            </a:r>
            <a:endParaRPr lang="ru-RU" dirty="0"/>
          </a:p>
        </p:txBody>
      </p:sp>
      <p:sp>
        <p:nvSpPr>
          <p:cNvPr id="6"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bg1"/>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Text Placeholder 2"/>
          <p:cNvSpPr>
            <a:spLocks noGrp="1"/>
          </p:cNvSpPr>
          <p:nvPr>
            <p:ph type="body" sz="quarter" idx="11" hasCustomPrompt="1"/>
          </p:nvPr>
        </p:nvSpPr>
        <p:spPr>
          <a:xfrm>
            <a:off x="833796" y="1727200"/>
            <a:ext cx="10440629" cy="3802063"/>
          </a:xfrm>
        </p:spPr>
        <p:txBody>
          <a:bodyPr lIns="0">
            <a:normAutofit/>
          </a:bodyPr>
          <a:lstStyle>
            <a:lvl1pPr algn="l">
              <a:lnSpc>
                <a:spcPts val="6000"/>
              </a:lnSpc>
              <a:defRPr sz="6000" baseline="0">
                <a:solidFill>
                  <a:schemeClr val="bg1"/>
                </a:solidFill>
                <a:latin typeface="Kaspersky Meduim" panose="020B0604020202020204" charset="0"/>
                <a:cs typeface="Segoe UI Semibold" panose="020B0702040204020203" pitchFamily="34" charset="0"/>
              </a:defRPr>
            </a:lvl1pPr>
          </a:lstStyle>
          <a:p>
            <a:pPr lvl="0"/>
            <a:r>
              <a:rPr lang="en-US" dirty="0"/>
              <a:t>Big statement</a:t>
            </a:r>
            <a:endParaRPr lang="ru-RU" dirty="0"/>
          </a:p>
        </p:txBody>
      </p:sp>
    </p:spTree>
    <p:extLst>
      <p:ext uri="{BB962C8B-B14F-4D97-AF65-F5344CB8AC3E}">
        <p14:creationId xmlns:p14="http://schemas.microsoft.com/office/powerpoint/2010/main" val="19411674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tx1"/>
                </a:solidFill>
                <a:latin typeface="Kaspersky Meduim" panose="020B0604020202020204" charset="0"/>
                <a:cs typeface="Segoe UI Semibold" panose="020B0702040204020203" pitchFamily="34" charset="0"/>
              </a:defRPr>
            </a:lvl1pPr>
          </a:lstStyle>
          <a:p>
            <a:pPr lvl="0"/>
            <a:r>
              <a:rPr lang="en-US" dirty="0"/>
              <a:t>Chapter Title</a:t>
            </a:r>
            <a:endParaRPr lang="ru-RU" dirty="0"/>
          </a:p>
        </p:txBody>
      </p:sp>
      <p:sp>
        <p:nvSpPr>
          <p:cNvPr id="11" name="Text Placeholder 2"/>
          <p:cNvSpPr>
            <a:spLocks noGrp="1"/>
          </p:cNvSpPr>
          <p:nvPr>
            <p:ph type="body" sz="quarter" idx="11" hasCustomPrompt="1"/>
          </p:nvPr>
        </p:nvSpPr>
        <p:spPr>
          <a:xfrm>
            <a:off x="833797" y="1324457"/>
            <a:ext cx="5291582" cy="4524798"/>
          </a:xfrm>
        </p:spPr>
        <p:txBody>
          <a:bodyPr lIns="0" anchor="ctr">
            <a:normAutofit/>
          </a:bodyPr>
          <a:lstStyle>
            <a:lvl1pPr algn="l">
              <a:lnSpc>
                <a:spcPts val="6000"/>
              </a:lnSpc>
              <a:defRPr sz="6000" baseline="0">
                <a:solidFill>
                  <a:schemeClr val="tx1"/>
                </a:solidFill>
                <a:latin typeface="Kaspersky Meduim" panose="020B0604020202020204" charset="0"/>
                <a:cs typeface="Segoe UI Semibold" panose="020B0702040204020203" pitchFamily="34" charset="0"/>
              </a:defRPr>
            </a:lvl1pPr>
          </a:lstStyle>
          <a:p>
            <a:pPr lvl="0"/>
            <a:r>
              <a:rPr lang="en-US" dirty="0"/>
              <a:t>Big statement</a:t>
            </a:r>
            <a:endParaRPr lang="ru-RU" dirty="0"/>
          </a:p>
        </p:txBody>
      </p:sp>
      <p:sp>
        <p:nvSpPr>
          <p:cNvPr id="12"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tx1"/>
                </a:solidFill>
                <a:latin typeface="Kaspersky Regular" panose="020B060402020202020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ea typeface="+mn-ea"/>
              <a:cs typeface="Segoe UI" panose="020B0502040204020203" pitchFamily="34" charset="0"/>
            </a:endParaRPr>
          </a:p>
        </p:txBody>
      </p:sp>
    </p:spTree>
    <p:extLst>
      <p:ext uri="{BB962C8B-B14F-4D97-AF65-F5344CB8AC3E}">
        <p14:creationId xmlns:p14="http://schemas.microsoft.com/office/powerpoint/2010/main" val="33815007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12192000" cy="6858000"/>
          </a:xfrm>
          <a:noFill/>
        </p:spPr>
        <p:txBody>
          <a:bodyPr/>
          <a:lstStyle>
            <a:lvl1pPr>
              <a:defRPr/>
            </a:lvl1pPr>
          </a:lstStyle>
          <a:p>
            <a:endParaRPr lang="ru-RU" dirty="0"/>
          </a:p>
        </p:txBody>
      </p:sp>
    </p:spTree>
    <p:extLst>
      <p:ext uri="{BB962C8B-B14F-4D97-AF65-F5344CB8AC3E}">
        <p14:creationId xmlns:p14="http://schemas.microsoft.com/office/powerpoint/2010/main" val="3760268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split">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6108700"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p:cNvSpPr>
            <a:spLocks noGrp="1"/>
          </p:cNvSpPr>
          <p:nvPr>
            <p:ph type="body" sz="quarter" idx="11" hasCustomPrompt="1"/>
          </p:nvPr>
        </p:nvSpPr>
        <p:spPr>
          <a:xfrm>
            <a:off x="833797" y="0"/>
            <a:ext cx="4398603" cy="6858000"/>
          </a:xfrm>
        </p:spPr>
        <p:txBody>
          <a:bodyPr lIns="0" anchor="ctr">
            <a:normAutofit/>
          </a:bodyPr>
          <a:lstStyle>
            <a:lvl1pPr algn="l">
              <a:lnSpc>
                <a:spcPts val="6000"/>
              </a:lnSpc>
              <a:defRPr sz="6000" baseline="0">
                <a:solidFill>
                  <a:schemeClr val="bg1"/>
                </a:solidFill>
                <a:latin typeface="Kaspersky Meduim" panose="020B0604020202020204" charset="0"/>
                <a:cs typeface="Segoe UI Semibold" panose="020B0702040204020203" pitchFamily="34" charset="0"/>
              </a:defRPr>
            </a:lvl1pPr>
          </a:lstStyle>
          <a:p>
            <a:pPr lvl="0"/>
            <a:r>
              <a:rPr lang="en-US" dirty="0"/>
              <a:t>Big statement</a:t>
            </a:r>
            <a:endParaRPr lang="ru-RU" dirty="0"/>
          </a:p>
        </p:txBody>
      </p:sp>
      <p:sp>
        <p:nvSpPr>
          <p:cNvPr id="4" name="Picture Placeholder 3"/>
          <p:cNvSpPr>
            <a:spLocks noGrp="1"/>
          </p:cNvSpPr>
          <p:nvPr>
            <p:ph type="pic" sz="quarter" idx="12"/>
          </p:nvPr>
        </p:nvSpPr>
        <p:spPr>
          <a:xfrm>
            <a:off x="6108700" y="0"/>
            <a:ext cx="6083300" cy="6858000"/>
          </a:xfrm>
        </p:spPr>
        <p:txBody>
          <a:bodyPr/>
          <a:lstStyle>
            <a:lvl1pPr>
              <a:defRPr/>
            </a:lvl1pPr>
          </a:lstStyle>
          <a:p>
            <a:endParaRPr lang="ru-RU" dirty="0"/>
          </a:p>
        </p:txBody>
      </p:sp>
    </p:spTree>
    <p:extLst>
      <p:ext uri="{BB962C8B-B14F-4D97-AF65-F5344CB8AC3E}">
        <p14:creationId xmlns:p14="http://schemas.microsoft.com/office/powerpoint/2010/main" val="20636625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cons+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tx1"/>
                </a:solidFill>
                <a:latin typeface="Kaspersky Meduim" panose="020B0604020202020204" charset="0"/>
                <a:cs typeface="Segoe UI Semibold" panose="020B0702040204020203" pitchFamily="34" charset="0"/>
              </a:defRPr>
            </a:lvl1pPr>
          </a:lstStyle>
          <a:p>
            <a:pPr lvl="0"/>
            <a:r>
              <a:rPr lang="en-US" dirty="0" err="1"/>
              <a:t>Icons+Text</a:t>
            </a:r>
            <a:endParaRPr lang="ru-RU" dirty="0"/>
          </a:p>
        </p:txBody>
      </p:sp>
      <p:sp>
        <p:nvSpPr>
          <p:cNvPr id="4"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tx1"/>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 name="Text Placeholder 2"/>
          <p:cNvSpPr>
            <a:spLocks noGrp="1"/>
          </p:cNvSpPr>
          <p:nvPr>
            <p:ph type="body" sz="quarter" idx="11" hasCustomPrompt="1"/>
          </p:nvPr>
        </p:nvSpPr>
        <p:spPr>
          <a:xfrm>
            <a:off x="833796" y="3105876"/>
            <a:ext cx="3230203" cy="1029043"/>
          </a:xfrm>
        </p:spPr>
        <p:txBody>
          <a:bodyPr lIns="0">
            <a:normAutofit/>
          </a:bodyPr>
          <a:lstStyle>
            <a:lvl1pPr algn="l">
              <a:lnSpc>
                <a:spcPts val="2400"/>
              </a:lnSpc>
              <a:defRPr sz="2400">
                <a:latin typeface="Kaspersky Meduim" panose="020B0604020202020204" charset="0"/>
                <a:cs typeface="Segoe UI Semibold" panose="020B0702040204020203" pitchFamily="34" charset="0"/>
              </a:defRPr>
            </a:lvl1pPr>
          </a:lstStyle>
          <a:p>
            <a:pPr lvl="0"/>
            <a:r>
              <a:rPr lang="en-US" dirty="0"/>
              <a:t>Headline</a:t>
            </a:r>
          </a:p>
        </p:txBody>
      </p:sp>
      <p:sp>
        <p:nvSpPr>
          <p:cNvPr id="13" name="Picture Placeholder 12"/>
          <p:cNvSpPr>
            <a:spLocks noGrp="1"/>
          </p:cNvSpPr>
          <p:nvPr>
            <p:ph type="pic" sz="quarter" idx="12"/>
          </p:nvPr>
        </p:nvSpPr>
        <p:spPr>
          <a:xfrm>
            <a:off x="833796" y="1727201"/>
            <a:ext cx="1260000" cy="1260000"/>
          </a:xfrm>
        </p:spPr>
        <p:txBody>
          <a:bodyPr/>
          <a:lstStyle>
            <a:lvl1pPr>
              <a:defRPr/>
            </a:lvl1pPr>
          </a:lstStyle>
          <a:p>
            <a:endParaRPr lang="ru-RU" dirty="0"/>
          </a:p>
        </p:txBody>
      </p:sp>
      <p:sp>
        <p:nvSpPr>
          <p:cNvPr id="14" name="Text Placeholder 2"/>
          <p:cNvSpPr>
            <a:spLocks noGrp="1"/>
          </p:cNvSpPr>
          <p:nvPr>
            <p:ph type="body" sz="quarter" idx="13" hasCustomPrompt="1"/>
          </p:nvPr>
        </p:nvSpPr>
        <p:spPr>
          <a:xfrm>
            <a:off x="833796" y="4149255"/>
            <a:ext cx="3230203" cy="1524599"/>
          </a:xfrm>
        </p:spPr>
        <p:txBody>
          <a:bodyPr lIns="0">
            <a:normAutofit/>
          </a:bodyPr>
          <a:lstStyle>
            <a:lvl1pPr algn="l">
              <a:lnSpc>
                <a:spcPct val="100000"/>
              </a:lnSpc>
              <a:defRPr sz="1800">
                <a:latin typeface="Kaspersky Regular" panose="020B0604020202020204" charset="0"/>
              </a:defRPr>
            </a:lvl1pPr>
          </a:lstStyle>
          <a:p>
            <a:pPr lvl="0"/>
            <a:r>
              <a:rPr lang="en-US" dirty="0"/>
              <a:t>Text</a:t>
            </a:r>
          </a:p>
        </p:txBody>
      </p:sp>
      <p:sp>
        <p:nvSpPr>
          <p:cNvPr id="18" name="Text Placeholder 2"/>
          <p:cNvSpPr>
            <a:spLocks noGrp="1"/>
          </p:cNvSpPr>
          <p:nvPr>
            <p:ph type="body" sz="quarter" idx="14" hasCustomPrompt="1"/>
          </p:nvPr>
        </p:nvSpPr>
        <p:spPr>
          <a:xfrm>
            <a:off x="4418792" y="3105876"/>
            <a:ext cx="3230203" cy="1029043"/>
          </a:xfrm>
        </p:spPr>
        <p:txBody>
          <a:bodyPr lIns="0">
            <a:normAutofit/>
          </a:bodyPr>
          <a:lstStyle>
            <a:lvl1pPr algn="l">
              <a:lnSpc>
                <a:spcPts val="2400"/>
              </a:lnSpc>
              <a:defRPr sz="2400">
                <a:latin typeface="Kaspersky Meduim" panose="020B0604020202020204" charset="0"/>
                <a:cs typeface="Segoe UI Semibold" panose="020B0702040204020203" pitchFamily="34" charset="0"/>
              </a:defRPr>
            </a:lvl1pPr>
          </a:lstStyle>
          <a:p>
            <a:pPr lvl="0"/>
            <a:r>
              <a:rPr lang="en-US" dirty="0"/>
              <a:t>Headline</a:t>
            </a:r>
          </a:p>
        </p:txBody>
      </p:sp>
      <p:sp>
        <p:nvSpPr>
          <p:cNvPr id="19" name="Picture Placeholder 12"/>
          <p:cNvSpPr>
            <a:spLocks noGrp="1"/>
          </p:cNvSpPr>
          <p:nvPr>
            <p:ph type="pic" sz="quarter" idx="15"/>
          </p:nvPr>
        </p:nvSpPr>
        <p:spPr>
          <a:xfrm>
            <a:off x="4418792" y="1727201"/>
            <a:ext cx="1260000" cy="1260000"/>
          </a:xfrm>
        </p:spPr>
        <p:txBody>
          <a:bodyPr/>
          <a:lstStyle>
            <a:lvl1pPr>
              <a:defRPr/>
            </a:lvl1pPr>
          </a:lstStyle>
          <a:p>
            <a:endParaRPr lang="ru-RU" dirty="0"/>
          </a:p>
        </p:txBody>
      </p:sp>
      <p:sp>
        <p:nvSpPr>
          <p:cNvPr id="20" name="Text Placeholder 2"/>
          <p:cNvSpPr>
            <a:spLocks noGrp="1"/>
          </p:cNvSpPr>
          <p:nvPr>
            <p:ph type="body" sz="quarter" idx="16" hasCustomPrompt="1"/>
          </p:nvPr>
        </p:nvSpPr>
        <p:spPr>
          <a:xfrm>
            <a:off x="4418792" y="4149255"/>
            <a:ext cx="3230203" cy="1524599"/>
          </a:xfrm>
        </p:spPr>
        <p:txBody>
          <a:bodyPr lIns="0">
            <a:normAutofit/>
          </a:bodyPr>
          <a:lstStyle>
            <a:lvl1pPr algn="l">
              <a:lnSpc>
                <a:spcPct val="100000"/>
              </a:lnSpc>
              <a:defRPr sz="1800">
                <a:latin typeface="Kaspersky Regular" panose="020B0604020202020204" charset="0"/>
              </a:defRPr>
            </a:lvl1pPr>
          </a:lstStyle>
          <a:p>
            <a:pPr lvl="0"/>
            <a:r>
              <a:rPr lang="en-US" dirty="0"/>
              <a:t>Text</a:t>
            </a:r>
          </a:p>
        </p:txBody>
      </p:sp>
      <p:sp>
        <p:nvSpPr>
          <p:cNvPr id="21" name="Text Placeholder 2"/>
          <p:cNvSpPr>
            <a:spLocks noGrp="1"/>
          </p:cNvSpPr>
          <p:nvPr>
            <p:ph type="body" sz="quarter" idx="17" hasCustomPrompt="1"/>
          </p:nvPr>
        </p:nvSpPr>
        <p:spPr>
          <a:xfrm>
            <a:off x="8003789" y="3105876"/>
            <a:ext cx="3230203" cy="1029043"/>
          </a:xfrm>
        </p:spPr>
        <p:txBody>
          <a:bodyPr lIns="0">
            <a:normAutofit/>
          </a:bodyPr>
          <a:lstStyle>
            <a:lvl1pPr algn="l">
              <a:lnSpc>
                <a:spcPts val="2400"/>
              </a:lnSpc>
              <a:defRPr sz="2400">
                <a:latin typeface="Kaspersky Meduim" panose="020B0604020202020204" charset="0"/>
                <a:cs typeface="Segoe UI Semibold" panose="020B0702040204020203" pitchFamily="34" charset="0"/>
              </a:defRPr>
            </a:lvl1pPr>
          </a:lstStyle>
          <a:p>
            <a:pPr lvl="0"/>
            <a:r>
              <a:rPr lang="en-US" dirty="0"/>
              <a:t>Headline</a:t>
            </a:r>
          </a:p>
        </p:txBody>
      </p:sp>
      <p:sp>
        <p:nvSpPr>
          <p:cNvPr id="22" name="Picture Placeholder 12"/>
          <p:cNvSpPr>
            <a:spLocks noGrp="1"/>
          </p:cNvSpPr>
          <p:nvPr>
            <p:ph type="pic" sz="quarter" idx="18"/>
          </p:nvPr>
        </p:nvSpPr>
        <p:spPr>
          <a:xfrm>
            <a:off x="8003789" y="1727201"/>
            <a:ext cx="1260000" cy="1260000"/>
          </a:xfrm>
        </p:spPr>
        <p:txBody>
          <a:bodyPr/>
          <a:lstStyle>
            <a:lvl1pPr>
              <a:defRPr/>
            </a:lvl1pPr>
          </a:lstStyle>
          <a:p>
            <a:endParaRPr lang="ru-RU" dirty="0"/>
          </a:p>
        </p:txBody>
      </p:sp>
      <p:sp>
        <p:nvSpPr>
          <p:cNvPr id="23" name="Text Placeholder 2"/>
          <p:cNvSpPr>
            <a:spLocks noGrp="1"/>
          </p:cNvSpPr>
          <p:nvPr>
            <p:ph type="body" sz="quarter" idx="19" hasCustomPrompt="1"/>
          </p:nvPr>
        </p:nvSpPr>
        <p:spPr>
          <a:xfrm>
            <a:off x="8003789" y="4149255"/>
            <a:ext cx="3230203" cy="1524599"/>
          </a:xfrm>
        </p:spPr>
        <p:txBody>
          <a:bodyPr lIns="0">
            <a:normAutofit/>
          </a:bodyPr>
          <a:lstStyle>
            <a:lvl1pPr algn="l">
              <a:lnSpc>
                <a:spcPct val="100000"/>
              </a:lnSpc>
              <a:defRPr sz="1800">
                <a:latin typeface="Kaspersky Regular" panose="020B0604020202020204" charset="0"/>
              </a:defRPr>
            </a:lvl1pPr>
          </a:lstStyle>
          <a:p>
            <a:pPr lvl="0"/>
            <a:r>
              <a:rPr lang="en-US" dirty="0"/>
              <a:t>Text</a:t>
            </a:r>
          </a:p>
        </p:txBody>
      </p:sp>
    </p:spTree>
    <p:extLst>
      <p:ext uri="{BB962C8B-B14F-4D97-AF65-F5344CB8AC3E}">
        <p14:creationId xmlns:p14="http://schemas.microsoft.com/office/powerpoint/2010/main" val="26676680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0" hasCustomPrompt="1"/>
          </p:nvPr>
        </p:nvSpPr>
        <p:spPr>
          <a:xfrm>
            <a:off x="833796" y="2998113"/>
            <a:ext cx="10440000" cy="861774"/>
          </a:xfrm>
        </p:spPr>
        <p:txBody>
          <a:bodyPr lIns="0" anchor="ctr">
            <a:spAutoFit/>
          </a:bodyPr>
          <a:lstStyle>
            <a:lvl1pPr algn="l">
              <a:lnSpc>
                <a:spcPts val="6000"/>
              </a:lnSpc>
              <a:defRPr sz="6000" baseline="0">
                <a:solidFill>
                  <a:schemeClr val="tx1"/>
                </a:solidFill>
                <a:latin typeface="Kaspersky Meduim" panose="020B0604020202020204" charset="0"/>
                <a:cs typeface="Segoe UI Semibold" panose="020B0702040204020203" pitchFamily="34" charset="0"/>
              </a:defRPr>
            </a:lvl1pPr>
          </a:lstStyle>
          <a:p>
            <a:pPr lvl="0"/>
            <a:r>
              <a:rPr lang="en-US" dirty="0"/>
              <a:t>Quote</a:t>
            </a:r>
            <a:endParaRPr lang="ru-RU"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001" y="726675"/>
            <a:ext cx="866680" cy="681211"/>
          </a:xfrm>
          <a:prstGeom prst="rect">
            <a:avLst/>
          </a:prstGeom>
        </p:spPr>
      </p:pic>
      <p:sp>
        <p:nvSpPr>
          <p:cNvPr id="5" name="Text Placeholder 5"/>
          <p:cNvSpPr>
            <a:spLocks noGrp="1"/>
          </p:cNvSpPr>
          <p:nvPr>
            <p:ph type="body" sz="quarter" idx="12" hasCustomPrompt="1"/>
          </p:nvPr>
        </p:nvSpPr>
        <p:spPr>
          <a:xfrm>
            <a:off x="833796" y="5466388"/>
            <a:ext cx="10440000" cy="816536"/>
          </a:xfrm>
        </p:spPr>
        <p:txBody>
          <a:bodyPr lIns="0" anchor="b">
            <a:normAutofit/>
          </a:bodyPr>
          <a:lstStyle>
            <a:lvl1pPr algn="l">
              <a:defRPr sz="2400">
                <a:solidFill>
                  <a:schemeClr val="tx1"/>
                </a:solidFill>
              </a:defRPr>
            </a:lvl1pPr>
          </a:lstStyle>
          <a:p>
            <a:pPr lvl="0"/>
            <a:r>
              <a:rPr lang="en-US" dirty="0"/>
              <a:t>Author</a:t>
            </a:r>
            <a:endParaRPr lang="ru-RU" dirty="0"/>
          </a:p>
        </p:txBody>
      </p:sp>
    </p:spTree>
    <p:extLst>
      <p:ext uri="{BB962C8B-B14F-4D97-AF65-F5344CB8AC3E}">
        <p14:creationId xmlns:p14="http://schemas.microsoft.com/office/powerpoint/2010/main" val="27583371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ata">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 Placeholder 3"/>
          <p:cNvSpPr>
            <a:spLocks noGrp="1"/>
          </p:cNvSpPr>
          <p:nvPr>
            <p:ph type="body" sz="quarter" idx="10" hasCustomPrompt="1"/>
          </p:nvPr>
        </p:nvSpPr>
        <p:spPr>
          <a:xfrm>
            <a:off x="833796" y="3448054"/>
            <a:ext cx="10440000" cy="861774"/>
          </a:xfrm>
        </p:spPr>
        <p:txBody>
          <a:bodyPr lIns="0" anchor="ctr">
            <a:spAutoFit/>
          </a:bodyPr>
          <a:lstStyle>
            <a:lvl1pPr algn="ctr">
              <a:lnSpc>
                <a:spcPts val="6000"/>
              </a:lnSpc>
              <a:defRPr sz="20000" baseline="0">
                <a:solidFill>
                  <a:schemeClr val="bg1"/>
                </a:solidFill>
                <a:latin typeface="Kaspersky Meduim" panose="020B0604020202020204" charset="0"/>
                <a:cs typeface="Segoe UI Semibold" panose="020B0702040204020203" pitchFamily="34" charset="0"/>
              </a:defRPr>
            </a:lvl1pPr>
          </a:lstStyle>
          <a:p>
            <a:pPr lvl="0"/>
            <a:r>
              <a:rPr lang="en-US" dirty="0"/>
              <a:t>910%</a:t>
            </a:r>
            <a:endParaRPr lang="ru-RU" dirty="0"/>
          </a:p>
        </p:txBody>
      </p:sp>
      <p:sp>
        <p:nvSpPr>
          <p:cNvPr id="7" name="Text Placeholder 5"/>
          <p:cNvSpPr>
            <a:spLocks noGrp="1"/>
          </p:cNvSpPr>
          <p:nvPr>
            <p:ph type="body" sz="quarter" idx="12" hasCustomPrompt="1"/>
          </p:nvPr>
        </p:nvSpPr>
        <p:spPr>
          <a:xfrm>
            <a:off x="833796" y="5466388"/>
            <a:ext cx="10440000" cy="816536"/>
          </a:xfrm>
        </p:spPr>
        <p:txBody>
          <a:bodyPr lIns="0" anchor="b">
            <a:normAutofit/>
          </a:bodyPr>
          <a:lstStyle>
            <a:lvl1pPr algn="ctr">
              <a:defRPr sz="2400">
                <a:solidFill>
                  <a:schemeClr val="bg1"/>
                </a:solidFill>
              </a:defRPr>
            </a:lvl1pPr>
          </a:lstStyle>
          <a:p>
            <a:pPr lvl="0"/>
            <a:r>
              <a:rPr lang="en-US" dirty="0"/>
              <a:t>Subtitle</a:t>
            </a:r>
            <a:endParaRPr lang="ru-RU" dirty="0"/>
          </a:p>
        </p:txBody>
      </p:sp>
    </p:spTree>
    <p:extLst>
      <p:ext uri="{BB962C8B-B14F-4D97-AF65-F5344CB8AC3E}">
        <p14:creationId xmlns:p14="http://schemas.microsoft.com/office/powerpoint/2010/main" val="34899500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ze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22194556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zero slid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4074066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Header">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chor="t"/>
          <a:lstStyle>
            <a:lvl1pPr>
              <a:defRPr cap="none" baseline="0"/>
            </a:lvl1pPr>
          </a:lstStyle>
          <a:p>
            <a:endParaRPr lang="ru-RU" dirty="0"/>
          </a:p>
        </p:txBody>
      </p:sp>
      <p:pic>
        <p:nvPicPr>
          <p:cNvPr id="8" name="Рисунок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79220" y="6286493"/>
            <a:ext cx="1219656" cy="338123"/>
          </a:xfrm>
          <a:prstGeom prst="rect">
            <a:avLst/>
          </a:prstGeom>
        </p:spPr>
      </p:pic>
    </p:spTree>
    <p:extLst>
      <p:ext uri="{BB962C8B-B14F-4D97-AF65-F5344CB8AC3E}">
        <p14:creationId xmlns:p14="http://schemas.microsoft.com/office/powerpoint/2010/main" val="3260315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K (Big img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Текст 23"/>
          <p:cNvSpPr>
            <a:spLocks noGrp="1"/>
          </p:cNvSpPr>
          <p:nvPr>
            <p:ph type="body" sz="quarter" idx="36"/>
          </p:nvPr>
        </p:nvSpPr>
        <p:spPr>
          <a:xfrm>
            <a:off x="434976" y="1275907"/>
            <a:ext cx="5137002" cy="4316819"/>
          </a:xfrm>
        </p:spPr>
        <p:txBody>
          <a:bodyPr lIns="0" tIns="0" rIns="0" bIns="0">
            <a:noAutofit/>
          </a:bodyPr>
          <a:lstStyle>
            <a:lvl1pPr marL="0" indent="0">
              <a:buFontTx/>
              <a:buNone/>
              <a:defRPr sz="1800">
                <a:solidFill>
                  <a:schemeClr val="bg1"/>
                </a:solidFill>
              </a:defRPr>
            </a:lvl1pPr>
            <a:lvl2pPr marL="457200" indent="0">
              <a:buFontTx/>
              <a:buNone/>
              <a:defRPr>
                <a:solidFill>
                  <a:schemeClr val="accent4"/>
                </a:solidFill>
              </a:defRPr>
            </a:lvl2pPr>
            <a:lvl3pPr marL="914400" indent="0">
              <a:buFontTx/>
              <a:buNone/>
              <a:defRPr>
                <a:solidFill>
                  <a:schemeClr val="accent4"/>
                </a:solidFill>
              </a:defRPr>
            </a:lvl3pPr>
            <a:lvl4pPr marL="1371600" indent="0">
              <a:buFontTx/>
              <a:buNone/>
              <a:defRPr>
                <a:solidFill>
                  <a:schemeClr val="accent4"/>
                </a:solidFill>
              </a:defRPr>
            </a:lvl4pPr>
            <a:lvl5pPr marL="1828800" indent="0">
              <a:buFontTx/>
              <a:buNone/>
              <a:defRPr>
                <a:solidFill>
                  <a:schemeClr val="accent4"/>
                </a:solidFill>
              </a:defRPr>
            </a:lvl5pPr>
          </a:lstStyle>
          <a:p>
            <a:pPr lvl="0"/>
            <a:r>
              <a:rPr lang="ru-RU" dirty="0"/>
              <a:t>Образец текста</a:t>
            </a:r>
          </a:p>
        </p:txBody>
      </p:sp>
      <p:pic>
        <p:nvPicPr>
          <p:cNvPr id="4" name="Рисунок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5762" y="6289650"/>
            <a:ext cx="1208351" cy="334988"/>
          </a:xfrm>
          <a:prstGeom prst="rect">
            <a:avLst/>
          </a:prstGeom>
        </p:spPr>
      </p:pic>
    </p:spTree>
    <p:extLst>
      <p:ext uri="{BB962C8B-B14F-4D97-AF65-F5344CB8AC3E}">
        <p14:creationId xmlns:p14="http://schemas.microsoft.com/office/powerpoint/2010/main" val="33281964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Schemes &amp; charts 1">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473AA58-C717-490D-9EAD-C2486821BB2A}" type="datetimeFigureOut">
              <a:rPr lang="ru-RU" smtClean="0">
                <a:solidFill>
                  <a:srgbClr val="C8C8C8"/>
                </a:solidFill>
              </a:rPr>
              <a:pPr/>
              <a:t>22.10.2019</a:t>
            </a:fld>
            <a:endParaRPr lang="ru-RU">
              <a:solidFill>
                <a:srgbClr val="C8C8C8"/>
              </a:solidFill>
            </a:endParaRPr>
          </a:p>
        </p:txBody>
      </p:sp>
      <p:sp>
        <p:nvSpPr>
          <p:cNvPr id="5" name="Нижний колонтитул 4"/>
          <p:cNvSpPr>
            <a:spLocks noGrp="1"/>
          </p:cNvSpPr>
          <p:nvPr>
            <p:ph type="ftr" sz="quarter" idx="11"/>
          </p:nvPr>
        </p:nvSpPr>
        <p:spPr/>
        <p:txBody>
          <a:bodyPr/>
          <a:lstStyle/>
          <a:p>
            <a:endParaRPr lang="ru-RU">
              <a:solidFill>
                <a:srgbClr val="C8C8C8"/>
              </a:solidFill>
            </a:endParaRPr>
          </a:p>
        </p:txBody>
      </p:sp>
      <p:sp>
        <p:nvSpPr>
          <p:cNvPr id="6" name="Номер слайда 5"/>
          <p:cNvSpPr>
            <a:spLocks noGrp="1"/>
          </p:cNvSpPr>
          <p:nvPr>
            <p:ph type="sldNum" sz="quarter" idx="12"/>
          </p:nvPr>
        </p:nvSpPr>
        <p:spPr/>
        <p:txBody>
          <a:bodyPr/>
          <a:lstStyle/>
          <a:p>
            <a:fld id="{D105C08D-A2BB-4D6F-92A2-2CA9551ABFC2}" type="slidenum">
              <a:rPr lang="ru-RU" smtClean="0">
                <a:solidFill>
                  <a:srgbClr val="C8C8C8"/>
                </a:solidFill>
              </a:rPr>
              <a:pPr/>
              <a:t>‹#›</a:t>
            </a:fld>
            <a:endParaRPr lang="ru-RU">
              <a:solidFill>
                <a:srgbClr val="C8C8C8"/>
              </a:solidFill>
            </a:endParaRPr>
          </a:p>
        </p:txBody>
      </p:sp>
      <p:sp>
        <p:nvSpPr>
          <p:cNvPr id="179" name="Текст 6"/>
          <p:cNvSpPr>
            <a:spLocks noGrp="1"/>
          </p:cNvSpPr>
          <p:nvPr>
            <p:ph type="body" sz="quarter" idx="48" hasCustomPrompt="1"/>
          </p:nvPr>
        </p:nvSpPr>
        <p:spPr>
          <a:xfrm>
            <a:off x="434976" y="996658"/>
            <a:ext cx="6861174" cy="246221"/>
          </a:xfrm>
        </p:spPr>
        <p:txBody>
          <a:bodyPr wrap="square" lIns="0" tIns="0" rIns="0" bIns="0" anchor="t" anchorCtr="0">
            <a:noAutofit/>
          </a:bodyPr>
          <a:lstStyle>
            <a:lvl1pPr marL="0" indent="0">
              <a:lnSpc>
                <a:spcPct val="100000"/>
              </a:lnSpc>
              <a:buFontTx/>
              <a:buNone/>
              <a:defRPr sz="1600" b="0" baseline="0">
                <a:solidFill>
                  <a:schemeClr val="accent4"/>
                </a:solidFill>
                <a:latin typeface="+mn-lt"/>
              </a:defRPr>
            </a:lvl1pPr>
          </a:lstStyle>
          <a:p>
            <a:pPr lvl="0"/>
            <a:r>
              <a:rPr lang="en-US" dirty="0" smtClean="0"/>
              <a:t>Text</a:t>
            </a:r>
            <a:endParaRPr lang="ru-RU" dirty="0" smtClean="0"/>
          </a:p>
        </p:txBody>
      </p:sp>
      <p:sp>
        <p:nvSpPr>
          <p:cNvPr id="7" name="Объект 6"/>
          <p:cNvSpPr>
            <a:spLocks noGrp="1"/>
          </p:cNvSpPr>
          <p:nvPr>
            <p:ph sz="quarter" idx="49"/>
          </p:nvPr>
        </p:nvSpPr>
        <p:spPr>
          <a:xfrm>
            <a:off x="434977" y="1645966"/>
            <a:ext cx="11318874" cy="44238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endParaRPr lang="ru-RU" dirty="0"/>
          </a:p>
        </p:txBody>
      </p:sp>
      <p:sp>
        <p:nvSpPr>
          <p:cNvPr id="8" name="Заголовок 7"/>
          <p:cNvSpPr>
            <a:spLocks noGrp="1"/>
          </p:cNvSpPr>
          <p:nvPr>
            <p:ph type="title" hasCustomPrompt="1"/>
          </p:nvPr>
        </p:nvSpPr>
        <p:spPr/>
        <p:txBody>
          <a:bodyPr/>
          <a:lstStyle/>
          <a:p>
            <a:r>
              <a:rPr lang="ru-RU" dirty="0" smtClean="0"/>
              <a:t>ОБРАЗЕЦ ЗАГОЛОВКА</a:t>
            </a:r>
            <a:endParaRPr lang="ru-RU" dirty="0"/>
          </a:p>
        </p:txBody>
      </p:sp>
    </p:spTree>
    <p:extLst>
      <p:ext uri="{BB962C8B-B14F-4D97-AF65-F5344CB8AC3E}">
        <p14:creationId xmlns:p14="http://schemas.microsoft.com/office/powerpoint/2010/main" val="364913943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ai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Текст 23"/>
          <p:cNvSpPr>
            <a:spLocks noGrp="1"/>
          </p:cNvSpPr>
          <p:nvPr>
            <p:ph type="body" sz="quarter" idx="36" hasCustomPrompt="1"/>
          </p:nvPr>
        </p:nvSpPr>
        <p:spPr>
          <a:xfrm>
            <a:off x="434977" y="4329436"/>
            <a:ext cx="5137002" cy="221599"/>
          </a:xfrm>
        </p:spPr>
        <p:txBody>
          <a:bodyPr lIns="0" tIns="0" rIns="0" bIns="0" anchor="t" anchorCtr="0">
            <a:spAutoFit/>
          </a:bodyPr>
          <a:lstStyle>
            <a:lvl1pPr marL="0" indent="0">
              <a:buFontTx/>
              <a:buNone/>
              <a:defRPr sz="1600" i="1" baseline="0">
                <a:solidFill>
                  <a:schemeClr val="bg1"/>
                </a:solidFill>
              </a:defRPr>
            </a:lvl1pPr>
            <a:lvl2pPr marL="457200" indent="0">
              <a:buFontTx/>
              <a:buNone/>
              <a:defRPr>
                <a:solidFill>
                  <a:schemeClr val="accent4"/>
                </a:solidFill>
              </a:defRPr>
            </a:lvl2pPr>
            <a:lvl3pPr marL="914400" indent="0">
              <a:buFontTx/>
              <a:buNone/>
              <a:defRPr>
                <a:solidFill>
                  <a:schemeClr val="accent4"/>
                </a:solidFill>
              </a:defRPr>
            </a:lvl3pPr>
            <a:lvl4pPr marL="1371600" indent="0">
              <a:buFontTx/>
              <a:buNone/>
              <a:defRPr>
                <a:solidFill>
                  <a:schemeClr val="accent4"/>
                </a:solidFill>
              </a:defRPr>
            </a:lvl4pPr>
            <a:lvl5pPr marL="1828800" indent="0">
              <a:buFontTx/>
              <a:buNone/>
              <a:defRPr>
                <a:solidFill>
                  <a:schemeClr val="accent4"/>
                </a:solidFill>
              </a:defRPr>
            </a:lvl5pPr>
          </a:lstStyle>
          <a:p>
            <a:pPr lvl="0"/>
            <a:r>
              <a:rPr lang="en-US" dirty="0"/>
              <a:t>Secondary text area</a:t>
            </a:r>
            <a:endParaRPr lang="ru-RU" dirty="0"/>
          </a:p>
        </p:txBody>
      </p:sp>
      <p:sp>
        <p:nvSpPr>
          <p:cNvPr id="2" name="Заголовок 1"/>
          <p:cNvSpPr>
            <a:spLocks noGrp="1"/>
          </p:cNvSpPr>
          <p:nvPr>
            <p:ph type="title" hasCustomPrompt="1"/>
          </p:nvPr>
        </p:nvSpPr>
        <p:spPr>
          <a:xfrm>
            <a:off x="434976" y="2624407"/>
            <a:ext cx="5790337" cy="1491177"/>
          </a:xfrm>
        </p:spPr>
        <p:txBody>
          <a:bodyPr anchor="t" anchorCtr="0">
            <a:spAutoFit/>
          </a:bodyPr>
          <a:lstStyle>
            <a:lvl1pPr>
              <a:lnSpc>
                <a:spcPct val="85000"/>
              </a:lnSpc>
              <a:defRPr sz="3800">
                <a:solidFill>
                  <a:schemeClr val="bg1"/>
                </a:solidFill>
              </a:defRPr>
            </a:lvl1pPr>
          </a:lstStyle>
          <a:p>
            <a:r>
              <a:rPr lang="en-US" dirty="0"/>
              <a:t>Who We Are,</a:t>
            </a:r>
            <a:br>
              <a:rPr lang="en-US" dirty="0"/>
            </a:br>
            <a:r>
              <a:rPr lang="en-US" dirty="0"/>
              <a:t>What We Do,</a:t>
            </a:r>
            <a:br>
              <a:rPr lang="en-US" dirty="0"/>
            </a:br>
            <a:r>
              <a:rPr lang="en-US" dirty="0"/>
              <a:t>What Matters To Us</a:t>
            </a:r>
            <a:endParaRPr lang="ru-RU" dirty="0"/>
          </a:p>
        </p:txBody>
      </p:sp>
      <p:pic>
        <p:nvPicPr>
          <p:cNvPr id="6" name="Рисунок 5"/>
          <p:cNvPicPr>
            <a:picLocks noChangeAspect="1"/>
          </p:cNvPicPr>
          <p:nvPr userDrawn="1"/>
        </p:nvPicPr>
        <p:blipFill>
          <a:blip r:embed="rId3"/>
          <a:stretch>
            <a:fillRect/>
          </a:stretch>
        </p:blipFill>
        <p:spPr>
          <a:xfrm>
            <a:off x="434976" y="1520170"/>
            <a:ext cx="1524000" cy="334635"/>
          </a:xfrm>
          <a:prstGeom prst="rect">
            <a:avLst/>
          </a:prstGeom>
        </p:spPr>
      </p:pic>
    </p:spTree>
    <p:extLst>
      <p:ext uri="{BB962C8B-B14F-4D97-AF65-F5344CB8AC3E}">
        <p14:creationId xmlns:p14="http://schemas.microsoft.com/office/powerpoint/2010/main" val="29463441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K (Big img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Рисунок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5762" y="6289650"/>
            <a:ext cx="1208351" cy="334988"/>
          </a:xfrm>
          <a:prstGeom prst="rect">
            <a:avLst/>
          </a:prstGeom>
        </p:spPr>
      </p:pic>
      <p:sp>
        <p:nvSpPr>
          <p:cNvPr id="3" name="Текст 23"/>
          <p:cNvSpPr>
            <a:spLocks noGrp="1"/>
          </p:cNvSpPr>
          <p:nvPr>
            <p:ph type="body" sz="quarter" idx="36"/>
          </p:nvPr>
        </p:nvSpPr>
        <p:spPr>
          <a:xfrm>
            <a:off x="434976" y="1275907"/>
            <a:ext cx="5137002" cy="4316819"/>
          </a:xfrm>
        </p:spPr>
        <p:txBody>
          <a:bodyPr lIns="0" tIns="0" rIns="0" bIns="0">
            <a:noAutofit/>
          </a:bodyPr>
          <a:lstStyle>
            <a:lvl1pPr marL="0" indent="0">
              <a:buFontTx/>
              <a:buNone/>
              <a:defRPr sz="1800">
                <a:solidFill>
                  <a:schemeClr val="bg1"/>
                </a:solidFill>
              </a:defRPr>
            </a:lvl1pPr>
            <a:lvl2pPr marL="457200" indent="0">
              <a:buFontTx/>
              <a:buNone/>
              <a:defRPr>
                <a:solidFill>
                  <a:schemeClr val="accent4"/>
                </a:solidFill>
              </a:defRPr>
            </a:lvl2pPr>
            <a:lvl3pPr marL="914400" indent="0">
              <a:buFontTx/>
              <a:buNone/>
              <a:defRPr>
                <a:solidFill>
                  <a:schemeClr val="accent4"/>
                </a:solidFill>
              </a:defRPr>
            </a:lvl3pPr>
            <a:lvl4pPr marL="1371600" indent="0">
              <a:buFontTx/>
              <a:buNone/>
              <a:defRPr>
                <a:solidFill>
                  <a:schemeClr val="accent4"/>
                </a:solidFill>
              </a:defRPr>
            </a:lvl4pPr>
            <a:lvl5pPr marL="1828800" indent="0">
              <a:buFontTx/>
              <a:buNone/>
              <a:defRPr>
                <a:solidFill>
                  <a:schemeClr val="accent4"/>
                </a:solidFill>
              </a:defRPr>
            </a:lvl5pPr>
          </a:lstStyle>
          <a:p>
            <a:pPr lvl="0"/>
            <a:r>
              <a:rPr lang="ru-RU" dirty="0"/>
              <a:t>Образец текста</a:t>
            </a:r>
          </a:p>
        </p:txBody>
      </p:sp>
    </p:spTree>
    <p:extLst>
      <p:ext uri="{BB962C8B-B14F-4D97-AF65-F5344CB8AC3E}">
        <p14:creationId xmlns:p14="http://schemas.microsoft.com/office/powerpoint/2010/main" val="28007493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parato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34975" y="2931941"/>
            <a:ext cx="5790337" cy="994118"/>
          </a:xfrm>
        </p:spPr>
        <p:txBody>
          <a:bodyPr anchor="t" anchorCtr="0">
            <a:spAutoFit/>
          </a:bodyPr>
          <a:lstStyle>
            <a:lvl1pPr>
              <a:lnSpc>
                <a:spcPct val="85000"/>
              </a:lnSpc>
              <a:defRPr sz="3800" baseline="0">
                <a:solidFill>
                  <a:schemeClr val="bg1"/>
                </a:solidFill>
              </a:defRPr>
            </a:lvl1pPr>
          </a:lstStyle>
          <a:p>
            <a:r>
              <a:rPr lang="en-US" dirty="0"/>
              <a:t>Threat</a:t>
            </a:r>
            <a:br>
              <a:rPr lang="en-US" dirty="0"/>
            </a:br>
            <a:r>
              <a:rPr lang="en-US" dirty="0"/>
              <a:t>Landscape</a:t>
            </a:r>
            <a:endParaRPr lang="ru-RU" dirty="0"/>
          </a:p>
        </p:txBody>
      </p:sp>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4656" y="6289650"/>
            <a:ext cx="1210676" cy="335633"/>
          </a:xfrm>
          <a:prstGeom prst="rect">
            <a:avLst/>
          </a:prstGeom>
        </p:spPr>
      </p:pic>
    </p:spTree>
    <p:extLst>
      <p:ext uri="{BB962C8B-B14F-4D97-AF65-F5344CB8AC3E}">
        <p14:creationId xmlns:p14="http://schemas.microsoft.com/office/powerpoint/2010/main" val="10975249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inal_slide_We_prot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2689892" y="3122091"/>
            <a:ext cx="6793742" cy="387798"/>
          </a:xfrm>
        </p:spPr>
        <p:txBody>
          <a:bodyPr wrap="square" lIns="0" tIns="0" rIns="0" bIns="0" anchor="t" anchorCtr="0">
            <a:noAutofit/>
          </a:bodyPr>
          <a:lstStyle>
            <a:lvl1pPr algn="ctr">
              <a:defRPr sz="2800" baseline="0">
                <a:solidFill>
                  <a:schemeClr val="bg1"/>
                </a:solidFill>
              </a:defRPr>
            </a:lvl1pPr>
          </a:lstStyle>
          <a:p>
            <a:r>
              <a:rPr lang="en-US"/>
              <a:t>WE PROTECT WHAT MATTERS MOST</a:t>
            </a:r>
            <a:endParaRPr lang="ru-RU" dirty="0"/>
          </a:p>
        </p:txBody>
      </p:sp>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1948" y="4538909"/>
            <a:ext cx="1929630" cy="534948"/>
          </a:xfrm>
          <a:prstGeom prst="rect">
            <a:avLst/>
          </a:prstGeom>
        </p:spPr>
      </p:pic>
    </p:spTree>
    <p:extLst>
      <p:ext uri="{BB962C8B-B14F-4D97-AF65-F5344CB8AC3E}">
        <p14:creationId xmlns:p14="http://schemas.microsoft.com/office/powerpoint/2010/main" val="30703871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inal_slide_We_protect_20yea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2689892" y="2673856"/>
            <a:ext cx="6793742" cy="777556"/>
          </a:xfrm>
        </p:spPr>
        <p:txBody>
          <a:bodyPr wrap="square" lIns="0" tIns="0" rIns="0" bIns="0" anchor="t" anchorCtr="0">
            <a:noAutofit/>
          </a:bodyPr>
          <a:lstStyle>
            <a:lvl1pPr algn="ctr">
              <a:defRPr sz="2800" baseline="0">
                <a:solidFill>
                  <a:schemeClr val="bg1"/>
                </a:solidFill>
              </a:defRPr>
            </a:lvl1pPr>
          </a:lstStyle>
          <a:p>
            <a:pPr lvl="0"/>
            <a:r>
              <a:rPr lang="en-US" dirty="0"/>
              <a:t>IF IT'S IMPORTANT FOR YOU, </a:t>
            </a:r>
            <a:br>
              <a:rPr lang="en-US" dirty="0"/>
            </a:br>
            <a:r>
              <a:rPr lang="en-US" dirty="0"/>
              <a:t>YOU'VE GOT IT PROTECTED.</a:t>
            </a:r>
          </a:p>
        </p:txBody>
      </p:sp>
      <p:pic>
        <p:nvPicPr>
          <p:cNvPr id="7" name="Рисунок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7036" y="3930841"/>
            <a:ext cx="1719454" cy="476682"/>
          </a:xfrm>
          <a:prstGeom prst="rect">
            <a:avLst/>
          </a:prstGeom>
        </p:spPr>
      </p:pic>
    </p:spTree>
    <p:extLst>
      <p:ext uri="{BB962C8B-B14F-4D97-AF65-F5344CB8AC3E}">
        <p14:creationId xmlns:p14="http://schemas.microsoft.com/office/powerpoint/2010/main" val="21977433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inal_slide_Let's_tal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435707" y="3122091"/>
            <a:ext cx="4182938" cy="387798"/>
          </a:xfrm>
        </p:spPr>
        <p:txBody>
          <a:bodyPr wrap="square" lIns="0" tIns="0" rIns="0" bIns="0" anchor="t" anchorCtr="0">
            <a:noAutofit/>
          </a:bodyPr>
          <a:lstStyle>
            <a:lvl1pPr algn="l">
              <a:defRPr sz="3200" baseline="0">
                <a:solidFill>
                  <a:schemeClr val="bg1"/>
                </a:solidFill>
              </a:defRPr>
            </a:lvl1pPr>
          </a:lstStyle>
          <a:p>
            <a:r>
              <a:rPr lang="en-US" dirty="0"/>
              <a:t>Let’s Talk?</a:t>
            </a:r>
            <a:endParaRPr lang="ru-RU" dirty="0"/>
          </a:p>
        </p:txBody>
      </p:sp>
      <p:sp>
        <p:nvSpPr>
          <p:cNvPr id="4" name="Текст 6"/>
          <p:cNvSpPr>
            <a:spLocks noGrp="1"/>
          </p:cNvSpPr>
          <p:nvPr>
            <p:ph type="body" sz="quarter" idx="52" hasCustomPrompt="1"/>
          </p:nvPr>
        </p:nvSpPr>
        <p:spPr>
          <a:xfrm>
            <a:off x="434976" y="3940954"/>
            <a:ext cx="4183669" cy="1128514"/>
          </a:xfrm>
        </p:spPr>
        <p:txBody>
          <a:bodyPr wrap="square" lIns="0" tIns="0" rIns="0" bIns="0" anchor="t" anchorCtr="0">
            <a:noAutofit/>
          </a:bodyPr>
          <a:lstStyle>
            <a:lvl1pPr marL="0" indent="0" algn="l">
              <a:lnSpc>
                <a:spcPct val="100000"/>
              </a:lnSpc>
              <a:spcBef>
                <a:spcPts val="100"/>
              </a:spcBef>
              <a:buFontTx/>
              <a:buNone/>
              <a:defRPr sz="1400" b="0" baseline="0">
                <a:solidFill>
                  <a:schemeClr val="bg1"/>
                </a:solidFill>
                <a:latin typeface="+mn-lt"/>
              </a:defRPr>
            </a:lvl1pPr>
          </a:lstStyle>
          <a:p>
            <a:pPr lvl="0"/>
            <a:r>
              <a:rPr lang="en-US" dirty="0"/>
              <a:t>Kaspersky Lab HQ</a:t>
            </a:r>
          </a:p>
          <a:p>
            <a:pPr lvl="0"/>
            <a:r>
              <a:rPr lang="en-US" dirty="0"/>
              <a:t>39A/3 </a:t>
            </a:r>
            <a:r>
              <a:rPr lang="en-US" dirty="0" err="1"/>
              <a:t>Leningradskoe</a:t>
            </a:r>
            <a:r>
              <a:rPr lang="en-US" dirty="0"/>
              <a:t> </a:t>
            </a:r>
            <a:r>
              <a:rPr lang="en-US" dirty="0" err="1"/>
              <a:t>Shosse</a:t>
            </a:r>
            <a:endParaRPr lang="en-US" dirty="0"/>
          </a:p>
          <a:p>
            <a:pPr lvl="0"/>
            <a:r>
              <a:rPr lang="en-US" dirty="0"/>
              <a:t>Moscow, 125212, Russian Federation</a:t>
            </a:r>
          </a:p>
          <a:p>
            <a:pPr lvl="0"/>
            <a:r>
              <a:rPr lang="en-US" dirty="0"/>
              <a:t>Tel: +7 (495) 797-8700</a:t>
            </a:r>
          </a:p>
          <a:p>
            <a:pPr lvl="0"/>
            <a:r>
              <a:rPr lang="en-US" dirty="0"/>
              <a:t>www.kaspersky.com</a:t>
            </a:r>
            <a:endParaRPr lang="ru-RU" dirty="0"/>
          </a:p>
        </p:txBody>
      </p:sp>
      <p:pic>
        <p:nvPicPr>
          <p:cNvPr id="5" name="Рисунок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0153" y="5500533"/>
            <a:ext cx="1493537" cy="414051"/>
          </a:xfrm>
          <a:prstGeom prst="rect">
            <a:avLst/>
          </a:prstGeom>
        </p:spPr>
      </p:pic>
    </p:spTree>
    <p:extLst>
      <p:ext uri="{BB962C8B-B14F-4D97-AF65-F5344CB8AC3E}">
        <p14:creationId xmlns:p14="http://schemas.microsoft.com/office/powerpoint/2010/main" val="14668674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inal_slide_Let's_talk?_20yea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435707" y="3122091"/>
            <a:ext cx="4182938" cy="387798"/>
          </a:xfrm>
        </p:spPr>
        <p:txBody>
          <a:bodyPr wrap="square" lIns="0" tIns="0" rIns="0" bIns="0" anchor="t" anchorCtr="0">
            <a:noAutofit/>
          </a:bodyPr>
          <a:lstStyle>
            <a:lvl1pPr algn="l">
              <a:defRPr sz="3200" baseline="0">
                <a:solidFill>
                  <a:schemeClr val="bg1"/>
                </a:solidFill>
              </a:defRPr>
            </a:lvl1pPr>
          </a:lstStyle>
          <a:p>
            <a:r>
              <a:rPr lang="en-US" dirty="0"/>
              <a:t>Let’s Talk?</a:t>
            </a:r>
            <a:endParaRPr lang="ru-RU" dirty="0"/>
          </a:p>
        </p:txBody>
      </p:sp>
      <p:sp>
        <p:nvSpPr>
          <p:cNvPr id="4" name="Текст 6"/>
          <p:cNvSpPr>
            <a:spLocks noGrp="1"/>
          </p:cNvSpPr>
          <p:nvPr>
            <p:ph type="body" sz="quarter" idx="52" hasCustomPrompt="1"/>
          </p:nvPr>
        </p:nvSpPr>
        <p:spPr>
          <a:xfrm>
            <a:off x="434976" y="3940954"/>
            <a:ext cx="4183669" cy="1128514"/>
          </a:xfrm>
        </p:spPr>
        <p:txBody>
          <a:bodyPr wrap="square" lIns="0" tIns="0" rIns="0" bIns="0" anchor="t" anchorCtr="0">
            <a:noAutofit/>
          </a:bodyPr>
          <a:lstStyle>
            <a:lvl1pPr marL="0" indent="0" algn="l">
              <a:lnSpc>
                <a:spcPct val="100000"/>
              </a:lnSpc>
              <a:spcBef>
                <a:spcPts val="100"/>
              </a:spcBef>
              <a:buFontTx/>
              <a:buNone/>
              <a:defRPr sz="1400" b="0" baseline="0">
                <a:solidFill>
                  <a:schemeClr val="bg1"/>
                </a:solidFill>
                <a:latin typeface="+mn-lt"/>
              </a:defRPr>
            </a:lvl1pPr>
          </a:lstStyle>
          <a:p>
            <a:pPr lvl="0"/>
            <a:r>
              <a:rPr lang="en-US" dirty="0"/>
              <a:t>Kaspersky Lab HQ</a:t>
            </a:r>
          </a:p>
          <a:p>
            <a:pPr lvl="0"/>
            <a:r>
              <a:rPr lang="en-US" dirty="0"/>
              <a:t>39A/3 </a:t>
            </a:r>
            <a:r>
              <a:rPr lang="en-US" dirty="0" err="1"/>
              <a:t>Leningradskoe</a:t>
            </a:r>
            <a:r>
              <a:rPr lang="en-US" dirty="0"/>
              <a:t> </a:t>
            </a:r>
            <a:r>
              <a:rPr lang="en-US" dirty="0" err="1"/>
              <a:t>Shosse</a:t>
            </a:r>
            <a:endParaRPr lang="en-US" dirty="0"/>
          </a:p>
          <a:p>
            <a:pPr lvl="0"/>
            <a:r>
              <a:rPr lang="en-US" dirty="0"/>
              <a:t>Moscow, 125212, Russian Federation</a:t>
            </a:r>
          </a:p>
          <a:p>
            <a:pPr lvl="0"/>
            <a:r>
              <a:rPr lang="en-US" dirty="0"/>
              <a:t>Tel: +7 (495) 797-8700</a:t>
            </a:r>
          </a:p>
          <a:p>
            <a:pPr lvl="0"/>
            <a:r>
              <a:rPr lang="en-US" dirty="0"/>
              <a:t>www.kaspersky.com</a:t>
            </a:r>
            <a:endParaRPr lang="ru-RU" dirty="0"/>
          </a:p>
        </p:txBody>
      </p:sp>
      <p:pic>
        <p:nvPicPr>
          <p:cNvPr id="7" name="Рисунок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0153" y="5500533"/>
            <a:ext cx="1493537" cy="414051"/>
          </a:xfrm>
          <a:prstGeom prst="rect">
            <a:avLst/>
          </a:prstGeom>
        </p:spPr>
      </p:pic>
    </p:spTree>
    <p:extLst>
      <p:ext uri="{BB962C8B-B14F-4D97-AF65-F5344CB8AC3E}">
        <p14:creationId xmlns:p14="http://schemas.microsoft.com/office/powerpoint/2010/main" val="11007189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object_vv">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4" name="Объект 3"/>
          <p:cNvSpPr>
            <a:spLocks noGrp="1"/>
          </p:cNvSpPr>
          <p:nvPr>
            <p:ph sz="quarter" idx="10"/>
          </p:nvPr>
        </p:nvSpPr>
        <p:spPr>
          <a:xfrm>
            <a:off x="480000" y="1512000"/>
            <a:ext cx="11232000" cy="4320000"/>
          </a:xfrm>
        </p:spPr>
        <p:txBody>
          <a:bodyPr/>
          <a:lstStyle/>
          <a:p>
            <a:pPr lvl="0"/>
            <a:r>
              <a:rPr lang="ru-RU" dirty="0"/>
              <a:t>Образец текста</a:t>
            </a:r>
          </a:p>
          <a:p>
            <a:pPr lvl="1"/>
            <a:r>
              <a:rPr lang="ru-RU" dirty="0"/>
              <a:t>Второй уровень</a:t>
            </a:r>
          </a:p>
        </p:txBody>
      </p:sp>
    </p:spTree>
    <p:extLst>
      <p:ext uri="{BB962C8B-B14F-4D97-AF65-F5344CB8AC3E}">
        <p14:creationId xmlns:p14="http://schemas.microsoft.com/office/powerpoint/2010/main" val="34481221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Final_slide_Let's_talk?">
    <p:bg>
      <p:bgRef idx="1001">
        <a:schemeClr val="bg1"/>
      </p:bgRef>
    </p:bg>
    <p:spTree>
      <p:nvGrpSpPr>
        <p:cNvPr id="1" name=""/>
        <p:cNvGrpSpPr/>
        <p:nvPr/>
      </p:nvGrpSpPr>
      <p:grpSpPr>
        <a:xfrm>
          <a:off x="0" y="0"/>
          <a:ext cx="0" cy="0"/>
          <a:chOff x="0" y="0"/>
          <a:chExt cx="0" cy="0"/>
        </a:xfrm>
      </p:grpSpPr>
      <p:pic>
        <p:nvPicPr>
          <p:cNvPr id="9" name="Рисунок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8" name="Рисунок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2737" y="5792755"/>
            <a:ext cx="1645547" cy="456192"/>
          </a:xfrm>
          <a:prstGeom prst="rect">
            <a:avLst/>
          </a:prstGeom>
        </p:spPr>
      </p:pic>
      <p:sp>
        <p:nvSpPr>
          <p:cNvPr id="6" name="Заголовок 5"/>
          <p:cNvSpPr>
            <a:spLocks noGrp="1"/>
          </p:cNvSpPr>
          <p:nvPr>
            <p:ph type="title" hasCustomPrompt="1"/>
          </p:nvPr>
        </p:nvSpPr>
        <p:spPr>
          <a:xfrm>
            <a:off x="688258" y="3092298"/>
            <a:ext cx="4100052" cy="673404"/>
          </a:xfrm>
        </p:spPr>
        <p:txBody>
          <a:bodyPr lIns="0" tIns="0" rIns="0" bIns="0">
            <a:normAutofit/>
          </a:bodyPr>
          <a:lstStyle>
            <a:lvl1pPr algn="l">
              <a:defRPr sz="2667" b="1" baseline="0">
                <a:solidFill>
                  <a:schemeClr val="tx1"/>
                </a:solidFill>
              </a:defRPr>
            </a:lvl1pPr>
          </a:lstStyle>
          <a:p>
            <a:r>
              <a:rPr lang="en-US" dirty="0"/>
              <a:t>LET’S TALK?</a:t>
            </a:r>
            <a:endParaRPr lang="ru-RU" dirty="0"/>
          </a:p>
        </p:txBody>
      </p:sp>
      <p:sp>
        <p:nvSpPr>
          <p:cNvPr id="7" name="Объект 2"/>
          <p:cNvSpPr>
            <a:spLocks noGrp="1"/>
          </p:cNvSpPr>
          <p:nvPr>
            <p:ph sz="quarter" idx="27" hasCustomPrompt="1"/>
          </p:nvPr>
        </p:nvSpPr>
        <p:spPr>
          <a:xfrm>
            <a:off x="688258" y="4076071"/>
            <a:ext cx="4100052" cy="1321840"/>
          </a:xfrm>
        </p:spPr>
        <p:txBody>
          <a:bodyPr lIns="0" tIns="0" rIns="0" bIns="0" anchor="t" anchorCtr="0">
            <a:noAutofit/>
          </a:bodyPr>
          <a:lstStyle>
            <a:lvl1pPr algn="l">
              <a:lnSpc>
                <a:spcPts val="2000"/>
              </a:lnSpc>
              <a:spcBef>
                <a:spcPts val="0"/>
              </a:spcBef>
              <a:defRPr sz="1600" b="0">
                <a:solidFill>
                  <a:schemeClr val="tx1"/>
                </a:solidFill>
                <a:latin typeface="+mn-lt"/>
              </a:defRPr>
            </a:lvl1pPr>
          </a:lstStyle>
          <a:p>
            <a:pPr lvl="0"/>
            <a:r>
              <a:rPr lang="en-US" dirty="0"/>
              <a:t>Kaspersky Lab HQ</a:t>
            </a:r>
          </a:p>
          <a:p>
            <a:pPr lvl="0"/>
            <a:r>
              <a:rPr lang="en-US" dirty="0"/>
              <a:t>39A/3 </a:t>
            </a:r>
            <a:r>
              <a:rPr lang="en-US" dirty="0" err="1"/>
              <a:t>Leningradskoe</a:t>
            </a:r>
            <a:r>
              <a:rPr lang="en-US" dirty="0"/>
              <a:t> </a:t>
            </a:r>
            <a:r>
              <a:rPr lang="en-US" dirty="0" err="1"/>
              <a:t>Shosse</a:t>
            </a:r>
            <a:endParaRPr lang="en-US" dirty="0"/>
          </a:p>
          <a:p>
            <a:pPr lvl="0"/>
            <a:r>
              <a:rPr lang="en-US" dirty="0"/>
              <a:t>Moscow, 125212, Russian Federation</a:t>
            </a:r>
          </a:p>
          <a:p>
            <a:pPr lvl="0"/>
            <a:r>
              <a:rPr lang="en-US" dirty="0"/>
              <a:t>Tel: +7 (495) 797-8700</a:t>
            </a:r>
          </a:p>
          <a:p>
            <a:pPr lvl="0"/>
            <a:r>
              <a:rPr lang="en-US" dirty="0"/>
              <a:t>www.kaspersky.com</a:t>
            </a:r>
          </a:p>
        </p:txBody>
      </p:sp>
    </p:spTree>
    <p:extLst>
      <p:ext uri="{BB962C8B-B14F-4D97-AF65-F5344CB8AC3E}">
        <p14:creationId xmlns:p14="http://schemas.microsoft.com/office/powerpoint/2010/main" val="2745364306"/>
      </p:ext>
    </p:extLst>
  </p:cSld>
  <p:clrMapOvr>
    <a:overrideClrMapping bg1="dk1" tx1="lt1" bg2="dk2" tx2="lt2" accent1="accent1" accent2="accent2" accent3="accent3" accent4="accent4" accent5="accent5" accent6="accent6" hlink="hlink" folHlink="folHlink"/>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parato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434975" y="2931941"/>
            <a:ext cx="5790337" cy="994118"/>
          </a:xfrm>
        </p:spPr>
        <p:txBody>
          <a:bodyPr anchor="t" anchorCtr="0">
            <a:spAutoFit/>
          </a:bodyPr>
          <a:lstStyle>
            <a:lvl1pPr>
              <a:lnSpc>
                <a:spcPct val="85000"/>
              </a:lnSpc>
              <a:defRPr sz="3800" baseline="0">
                <a:solidFill>
                  <a:schemeClr val="bg1"/>
                </a:solidFill>
              </a:defRPr>
            </a:lvl1pPr>
          </a:lstStyle>
          <a:p>
            <a:r>
              <a:rPr lang="en-US" dirty="0"/>
              <a:t>THREAT</a:t>
            </a:r>
            <a:br>
              <a:rPr lang="en-US" dirty="0"/>
            </a:br>
            <a:r>
              <a:rPr lang="en-US" dirty="0"/>
              <a:t>LANDSCAPE</a:t>
            </a:r>
            <a:endParaRPr lang="ru-RU" dirty="0"/>
          </a:p>
        </p:txBody>
      </p:sp>
      <p:pic>
        <p:nvPicPr>
          <p:cNvPr id="5" name="Рисунок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84656" y="6289650"/>
            <a:ext cx="1210676" cy="335633"/>
          </a:xfrm>
          <a:prstGeom prst="rect">
            <a:avLst/>
          </a:prstGeom>
        </p:spPr>
      </p:pic>
    </p:spTree>
    <p:extLst>
      <p:ext uri="{BB962C8B-B14F-4D97-AF65-F5344CB8AC3E}">
        <p14:creationId xmlns:p14="http://schemas.microsoft.com/office/powerpoint/2010/main" val="13290933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Our principles - icons">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352AB92-F018-4E94-AF74-C18C24726CB4}" type="datetime1">
              <a:rPr kumimoji="0" lang="ru-RU" sz="1800" b="0" i="0" u="none" strike="noStrike" kern="1200" cap="none" spc="0" normalizeH="0" baseline="0" noProof="0" smtClean="0">
                <a:ln>
                  <a:noFill/>
                </a:ln>
                <a:solidFill>
                  <a:srgbClr val="C8C8C8"/>
                </a:solidFill>
                <a:effectLst/>
                <a:uLnTx/>
                <a:uFillTx/>
                <a:latin typeface="Arial" panose="020B0604020202020204"/>
                <a:ea typeface="+mn-ea"/>
                <a:cs typeface="+mn-cs"/>
              </a:rPr>
              <a:t>21.10.2019</a:t>
            </a:fld>
            <a:endParaRPr kumimoji="0" lang="ru-RU" sz="1800" b="0" i="0" u="none" strike="noStrike" kern="1200" cap="none" spc="0" normalizeH="0" baseline="0" noProof="0">
              <a:ln>
                <a:noFill/>
              </a:ln>
              <a:solidFill>
                <a:srgbClr val="C8C8C8"/>
              </a:solidFill>
              <a:effectLst/>
              <a:uLnTx/>
              <a:uFillTx/>
              <a:latin typeface="Arial" panose="020B0604020202020204"/>
              <a:ea typeface="+mn-ea"/>
              <a:cs typeface="+mn-cs"/>
            </a:endParaRPr>
          </a:p>
        </p:txBody>
      </p:sp>
      <p:sp>
        <p:nvSpPr>
          <p:cNvPr id="5" name="Нижний колонтитул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C8C8C8"/>
              </a:solidFill>
              <a:effectLst/>
              <a:uLnTx/>
              <a:uFillTx/>
              <a:latin typeface="Arial" panose="020B0604020202020204"/>
              <a:ea typeface="+mn-ea"/>
              <a:cs typeface="+mn-cs"/>
            </a:endParaRPr>
          </a:p>
        </p:txBody>
      </p:sp>
      <p:sp>
        <p:nvSpPr>
          <p:cNvPr id="6" name="Номер слайда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105C08D-A2BB-4D6F-92A2-2CA9551ABFC2}" type="slidenum">
              <a:rPr kumimoji="0" lang="ru-RU" sz="1800" b="0" i="0" u="none" strike="noStrike" kern="1200" cap="none" spc="0" normalizeH="0" baseline="0" noProof="0" smtClean="0">
                <a:ln>
                  <a:noFill/>
                </a:ln>
                <a:solidFill>
                  <a:srgbClr val="C8C8C8"/>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ru-RU" sz="1800" b="0" i="0" u="none" strike="noStrike" kern="1200" cap="none" spc="0" normalizeH="0" baseline="0" noProof="0">
              <a:ln>
                <a:noFill/>
              </a:ln>
              <a:solidFill>
                <a:srgbClr val="C8C8C8"/>
              </a:solidFill>
              <a:effectLst/>
              <a:uLnTx/>
              <a:uFillTx/>
              <a:latin typeface="Arial" panose="020B0604020202020204"/>
              <a:ea typeface="+mn-ea"/>
              <a:cs typeface="+mn-cs"/>
            </a:endParaRPr>
          </a:p>
        </p:txBody>
      </p:sp>
      <p:sp>
        <p:nvSpPr>
          <p:cNvPr id="7" name="Рисунок 9"/>
          <p:cNvSpPr>
            <a:spLocks noGrp="1"/>
          </p:cNvSpPr>
          <p:nvPr>
            <p:ph type="pic" sz="quarter" idx="18"/>
          </p:nvPr>
        </p:nvSpPr>
        <p:spPr>
          <a:xfrm>
            <a:off x="434976" y="1963457"/>
            <a:ext cx="1931081" cy="1116173"/>
          </a:xfrm>
        </p:spPr>
        <p:txBody>
          <a:bodyPr/>
          <a:lstStyle>
            <a:lvl1pPr marL="0" indent="0">
              <a:buNone/>
              <a:defRPr/>
            </a:lvl1pPr>
          </a:lstStyle>
          <a:p>
            <a:endParaRPr lang="ru-RU" dirty="0"/>
          </a:p>
        </p:txBody>
      </p:sp>
      <p:sp>
        <p:nvSpPr>
          <p:cNvPr id="8" name="Рисунок 9"/>
          <p:cNvSpPr>
            <a:spLocks noGrp="1"/>
          </p:cNvSpPr>
          <p:nvPr>
            <p:ph type="pic" sz="quarter" idx="25"/>
          </p:nvPr>
        </p:nvSpPr>
        <p:spPr>
          <a:xfrm>
            <a:off x="2781924" y="1963457"/>
            <a:ext cx="1931081" cy="1116173"/>
          </a:xfrm>
        </p:spPr>
        <p:txBody>
          <a:bodyPr/>
          <a:lstStyle>
            <a:lvl1pPr marL="0" indent="0">
              <a:buFontTx/>
              <a:buNone/>
              <a:defRPr/>
            </a:lvl1pPr>
          </a:lstStyle>
          <a:p>
            <a:endParaRPr lang="ru-RU" dirty="0"/>
          </a:p>
        </p:txBody>
      </p:sp>
      <p:sp>
        <p:nvSpPr>
          <p:cNvPr id="9" name="Рисунок 9"/>
          <p:cNvSpPr>
            <a:spLocks noGrp="1"/>
          </p:cNvSpPr>
          <p:nvPr>
            <p:ph type="pic" sz="quarter" idx="26"/>
          </p:nvPr>
        </p:nvSpPr>
        <p:spPr>
          <a:xfrm>
            <a:off x="5128872" y="1963457"/>
            <a:ext cx="1931081" cy="1116173"/>
          </a:xfrm>
        </p:spPr>
        <p:txBody>
          <a:bodyPr/>
          <a:lstStyle>
            <a:lvl1pPr marL="0" indent="0">
              <a:buFontTx/>
              <a:buNone/>
              <a:defRPr/>
            </a:lvl1pPr>
          </a:lstStyle>
          <a:p>
            <a:endParaRPr lang="ru-RU"/>
          </a:p>
        </p:txBody>
      </p:sp>
      <p:sp>
        <p:nvSpPr>
          <p:cNvPr id="10" name="Рисунок 9"/>
          <p:cNvSpPr>
            <a:spLocks noGrp="1"/>
          </p:cNvSpPr>
          <p:nvPr>
            <p:ph type="pic" sz="quarter" idx="27"/>
          </p:nvPr>
        </p:nvSpPr>
        <p:spPr>
          <a:xfrm>
            <a:off x="7475820" y="1963457"/>
            <a:ext cx="1931081" cy="1116173"/>
          </a:xfrm>
        </p:spPr>
        <p:txBody>
          <a:bodyPr/>
          <a:lstStyle>
            <a:lvl1pPr marL="0" indent="0">
              <a:buFontTx/>
              <a:buNone/>
              <a:defRPr/>
            </a:lvl1pPr>
          </a:lstStyle>
          <a:p>
            <a:endParaRPr lang="ru-RU"/>
          </a:p>
        </p:txBody>
      </p:sp>
      <p:sp>
        <p:nvSpPr>
          <p:cNvPr id="11" name="Рисунок 9"/>
          <p:cNvSpPr>
            <a:spLocks noGrp="1"/>
          </p:cNvSpPr>
          <p:nvPr>
            <p:ph type="pic" sz="quarter" idx="28"/>
          </p:nvPr>
        </p:nvSpPr>
        <p:spPr>
          <a:xfrm>
            <a:off x="9822769" y="1963457"/>
            <a:ext cx="1931081" cy="1116173"/>
          </a:xfrm>
        </p:spPr>
        <p:txBody>
          <a:bodyPr/>
          <a:lstStyle>
            <a:lvl1pPr marL="0" indent="0">
              <a:buFontTx/>
              <a:buNone/>
              <a:defRPr/>
            </a:lvl1pPr>
          </a:lstStyle>
          <a:p>
            <a:endParaRPr lang="ru-RU"/>
          </a:p>
        </p:txBody>
      </p:sp>
      <p:sp>
        <p:nvSpPr>
          <p:cNvPr id="12" name="Текст 6"/>
          <p:cNvSpPr>
            <a:spLocks noGrp="1"/>
          </p:cNvSpPr>
          <p:nvPr>
            <p:ph type="body" sz="quarter" idx="30" hasCustomPrompt="1"/>
          </p:nvPr>
        </p:nvSpPr>
        <p:spPr>
          <a:xfrm>
            <a:off x="434976" y="3379740"/>
            <a:ext cx="1931081" cy="215444"/>
          </a:xfrm>
        </p:spPr>
        <p:txBody>
          <a:bodyPr wrap="square" lIns="0" tIns="0" rIns="0" bIns="0">
            <a:spAutoFit/>
          </a:bodyPr>
          <a:lstStyle>
            <a:lvl1pPr marL="0" indent="0">
              <a:lnSpc>
                <a:spcPct val="100000"/>
              </a:lnSpc>
              <a:buFontTx/>
              <a:buNone/>
              <a:defRPr sz="1400" b="0" baseline="0">
                <a:solidFill>
                  <a:schemeClr val="tx1"/>
                </a:solidFill>
                <a:latin typeface="+mn-lt"/>
              </a:defRPr>
            </a:lvl1pPr>
          </a:lstStyle>
          <a:p>
            <a:pPr lvl="0"/>
            <a:r>
              <a:rPr lang="en-US" dirty="0"/>
              <a:t>Text</a:t>
            </a:r>
            <a:endParaRPr lang="ru-RU" dirty="0"/>
          </a:p>
        </p:txBody>
      </p:sp>
      <p:sp>
        <p:nvSpPr>
          <p:cNvPr id="13" name="Текст 6"/>
          <p:cNvSpPr>
            <a:spLocks noGrp="1"/>
          </p:cNvSpPr>
          <p:nvPr>
            <p:ph type="body" sz="quarter" idx="31" hasCustomPrompt="1"/>
          </p:nvPr>
        </p:nvSpPr>
        <p:spPr>
          <a:xfrm>
            <a:off x="2781924" y="3379740"/>
            <a:ext cx="1931081" cy="215444"/>
          </a:xfrm>
        </p:spPr>
        <p:txBody>
          <a:bodyPr wrap="square" lIns="0" tIns="0" rIns="0" bIns="0">
            <a:spAutoFit/>
          </a:bodyPr>
          <a:lstStyle>
            <a:lvl1pPr marL="0" indent="0">
              <a:lnSpc>
                <a:spcPct val="100000"/>
              </a:lnSpc>
              <a:buFontTx/>
              <a:buNone/>
              <a:defRPr sz="1400" b="0" baseline="0">
                <a:solidFill>
                  <a:schemeClr val="tx1"/>
                </a:solidFill>
                <a:latin typeface="+mn-lt"/>
              </a:defRPr>
            </a:lvl1pPr>
          </a:lstStyle>
          <a:p>
            <a:pPr lvl="0"/>
            <a:r>
              <a:rPr lang="en-US" dirty="0"/>
              <a:t>Text</a:t>
            </a:r>
            <a:endParaRPr lang="ru-RU" dirty="0"/>
          </a:p>
        </p:txBody>
      </p:sp>
      <p:sp>
        <p:nvSpPr>
          <p:cNvPr id="14" name="Текст 6"/>
          <p:cNvSpPr>
            <a:spLocks noGrp="1"/>
          </p:cNvSpPr>
          <p:nvPr>
            <p:ph type="body" sz="quarter" idx="32" hasCustomPrompt="1"/>
          </p:nvPr>
        </p:nvSpPr>
        <p:spPr>
          <a:xfrm>
            <a:off x="5128872" y="3379740"/>
            <a:ext cx="1931081" cy="215444"/>
          </a:xfrm>
        </p:spPr>
        <p:txBody>
          <a:bodyPr wrap="square" lIns="0" tIns="0" rIns="0" bIns="0">
            <a:spAutoFit/>
          </a:bodyPr>
          <a:lstStyle>
            <a:lvl1pPr marL="0" indent="0">
              <a:lnSpc>
                <a:spcPct val="100000"/>
              </a:lnSpc>
              <a:buFontTx/>
              <a:buNone/>
              <a:defRPr sz="1400" b="0" baseline="0">
                <a:solidFill>
                  <a:schemeClr val="tx1"/>
                </a:solidFill>
                <a:latin typeface="+mn-lt"/>
              </a:defRPr>
            </a:lvl1pPr>
          </a:lstStyle>
          <a:p>
            <a:pPr lvl="0"/>
            <a:r>
              <a:rPr lang="en-US" dirty="0"/>
              <a:t>Text</a:t>
            </a:r>
            <a:endParaRPr lang="ru-RU" dirty="0"/>
          </a:p>
        </p:txBody>
      </p:sp>
      <p:sp>
        <p:nvSpPr>
          <p:cNvPr id="15" name="Текст 6"/>
          <p:cNvSpPr>
            <a:spLocks noGrp="1"/>
          </p:cNvSpPr>
          <p:nvPr>
            <p:ph type="body" sz="quarter" idx="33" hasCustomPrompt="1"/>
          </p:nvPr>
        </p:nvSpPr>
        <p:spPr>
          <a:xfrm>
            <a:off x="7475820" y="3379740"/>
            <a:ext cx="1931081" cy="215444"/>
          </a:xfrm>
        </p:spPr>
        <p:txBody>
          <a:bodyPr wrap="square" lIns="0" tIns="0" rIns="0" bIns="0">
            <a:spAutoFit/>
          </a:bodyPr>
          <a:lstStyle>
            <a:lvl1pPr marL="0" indent="0">
              <a:lnSpc>
                <a:spcPct val="100000"/>
              </a:lnSpc>
              <a:buFontTx/>
              <a:buNone/>
              <a:defRPr sz="1400" b="0" baseline="0">
                <a:solidFill>
                  <a:schemeClr val="tx1"/>
                </a:solidFill>
                <a:latin typeface="+mn-lt"/>
              </a:defRPr>
            </a:lvl1pPr>
          </a:lstStyle>
          <a:p>
            <a:pPr lvl="0"/>
            <a:r>
              <a:rPr lang="en-US" dirty="0"/>
              <a:t>Text</a:t>
            </a:r>
            <a:endParaRPr lang="ru-RU" dirty="0"/>
          </a:p>
        </p:txBody>
      </p:sp>
      <p:sp>
        <p:nvSpPr>
          <p:cNvPr id="16" name="Текст 6"/>
          <p:cNvSpPr>
            <a:spLocks noGrp="1"/>
          </p:cNvSpPr>
          <p:nvPr>
            <p:ph type="body" sz="quarter" idx="34" hasCustomPrompt="1"/>
          </p:nvPr>
        </p:nvSpPr>
        <p:spPr>
          <a:xfrm>
            <a:off x="9822769" y="3379740"/>
            <a:ext cx="1931081" cy="215444"/>
          </a:xfrm>
        </p:spPr>
        <p:txBody>
          <a:bodyPr wrap="square" lIns="0" tIns="0" rIns="0" bIns="0">
            <a:spAutoFit/>
          </a:bodyPr>
          <a:lstStyle>
            <a:lvl1pPr marL="0" indent="0">
              <a:lnSpc>
                <a:spcPct val="100000"/>
              </a:lnSpc>
              <a:buFontTx/>
              <a:buNone/>
              <a:defRPr sz="1400" b="0" baseline="0">
                <a:solidFill>
                  <a:schemeClr val="tx1"/>
                </a:solidFill>
                <a:latin typeface="+mn-lt"/>
              </a:defRPr>
            </a:lvl1pPr>
          </a:lstStyle>
          <a:p>
            <a:pPr lvl="0"/>
            <a:r>
              <a:rPr lang="en-US" dirty="0"/>
              <a:t>Text</a:t>
            </a:r>
            <a:endParaRPr lang="ru-RU" dirty="0"/>
          </a:p>
        </p:txBody>
      </p:sp>
      <p:sp>
        <p:nvSpPr>
          <p:cNvPr id="3" name="Заголовок 2"/>
          <p:cNvSpPr>
            <a:spLocks noGrp="1"/>
          </p:cNvSpPr>
          <p:nvPr>
            <p:ph type="title" hasCustomPrompt="1"/>
          </p:nvPr>
        </p:nvSpPr>
        <p:spPr/>
        <p:txBody>
          <a:bodyPr/>
          <a:lstStyle/>
          <a:p>
            <a:r>
              <a:rPr lang="ru-RU" dirty="0"/>
              <a:t>Образец Заголовка</a:t>
            </a:r>
          </a:p>
        </p:txBody>
      </p:sp>
    </p:spTree>
    <p:extLst>
      <p:ext uri="{BB962C8B-B14F-4D97-AF65-F5344CB8AC3E}">
        <p14:creationId xmlns:p14="http://schemas.microsoft.com/office/powerpoint/2010/main" val="5106742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32011F2-D0DB-4476-84C3-67C313642D19}" type="datetime1">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21.10.2019</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62605-41D5-411F-80AF-BAB655ED853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079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3BD3A7-A9BA-4F69-82FD-F65D8729DB77}" type="datetime1">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21.10.2019</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62605-41D5-411F-80AF-BAB655ED853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40412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1F9EE8-23A8-43A0-B916-D046A9A3C802}" type="datetime1">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21.10.2019</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62605-41D5-411F-80AF-BAB655ED853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3800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7B94AAB-701E-4C6E-B395-88F1346E791E}" type="datetime1">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21.10.2019</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62605-41D5-411F-80AF-BAB655ED853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9527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9FF42D-5769-4AC7-BFC7-15E1DE3FD394}" type="datetime1">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21.10.2019</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62605-41D5-411F-80AF-BAB655ED853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440713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3E99FC-BBED-4EA8-812E-3C4324B5C68F}" type="datetime1">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21.10.2019</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62605-41D5-411F-80AF-BAB655ED853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48029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2904F13-A9F4-448C-A89E-70E292DE0C14}" type="datetime1">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21.10.2019</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62605-41D5-411F-80AF-BAB655ED853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79868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FC305F1-CC5A-46DF-AF00-521C0DCA7552}" type="datetime1">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21.10.2019</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62605-41D5-411F-80AF-BAB655ED853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1995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655AE1A-6855-40FF-A746-45BD265856EC}" type="datetime1">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21.10.2019</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62605-41D5-411F-80AF-BAB655ED853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92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_slide_We_prot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2689892" y="3122091"/>
            <a:ext cx="6793742" cy="387798"/>
          </a:xfrm>
        </p:spPr>
        <p:txBody>
          <a:bodyPr wrap="square" lIns="0" tIns="0" rIns="0" bIns="0" anchor="t" anchorCtr="0">
            <a:noAutofit/>
          </a:bodyPr>
          <a:lstStyle>
            <a:lvl1pPr algn="ctr">
              <a:defRPr sz="2800" baseline="0">
                <a:solidFill>
                  <a:schemeClr val="bg1"/>
                </a:solidFill>
              </a:defRPr>
            </a:lvl1pPr>
          </a:lstStyle>
          <a:p>
            <a:r>
              <a:rPr lang="en-US" dirty="0"/>
              <a:t>WE PROTECT WHAT MATTERS MOST</a:t>
            </a:r>
            <a:endParaRPr lang="ru-RU" dirty="0"/>
          </a:p>
        </p:txBody>
      </p:sp>
      <p:pic>
        <p:nvPicPr>
          <p:cNvPr id="3" name="Рисунок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1948" y="4538909"/>
            <a:ext cx="1929630" cy="534948"/>
          </a:xfrm>
          <a:prstGeom prst="rect">
            <a:avLst/>
          </a:prstGeom>
        </p:spPr>
      </p:pic>
    </p:spTree>
    <p:extLst>
      <p:ext uri="{BB962C8B-B14F-4D97-AF65-F5344CB8AC3E}">
        <p14:creationId xmlns:p14="http://schemas.microsoft.com/office/powerpoint/2010/main" val="17536420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A88BEA-753B-4C68-B934-DA145A57B189}" type="datetime1">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21.10.2019</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62605-41D5-411F-80AF-BAB655ED853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5475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3E4492-49F7-40B6-998E-FA76BA32C4C5}" type="datetime1">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21.10.2019</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962605-41D5-411F-80AF-BAB655ED853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43294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intro/ou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3"/>
          <p:cNvSpPr>
            <a:spLocks noGrp="1"/>
          </p:cNvSpPr>
          <p:nvPr>
            <p:ph type="body" sz="quarter" idx="10" hasCustomPrompt="1"/>
          </p:nvPr>
        </p:nvSpPr>
        <p:spPr>
          <a:xfrm>
            <a:off x="833796" y="2990515"/>
            <a:ext cx="10440000" cy="876971"/>
          </a:xfrm>
        </p:spPr>
        <p:txBody>
          <a:bodyPr lIns="0" anchor="ctr">
            <a:spAutoFit/>
          </a:bodyPr>
          <a:lstStyle>
            <a:lvl1pPr algn="l">
              <a:lnSpc>
                <a:spcPts val="6000"/>
              </a:lnSpc>
              <a:defRPr sz="6000" baseline="0">
                <a:solidFill>
                  <a:schemeClr val="bg1"/>
                </a:solidFill>
                <a:latin typeface="Kaspersky Meduim" panose="020B0604020202020204" charset="0"/>
                <a:cs typeface="Segoe UI Semibold" panose="020B0702040204020203" pitchFamily="34" charset="0"/>
              </a:defRPr>
            </a:lvl1pPr>
          </a:lstStyle>
          <a:p>
            <a:pPr lvl="0"/>
            <a:r>
              <a:rPr lang="en-US" dirty="0"/>
              <a:t>Main title</a:t>
            </a:r>
            <a:endParaRPr lang="ru-RU" dirty="0"/>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000" y="726675"/>
            <a:ext cx="2160000" cy="423360"/>
          </a:xfrm>
          <a:prstGeom prst="rect">
            <a:avLst/>
          </a:prstGeom>
        </p:spPr>
      </p:pic>
      <p:sp>
        <p:nvSpPr>
          <p:cNvPr id="6" name="Text Placeholder 5"/>
          <p:cNvSpPr>
            <a:spLocks noGrp="1"/>
          </p:cNvSpPr>
          <p:nvPr>
            <p:ph type="body" sz="quarter" idx="11" hasCustomPrompt="1"/>
          </p:nvPr>
        </p:nvSpPr>
        <p:spPr>
          <a:xfrm>
            <a:off x="833796" y="5466388"/>
            <a:ext cx="10440000" cy="816536"/>
          </a:xfrm>
        </p:spPr>
        <p:txBody>
          <a:bodyPr lIns="0" anchor="b">
            <a:normAutofit/>
          </a:bodyPr>
          <a:lstStyle>
            <a:lvl1pPr algn="l">
              <a:defRPr sz="2400">
                <a:solidFill>
                  <a:schemeClr val="bg1"/>
                </a:solidFill>
              </a:defRPr>
            </a:lvl1pPr>
          </a:lstStyle>
          <a:p>
            <a:pPr lvl="0"/>
            <a:r>
              <a:rPr lang="en-US" dirty="0"/>
              <a:t>Subtitle</a:t>
            </a:r>
            <a:endParaRPr lang="ru-RU" dirty="0"/>
          </a:p>
        </p:txBody>
      </p:sp>
    </p:spTree>
    <p:extLst>
      <p:ext uri="{BB962C8B-B14F-4D97-AF65-F5344CB8AC3E}">
        <p14:creationId xmlns:p14="http://schemas.microsoft.com/office/powerpoint/2010/main" val="214830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ext">
    <p:bg>
      <p:bgPr>
        <a:solidFill>
          <a:schemeClr val="bg1"/>
        </a:solidFill>
        <a:effectLst/>
      </p:bgPr>
    </p:bg>
    <p:spTree>
      <p:nvGrpSpPr>
        <p:cNvPr id="1" name=""/>
        <p:cNvGrpSpPr/>
        <p:nvPr/>
      </p:nvGrpSpPr>
      <p:grpSpPr>
        <a:xfrm>
          <a:off x="0" y="0"/>
          <a:ext cx="0" cy="0"/>
          <a:chOff x="0" y="0"/>
          <a:chExt cx="0" cy="0"/>
        </a:xfrm>
      </p:grpSpPr>
      <p:sp>
        <p:nvSpPr>
          <p:cNvPr id="8"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tx1"/>
                </a:solidFill>
                <a:latin typeface="Kaspersky Meduim" panose="020B0604020202020204" charset="0"/>
                <a:cs typeface="Segoe UI Semibold" panose="020B0702040204020203" pitchFamily="34" charset="0"/>
              </a:defRPr>
            </a:lvl1pPr>
          </a:lstStyle>
          <a:p>
            <a:pPr lvl="0"/>
            <a:r>
              <a:rPr lang="en-US" dirty="0"/>
              <a:t>Chapter Title</a:t>
            </a:r>
            <a:endParaRPr lang="ru-RU" dirty="0"/>
          </a:p>
        </p:txBody>
      </p:sp>
      <p:sp>
        <p:nvSpPr>
          <p:cNvPr id="6"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tx1"/>
                </a:solidFill>
                <a:latin typeface="Kaspersky Regular" panose="020B060402020202020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Kaspersky Regular" panose="020B0604020202020204" charset="0"/>
              <a:ea typeface="+mn-ea"/>
              <a:cs typeface="Segoe UI" panose="020B0502040204020203" pitchFamily="34" charset="0"/>
            </a:endParaRPr>
          </a:p>
        </p:txBody>
      </p:sp>
      <p:sp>
        <p:nvSpPr>
          <p:cNvPr id="3" name="Text Placeholder 2"/>
          <p:cNvSpPr>
            <a:spLocks noGrp="1"/>
          </p:cNvSpPr>
          <p:nvPr>
            <p:ph type="body" sz="quarter" idx="11" hasCustomPrompt="1"/>
          </p:nvPr>
        </p:nvSpPr>
        <p:spPr>
          <a:xfrm>
            <a:off x="833796" y="1727200"/>
            <a:ext cx="10440629" cy="3802063"/>
          </a:xfrm>
        </p:spPr>
        <p:txBody>
          <a:bodyPr lIns="0">
            <a:normAutofit/>
          </a:bodyPr>
          <a:lstStyle>
            <a:lvl1pPr algn="l">
              <a:lnSpc>
                <a:spcPct val="100000"/>
              </a:lnSpc>
              <a:defRPr sz="2400">
                <a:latin typeface="Kaspersky Regular" panose="020B0604020202020204" charset="0"/>
              </a:defRPr>
            </a:lvl1pPr>
          </a:lstStyle>
          <a:p>
            <a:pPr lvl="0"/>
            <a:r>
              <a:rPr lang="en-US" dirty="0"/>
              <a:t>Simple text</a:t>
            </a:r>
            <a:endParaRPr lang="ru-RU" dirty="0"/>
          </a:p>
        </p:txBody>
      </p:sp>
    </p:spTree>
    <p:extLst>
      <p:ext uri="{BB962C8B-B14F-4D97-AF65-F5344CB8AC3E}">
        <p14:creationId xmlns:p14="http://schemas.microsoft.com/office/powerpoint/2010/main" val="1894925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icons+tex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833796" y="616571"/>
            <a:ext cx="10440000" cy="707886"/>
          </a:xfrm>
        </p:spPr>
        <p:txBody>
          <a:bodyPr lIns="0" anchor="t">
            <a:spAutoFit/>
          </a:bodyPr>
          <a:lstStyle>
            <a:lvl1pPr algn="l">
              <a:lnSpc>
                <a:spcPct val="100000"/>
              </a:lnSpc>
              <a:defRPr sz="4000" baseline="0">
                <a:solidFill>
                  <a:schemeClr val="tx1"/>
                </a:solidFill>
                <a:latin typeface="Kaspersky Meduim" panose="020B0604020202020204" charset="0"/>
                <a:cs typeface="Segoe UI Semibold" panose="020B0702040204020203" pitchFamily="34" charset="0"/>
              </a:defRPr>
            </a:lvl1pPr>
          </a:lstStyle>
          <a:p>
            <a:pPr lvl="0"/>
            <a:r>
              <a:rPr lang="en-US" dirty="0" err="1"/>
              <a:t>Icons+Text</a:t>
            </a:r>
            <a:endParaRPr lang="ru-RU" dirty="0"/>
          </a:p>
        </p:txBody>
      </p:sp>
      <p:sp>
        <p:nvSpPr>
          <p:cNvPr id="4" name="Footer Placeholder 4"/>
          <p:cNvSpPr>
            <a:spLocks noGrp="1"/>
          </p:cNvSpPr>
          <p:nvPr>
            <p:ph type="ftr" sz="quarter" idx="3"/>
          </p:nvPr>
        </p:nvSpPr>
        <p:spPr>
          <a:xfrm>
            <a:off x="833796" y="5849256"/>
            <a:ext cx="10440000" cy="390973"/>
          </a:xfrm>
          <a:prstGeom prst="rect">
            <a:avLst/>
          </a:prstGeom>
        </p:spPr>
        <p:txBody>
          <a:bodyPr vert="horz" lIns="0" tIns="45720" rIns="91440" bIns="45720" rtlCol="0" anchor="b"/>
          <a:lstStyle>
            <a:lvl1pPr algn="l">
              <a:defRPr sz="1200">
                <a:solidFill>
                  <a:schemeClr val="tx1"/>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sp>
        <p:nvSpPr>
          <p:cNvPr id="5" name="Text Placeholder 2"/>
          <p:cNvSpPr>
            <a:spLocks noGrp="1"/>
          </p:cNvSpPr>
          <p:nvPr>
            <p:ph type="body" sz="quarter" idx="11" hasCustomPrompt="1"/>
          </p:nvPr>
        </p:nvSpPr>
        <p:spPr>
          <a:xfrm>
            <a:off x="833796" y="3105876"/>
            <a:ext cx="3230203" cy="1029043"/>
          </a:xfrm>
        </p:spPr>
        <p:txBody>
          <a:bodyPr lIns="0">
            <a:normAutofit/>
          </a:bodyPr>
          <a:lstStyle>
            <a:lvl1pPr algn="l">
              <a:lnSpc>
                <a:spcPts val="2400"/>
              </a:lnSpc>
              <a:defRPr sz="2400">
                <a:latin typeface="Kaspersky Meduim" panose="020B0604020202020204" charset="0"/>
                <a:cs typeface="Segoe UI Semibold" panose="020B0702040204020203" pitchFamily="34" charset="0"/>
              </a:defRPr>
            </a:lvl1pPr>
          </a:lstStyle>
          <a:p>
            <a:pPr lvl="0"/>
            <a:r>
              <a:rPr lang="en-US" dirty="0"/>
              <a:t>Headline</a:t>
            </a:r>
          </a:p>
        </p:txBody>
      </p:sp>
      <p:sp>
        <p:nvSpPr>
          <p:cNvPr id="13" name="Picture Placeholder 12"/>
          <p:cNvSpPr>
            <a:spLocks noGrp="1"/>
          </p:cNvSpPr>
          <p:nvPr>
            <p:ph type="pic" sz="quarter" idx="12"/>
          </p:nvPr>
        </p:nvSpPr>
        <p:spPr>
          <a:xfrm>
            <a:off x="833796" y="1727201"/>
            <a:ext cx="1260000" cy="1260000"/>
          </a:xfrm>
        </p:spPr>
        <p:txBody>
          <a:bodyPr/>
          <a:lstStyle>
            <a:lvl1pPr>
              <a:defRPr/>
            </a:lvl1pPr>
          </a:lstStyle>
          <a:p>
            <a:endParaRPr lang="ru-RU" dirty="0"/>
          </a:p>
        </p:txBody>
      </p:sp>
      <p:sp>
        <p:nvSpPr>
          <p:cNvPr id="14" name="Text Placeholder 2"/>
          <p:cNvSpPr>
            <a:spLocks noGrp="1"/>
          </p:cNvSpPr>
          <p:nvPr>
            <p:ph type="body" sz="quarter" idx="13" hasCustomPrompt="1"/>
          </p:nvPr>
        </p:nvSpPr>
        <p:spPr>
          <a:xfrm>
            <a:off x="833796" y="4149255"/>
            <a:ext cx="3230203" cy="1524599"/>
          </a:xfrm>
        </p:spPr>
        <p:txBody>
          <a:bodyPr lIns="0">
            <a:normAutofit/>
          </a:bodyPr>
          <a:lstStyle>
            <a:lvl1pPr algn="l">
              <a:lnSpc>
                <a:spcPct val="100000"/>
              </a:lnSpc>
              <a:defRPr sz="1800">
                <a:latin typeface="Kaspersky Regular" panose="020B0604020202020204" charset="0"/>
              </a:defRPr>
            </a:lvl1pPr>
          </a:lstStyle>
          <a:p>
            <a:pPr lvl="0"/>
            <a:r>
              <a:rPr lang="en-US" dirty="0"/>
              <a:t>Text</a:t>
            </a:r>
          </a:p>
        </p:txBody>
      </p:sp>
      <p:sp>
        <p:nvSpPr>
          <p:cNvPr id="18" name="Text Placeholder 2"/>
          <p:cNvSpPr>
            <a:spLocks noGrp="1"/>
          </p:cNvSpPr>
          <p:nvPr>
            <p:ph type="body" sz="quarter" idx="14" hasCustomPrompt="1"/>
          </p:nvPr>
        </p:nvSpPr>
        <p:spPr>
          <a:xfrm>
            <a:off x="4418792" y="3105876"/>
            <a:ext cx="3230203" cy="1029043"/>
          </a:xfrm>
        </p:spPr>
        <p:txBody>
          <a:bodyPr lIns="0">
            <a:normAutofit/>
          </a:bodyPr>
          <a:lstStyle>
            <a:lvl1pPr algn="l">
              <a:lnSpc>
                <a:spcPts val="2400"/>
              </a:lnSpc>
              <a:defRPr sz="2400">
                <a:latin typeface="Kaspersky Meduim" panose="020B0604020202020204" charset="0"/>
                <a:cs typeface="Segoe UI Semibold" panose="020B0702040204020203" pitchFamily="34" charset="0"/>
              </a:defRPr>
            </a:lvl1pPr>
          </a:lstStyle>
          <a:p>
            <a:pPr lvl="0"/>
            <a:r>
              <a:rPr lang="en-US" dirty="0"/>
              <a:t>Headline</a:t>
            </a:r>
          </a:p>
        </p:txBody>
      </p:sp>
      <p:sp>
        <p:nvSpPr>
          <p:cNvPr id="19" name="Picture Placeholder 12"/>
          <p:cNvSpPr>
            <a:spLocks noGrp="1"/>
          </p:cNvSpPr>
          <p:nvPr>
            <p:ph type="pic" sz="quarter" idx="15"/>
          </p:nvPr>
        </p:nvSpPr>
        <p:spPr>
          <a:xfrm>
            <a:off x="4418792" y="1727201"/>
            <a:ext cx="1260000" cy="1260000"/>
          </a:xfrm>
        </p:spPr>
        <p:txBody>
          <a:bodyPr/>
          <a:lstStyle>
            <a:lvl1pPr>
              <a:defRPr/>
            </a:lvl1pPr>
          </a:lstStyle>
          <a:p>
            <a:endParaRPr lang="ru-RU" dirty="0"/>
          </a:p>
        </p:txBody>
      </p:sp>
      <p:sp>
        <p:nvSpPr>
          <p:cNvPr id="20" name="Text Placeholder 2"/>
          <p:cNvSpPr>
            <a:spLocks noGrp="1"/>
          </p:cNvSpPr>
          <p:nvPr>
            <p:ph type="body" sz="quarter" idx="16" hasCustomPrompt="1"/>
          </p:nvPr>
        </p:nvSpPr>
        <p:spPr>
          <a:xfrm>
            <a:off x="4418792" y="4149255"/>
            <a:ext cx="3230203" cy="1524599"/>
          </a:xfrm>
        </p:spPr>
        <p:txBody>
          <a:bodyPr lIns="0">
            <a:normAutofit/>
          </a:bodyPr>
          <a:lstStyle>
            <a:lvl1pPr algn="l">
              <a:lnSpc>
                <a:spcPct val="100000"/>
              </a:lnSpc>
              <a:defRPr sz="1800">
                <a:latin typeface="Kaspersky Regular" panose="020B0604020202020204" charset="0"/>
              </a:defRPr>
            </a:lvl1pPr>
          </a:lstStyle>
          <a:p>
            <a:pPr lvl="0"/>
            <a:r>
              <a:rPr lang="en-US" dirty="0"/>
              <a:t>Text</a:t>
            </a:r>
          </a:p>
        </p:txBody>
      </p:sp>
      <p:sp>
        <p:nvSpPr>
          <p:cNvPr id="21" name="Text Placeholder 2"/>
          <p:cNvSpPr>
            <a:spLocks noGrp="1"/>
          </p:cNvSpPr>
          <p:nvPr>
            <p:ph type="body" sz="quarter" idx="17" hasCustomPrompt="1"/>
          </p:nvPr>
        </p:nvSpPr>
        <p:spPr>
          <a:xfrm>
            <a:off x="8003789" y="3105876"/>
            <a:ext cx="3230203" cy="1029043"/>
          </a:xfrm>
        </p:spPr>
        <p:txBody>
          <a:bodyPr lIns="0">
            <a:normAutofit/>
          </a:bodyPr>
          <a:lstStyle>
            <a:lvl1pPr algn="l">
              <a:lnSpc>
                <a:spcPts val="2400"/>
              </a:lnSpc>
              <a:defRPr sz="2400">
                <a:latin typeface="Kaspersky Meduim" panose="020B0604020202020204" charset="0"/>
                <a:cs typeface="Segoe UI Semibold" panose="020B0702040204020203" pitchFamily="34" charset="0"/>
              </a:defRPr>
            </a:lvl1pPr>
          </a:lstStyle>
          <a:p>
            <a:pPr lvl="0"/>
            <a:r>
              <a:rPr lang="en-US" dirty="0"/>
              <a:t>Headline</a:t>
            </a:r>
          </a:p>
        </p:txBody>
      </p:sp>
      <p:sp>
        <p:nvSpPr>
          <p:cNvPr id="22" name="Picture Placeholder 12"/>
          <p:cNvSpPr>
            <a:spLocks noGrp="1"/>
          </p:cNvSpPr>
          <p:nvPr>
            <p:ph type="pic" sz="quarter" idx="18"/>
          </p:nvPr>
        </p:nvSpPr>
        <p:spPr>
          <a:xfrm>
            <a:off x="8003789" y="1727201"/>
            <a:ext cx="1260000" cy="1260000"/>
          </a:xfrm>
        </p:spPr>
        <p:txBody>
          <a:bodyPr/>
          <a:lstStyle>
            <a:lvl1pPr>
              <a:defRPr/>
            </a:lvl1pPr>
          </a:lstStyle>
          <a:p>
            <a:endParaRPr lang="ru-RU" dirty="0"/>
          </a:p>
        </p:txBody>
      </p:sp>
      <p:sp>
        <p:nvSpPr>
          <p:cNvPr id="23" name="Text Placeholder 2"/>
          <p:cNvSpPr>
            <a:spLocks noGrp="1"/>
          </p:cNvSpPr>
          <p:nvPr>
            <p:ph type="body" sz="quarter" idx="19" hasCustomPrompt="1"/>
          </p:nvPr>
        </p:nvSpPr>
        <p:spPr>
          <a:xfrm>
            <a:off x="8003789" y="4149255"/>
            <a:ext cx="3230203" cy="1524599"/>
          </a:xfrm>
        </p:spPr>
        <p:txBody>
          <a:bodyPr lIns="0">
            <a:normAutofit/>
          </a:bodyPr>
          <a:lstStyle>
            <a:lvl1pPr algn="l">
              <a:lnSpc>
                <a:spcPct val="100000"/>
              </a:lnSpc>
              <a:defRPr sz="1800">
                <a:latin typeface="Kaspersky Regular" panose="020B0604020202020204" charset="0"/>
              </a:defRPr>
            </a:lvl1pPr>
          </a:lstStyle>
          <a:p>
            <a:pPr lvl="0"/>
            <a:r>
              <a:rPr lang="en-US" dirty="0"/>
              <a:t>Text</a:t>
            </a:r>
          </a:p>
        </p:txBody>
      </p:sp>
    </p:spTree>
    <p:extLst>
      <p:ext uri="{BB962C8B-B14F-4D97-AF65-F5344CB8AC3E}">
        <p14:creationId xmlns:p14="http://schemas.microsoft.com/office/powerpoint/2010/main" val="21762226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3740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green">
    <p:spTree>
      <p:nvGrpSpPr>
        <p:cNvPr id="1" name=""/>
        <p:cNvGrpSpPr/>
        <p:nvPr/>
      </p:nvGrpSpPr>
      <p:grpSpPr>
        <a:xfrm>
          <a:off x="0" y="0"/>
          <a:ext cx="0" cy="0"/>
          <a:chOff x="0" y="0"/>
          <a:chExt cx="0" cy="0"/>
        </a:xfrm>
      </p:grpSpPr>
      <p:sp>
        <p:nvSpPr>
          <p:cNvPr id="7" name="Rectangle 6"/>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353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logo black">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2854979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logo gree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36648648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logo white">
    <p:spTree>
      <p:nvGrpSpPr>
        <p:cNvPr id="1" name=""/>
        <p:cNvGrpSpPr/>
        <p:nvPr/>
      </p:nvGrpSpPr>
      <p:grpSpPr>
        <a:xfrm>
          <a:off x="0" y="0"/>
          <a:ext cx="0" cy="0"/>
          <a:chOff x="0" y="0"/>
          <a:chExt cx="0" cy="0"/>
        </a:xfrm>
      </p:grpSpPr>
      <p:sp>
        <p:nvSpPr>
          <p:cNvPr id="7" name="Rectangle 6"/>
          <p:cNvSpPr/>
          <p:nvPr userDrawn="1"/>
        </p:nvSpPr>
        <p:spPr>
          <a:xfrm>
            <a:off x="0" y="0"/>
            <a:ext cx="12191999" cy="6858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000" y="3005640"/>
            <a:ext cx="4320000" cy="846720"/>
          </a:xfrm>
          <a:prstGeom prst="rect">
            <a:avLst/>
          </a:prstGeom>
        </p:spPr>
      </p:pic>
    </p:spTree>
    <p:extLst>
      <p:ext uri="{BB962C8B-B14F-4D97-AF65-F5344CB8AC3E}">
        <p14:creationId xmlns:p14="http://schemas.microsoft.com/office/powerpoint/2010/main" val="37927211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19" Type="http://schemas.openxmlformats.org/officeDocument/2006/relationships/theme" Target="../theme/theme10.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19" Type="http://schemas.openxmlformats.org/officeDocument/2006/relationships/theme" Target="../theme/theme1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12.xml"/><Relationship Id="rId1"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slideLayout" Target="../slideLayouts/slideLayout149.xml"/><Relationship Id="rId3" Type="http://schemas.openxmlformats.org/officeDocument/2006/relationships/slideLayout" Target="../slideLayouts/slideLayout134.xml"/><Relationship Id="rId21" Type="http://schemas.openxmlformats.org/officeDocument/2006/relationships/slideLayout" Target="../slideLayouts/slideLayout152.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slideLayout" Target="../slideLayouts/slideLayout151.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19" Type="http://schemas.openxmlformats.org/officeDocument/2006/relationships/slideLayout" Target="../slideLayouts/slideLayout150.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 Id="rId2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19" Type="http://schemas.openxmlformats.org/officeDocument/2006/relationships/theme" Target="../theme/theme14.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slideLayout" Target="../slideLayouts/slideLayout18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10" Type="http://schemas.openxmlformats.org/officeDocument/2006/relationships/slideLayout" Target="../slideLayouts/slideLayout180.xml"/><Relationship Id="rId19" Type="http://schemas.openxmlformats.org/officeDocument/2006/relationships/theme" Target="../theme/theme15.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4.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2.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5.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6.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theme" Target="../theme/theme7.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theme" Target="../theme/theme8.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9.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1111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4976" y="402331"/>
            <a:ext cx="11318874" cy="332399"/>
          </a:xfrm>
          <a:prstGeom prst="rect">
            <a:avLst/>
          </a:prstGeom>
        </p:spPr>
        <p:txBody>
          <a:bodyPr vert="horz" wrap="square" lIns="0" tIns="0" rIns="0" bIns="0" rtlCol="0" anchor="ctr">
            <a:spAutoFit/>
          </a:bodyPr>
          <a:lstStyle/>
          <a:p>
            <a:r>
              <a:rPr lang="ru-RU" dirty="0"/>
              <a:t>ОБРАЗЕЦ ЗАГОЛОВКА</a:t>
            </a:r>
          </a:p>
        </p:txBody>
      </p:sp>
      <p:sp>
        <p:nvSpPr>
          <p:cNvPr id="3" name="Текст 2"/>
          <p:cNvSpPr>
            <a:spLocks noGrp="1"/>
          </p:cNvSpPr>
          <p:nvPr>
            <p:ph type="body" idx="1"/>
          </p:nvPr>
        </p:nvSpPr>
        <p:spPr>
          <a:xfrm>
            <a:off x="434976" y="1296404"/>
            <a:ext cx="11318874" cy="4351338"/>
          </a:xfrm>
          <a:prstGeom prst="rect">
            <a:avLst/>
          </a:prstGeom>
        </p:spPr>
        <p:txBody>
          <a:bodyPr vert="horz" lIns="0" tIns="0" rIns="0" bIns="0" rtlCol="0">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798061791"/>
      </p:ext>
    </p:extLst>
  </p:cSld>
  <p:clrMap bg1="lt1" tx1="dk1" bg2="lt2" tx2="dk2" accent1="accent1" accent2="accent2" accent3="accent3" accent4="accent4" accent5="accent5" accent6="accent6" hlink="hlink" folHlink="folHlink"/>
  <p:sldLayoutIdLst>
    <p:sldLayoutId id="2147483677" r:id="rId1"/>
    <p:sldLayoutId id="2147483676" r:id="rId2"/>
    <p:sldLayoutId id="2147483678" r:id="rId3"/>
    <p:sldLayoutId id="2147483675" r:id="rId4"/>
    <p:sldLayoutId id="2147483679" r:id="rId5"/>
  </p:sldLayoutIdLst>
  <p:hf sldNum="0" hdr="0" ftr="0" dt="0"/>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ru-R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50294876"/>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7" r:id="rId13"/>
    <p:sldLayoutId id="2147483868" r:id="rId14"/>
    <p:sldLayoutId id="2147483869" r:id="rId15"/>
    <p:sldLayoutId id="2147483870" r:id="rId16"/>
    <p:sldLayoutId id="2147483871" r:id="rId17"/>
    <p:sldLayoutId id="2147483872" r:id="rId18"/>
  </p:sldLayoutIdLst>
  <p:hf sldNum="0" hdr="0" ftr="0" dt="0"/>
  <p:txStyles>
    <p:titleStyle>
      <a:lvl1pPr algn="ctr" defTabSz="914400" rtl="0" eaLnBrk="1" latinLnBrk="0" hangingPunct="1">
        <a:lnSpc>
          <a:spcPct val="90000"/>
        </a:lnSpc>
        <a:spcBef>
          <a:spcPct val="0"/>
        </a:spcBef>
        <a:buNone/>
        <a:defRPr sz="2400" kern="1200">
          <a:solidFill>
            <a:schemeClr val="tx1"/>
          </a:solidFill>
          <a:latin typeface="Kaspersky Sans Beta Light" panose="020B0303050101040103" pitchFamily="34" charset="0"/>
          <a:ea typeface="+mj-ea"/>
          <a:cs typeface="Segoe UI" panose="020B0502040204020203"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lang="en-US" sz="2400" kern="1200" dirty="0" smtClean="0">
          <a:solidFill>
            <a:schemeClr val="tx1"/>
          </a:solidFill>
          <a:latin typeface="Kaspersky Sans Beta" panose="020B0603050101040103"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Kaspersky Sans Beta" panose="020B0603050101040103"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Kaspersky Sans Beta" panose="020B0603050101040103"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Kaspersky Sans Beta" panose="020B0603050101040103"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lang="ru-RU" sz="2400" kern="1200" dirty="0" smtClean="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ru-R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083763922"/>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 id="2147483891" r:id="rId18"/>
  </p:sldLayoutIdLst>
  <p:hf sldNum="0" hdr="0" ftr="0" dt="0"/>
  <p:txStyles>
    <p:titleStyle>
      <a:lvl1pPr algn="ctr" defTabSz="914400" rtl="0" eaLnBrk="1" latinLnBrk="0" hangingPunct="1">
        <a:lnSpc>
          <a:spcPct val="90000"/>
        </a:lnSpc>
        <a:spcBef>
          <a:spcPct val="0"/>
        </a:spcBef>
        <a:buNone/>
        <a:defRPr sz="2400" kern="1200">
          <a:solidFill>
            <a:schemeClr val="tx1"/>
          </a:solidFill>
          <a:latin typeface="Kaspersky Regular" panose="020B0604020202020204" charset="0"/>
          <a:ea typeface="+mj-ea"/>
          <a:cs typeface="Segoe UI" panose="020B0502040204020203"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lang="en-US" sz="2400" kern="1200" dirty="0" smtClean="0">
          <a:solidFill>
            <a:schemeClr val="tx1"/>
          </a:solidFill>
          <a:latin typeface="Kaspersky Meduim" panose="020B060402020202020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Kaspersky Meduim" panose="020B060402020202020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Kaspersky Meduim" panose="020B060402020202020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Kaspersky Meduim" panose="020B060402020202020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lang="ru-RU" sz="2400" kern="1200" dirty="0" smtClean="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userDrawn="1"/>
        </p:nvSpPr>
        <p:spPr>
          <a:xfrm>
            <a:off x="533400" y="6552078"/>
            <a:ext cx="157094" cy="109967"/>
          </a:xfrm>
          <a:prstGeom prst="rect">
            <a:avLst/>
          </a:prstGeom>
          <a:noFill/>
        </p:spPr>
        <p:txBody>
          <a:bodyPr wrap="none" lIns="0" tIns="0" rIns="0" bIns="0" rtlCol="0" anchor="ctr">
            <a:spAutoFit/>
          </a:bodyPr>
          <a:lstStyle/>
          <a:p>
            <a:pPr marL="0" marR="0" lvl="0" indent="0" algn="ctr" defTabSz="914400" rtl="0" eaLnBrk="1" fontAlgn="auto" latinLnBrk="0" hangingPunct="1">
              <a:lnSpc>
                <a:spcPct val="70000"/>
              </a:lnSpc>
              <a:spcBef>
                <a:spcPts val="0"/>
              </a:spcBef>
              <a:spcAft>
                <a:spcPts val="0"/>
              </a:spcAft>
              <a:buClrTx/>
              <a:buSzTx/>
              <a:buFontTx/>
              <a:buNone/>
              <a:tabLst/>
              <a:defRPr/>
            </a:pPr>
            <a:fld id="{386B4344-649F-C745-A86B-93613093FF3C}" type="slidenum">
              <a:rPr kumimoji="0" lang="en-US" sz="1000" b="0" i="0" u="none" strike="noStrike" kern="1200" cap="none" spc="0" normalizeH="0" baseline="0" noProof="0" smtClean="0">
                <a:ln>
                  <a:noFill/>
                </a:ln>
                <a:solidFill>
                  <a:srgbClr val="D2D2D2"/>
                </a:solidFill>
                <a:effectLst/>
                <a:uLnTx/>
                <a:uFillTx/>
                <a:latin typeface="Arial" panose="020B0604020202020204" pitchFamily="34" charset="0"/>
                <a:ea typeface="+mn-ea"/>
                <a:cs typeface="+mn-cs"/>
              </a:rPr>
              <a:pPr marL="0" marR="0" lvl="0" indent="0" algn="ctr" defTabSz="914400" rtl="0" eaLnBrk="1" fontAlgn="auto" latinLnBrk="0" hangingPunct="1">
                <a:lnSpc>
                  <a:spcPct val="7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D2D2D2"/>
              </a:solidFill>
              <a:effectLst/>
              <a:uLnTx/>
              <a:uFillTx/>
              <a:latin typeface="Arial" panose="020B0604020202020204" pitchFamily="34" charset="0"/>
              <a:ea typeface="+mn-ea"/>
              <a:cs typeface="Arial" panose="020B0604020202020204" pitchFamily="34" charset="0"/>
            </a:endParaRPr>
          </a:p>
        </p:txBody>
      </p:sp>
      <p:pic>
        <p:nvPicPr>
          <p:cNvPr id="8" name="Рисунок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5937" y="6400800"/>
            <a:ext cx="1084464" cy="300643"/>
          </a:xfrm>
          <a:prstGeom prst="rect">
            <a:avLst/>
          </a:prstGeom>
        </p:spPr>
      </p:pic>
      <p:sp>
        <p:nvSpPr>
          <p:cNvPr id="12" name="Заголовок 11"/>
          <p:cNvSpPr>
            <a:spLocks noGrp="1"/>
          </p:cNvSpPr>
          <p:nvPr>
            <p:ph type="title"/>
          </p:nvPr>
        </p:nvSpPr>
        <p:spPr>
          <a:xfrm>
            <a:off x="533399" y="381000"/>
            <a:ext cx="11078895" cy="430887"/>
          </a:xfrm>
          <a:prstGeom prst="rect">
            <a:avLst/>
          </a:prstGeom>
        </p:spPr>
        <p:txBody>
          <a:bodyPr vert="horz" lIns="0" tIns="0" rIns="0" bIns="0" rtlCol="0" anchor="t" anchorCtr="0">
            <a:spAutoFit/>
          </a:bodyPr>
          <a:lstStyle/>
          <a:p>
            <a:endParaRPr lang="ru-RU" dirty="0"/>
          </a:p>
        </p:txBody>
      </p:sp>
    </p:spTree>
    <p:extLst>
      <p:ext uri="{BB962C8B-B14F-4D97-AF65-F5344CB8AC3E}">
        <p14:creationId xmlns:p14="http://schemas.microsoft.com/office/powerpoint/2010/main" val="2725188614"/>
      </p:ext>
    </p:extLst>
  </p:cSld>
  <p:clrMap bg1="lt1" tx1="dk1" bg2="lt2" tx2="dk2" accent1="accent1" accent2="accent2" accent3="accent3" accent4="accent4" accent5="accent5" accent6="accent6" hlink="hlink" folHlink="folHlink"/>
  <p:sldLayoutIdLst>
    <p:sldLayoutId id="2147483893" r:id="rId1"/>
  </p:sldLayoutIdLst>
  <p:hf sldNum="0" hdr="0" ftr="0" dt="0"/>
  <p:txStyles>
    <p:titleStyle>
      <a:lvl1pPr>
        <a:defRPr sz="2800" baseline="0">
          <a:solidFill>
            <a:srgbClr val="000000"/>
          </a:solidFill>
          <a:latin typeface="Museo Sans Cyrl 700" panose="02000000000000000000" pitchFamily="50" charset="-52"/>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ru-R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05310592"/>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 id="2147483909" r:id="rId14"/>
    <p:sldLayoutId id="2147483910" r:id="rId15"/>
    <p:sldLayoutId id="2147483911" r:id="rId16"/>
    <p:sldLayoutId id="2147483912" r:id="rId17"/>
    <p:sldLayoutId id="2147483913" r:id="rId18"/>
    <p:sldLayoutId id="2147483916" r:id="rId19"/>
    <p:sldLayoutId id="2147483955" r:id="rId20"/>
    <p:sldLayoutId id="2147483956" r:id="rId21"/>
  </p:sldLayoutIdLst>
  <p:hf sldNum="0" hdr="0" dt="0"/>
  <p:txStyles>
    <p:titleStyle>
      <a:lvl1pPr algn="ctr" defTabSz="914400" rtl="0" eaLnBrk="1" latinLnBrk="0" hangingPunct="1">
        <a:lnSpc>
          <a:spcPct val="90000"/>
        </a:lnSpc>
        <a:spcBef>
          <a:spcPct val="0"/>
        </a:spcBef>
        <a:buNone/>
        <a:defRPr sz="2400" kern="1200">
          <a:solidFill>
            <a:schemeClr val="tx1"/>
          </a:solidFill>
          <a:latin typeface="Kaspersky Regular" panose="020B0604020202020204" charset="0"/>
          <a:ea typeface="+mj-ea"/>
          <a:cs typeface="Segoe UI" panose="020B0502040204020203"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lang="en-US" sz="2400" kern="1200" dirty="0" smtClean="0">
          <a:solidFill>
            <a:schemeClr val="tx1"/>
          </a:solidFill>
          <a:latin typeface="Kaspersky Meduim" panose="020B060402020202020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Kaspersky Meduim" panose="020B060402020202020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Kaspersky Meduim" panose="020B060402020202020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Kaspersky Meduim" panose="020B060402020202020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lang="ru-RU" sz="2400" kern="1200" dirty="0" smtClean="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ru-R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82098899"/>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Lst>
  <p:hf sldNum="0" hdr="0" dt="0"/>
  <p:txStyles>
    <p:titleStyle>
      <a:lvl1pPr algn="ctr" defTabSz="914400" rtl="0" eaLnBrk="1" latinLnBrk="0" hangingPunct="1">
        <a:lnSpc>
          <a:spcPct val="90000"/>
        </a:lnSpc>
        <a:spcBef>
          <a:spcPct val="0"/>
        </a:spcBef>
        <a:buNone/>
        <a:defRPr sz="2400" kern="1200">
          <a:solidFill>
            <a:schemeClr val="tx1"/>
          </a:solidFill>
          <a:latin typeface="Kaspersky Regular" panose="020B0604020202020204" charset="0"/>
          <a:ea typeface="+mj-ea"/>
          <a:cs typeface="Segoe UI" panose="020B0502040204020203"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lang="en-US" sz="2400" kern="1200" dirty="0" smtClean="0">
          <a:solidFill>
            <a:schemeClr val="tx1"/>
          </a:solidFill>
          <a:latin typeface="Kaspersky Meduim" panose="020B060402020202020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Kaspersky Meduim" panose="020B060402020202020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Kaspersky Meduim" panose="020B060402020202020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Kaspersky Meduim" panose="020B060402020202020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lang="ru-RU" sz="2400" kern="1200" dirty="0" smtClean="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ru-R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07913919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 id="2147483954" r:id="rId18"/>
  </p:sldLayoutIdLst>
  <p:hf sldNum="0" hdr="0" dt="0"/>
  <p:txStyles>
    <p:titleStyle>
      <a:lvl1pPr algn="ctr" defTabSz="914400" rtl="0" eaLnBrk="1" latinLnBrk="0" hangingPunct="1">
        <a:lnSpc>
          <a:spcPct val="90000"/>
        </a:lnSpc>
        <a:spcBef>
          <a:spcPct val="0"/>
        </a:spcBef>
        <a:buNone/>
        <a:defRPr sz="2400" kern="1200">
          <a:solidFill>
            <a:schemeClr val="tx1"/>
          </a:solidFill>
          <a:latin typeface="Kaspersky Sans Beta Light" panose="020B0303050101040103" pitchFamily="34" charset="0"/>
          <a:ea typeface="+mj-ea"/>
          <a:cs typeface="Segoe UI" panose="020B0502040204020203"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lang="en-US" sz="2400" kern="1200" dirty="0" smtClean="0">
          <a:solidFill>
            <a:schemeClr val="tx1"/>
          </a:solidFill>
          <a:latin typeface="Kaspersky Sans Beta" panose="020B0603050101040103"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Kaspersky Sans Beta" panose="020B0603050101040103"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Kaspersky Sans Beta" panose="020B0603050101040103"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Kaspersky Sans Beta" panose="020B0603050101040103"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lang="ru-RU" sz="2400" kern="1200" dirty="0" smtClean="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1111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4976" y="402331"/>
            <a:ext cx="11318874" cy="332399"/>
          </a:xfrm>
          <a:prstGeom prst="rect">
            <a:avLst/>
          </a:prstGeom>
        </p:spPr>
        <p:txBody>
          <a:bodyPr vert="horz" wrap="square" lIns="0" tIns="0" rIns="0" bIns="0" rtlCol="0" anchor="ctr">
            <a:spAutoFit/>
          </a:bodyPr>
          <a:lstStyle/>
          <a:p>
            <a:r>
              <a:rPr lang="ru-RU" dirty="0"/>
              <a:t>ОБРАЗЕЦ ЗАГОЛОВКА</a:t>
            </a:r>
          </a:p>
        </p:txBody>
      </p:sp>
      <p:sp>
        <p:nvSpPr>
          <p:cNvPr id="3" name="Текст 2"/>
          <p:cNvSpPr>
            <a:spLocks noGrp="1"/>
          </p:cNvSpPr>
          <p:nvPr>
            <p:ph type="body" idx="1"/>
          </p:nvPr>
        </p:nvSpPr>
        <p:spPr>
          <a:xfrm>
            <a:off x="434976" y="1296404"/>
            <a:ext cx="11318874" cy="4351338"/>
          </a:xfrm>
          <a:prstGeom prst="rect">
            <a:avLst/>
          </a:prstGeom>
        </p:spPr>
        <p:txBody>
          <a:bodyPr vert="horz" lIns="0" tIns="0" rIns="0" bIns="0" rtlCol="0">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81415464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90" r:id="rId6"/>
    <p:sldLayoutId id="2147483691" r:id="rId7"/>
  </p:sldLayoutIdLst>
  <p:hf sldNum="0" hdr="0" ftr="0" dt="0"/>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1111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4976" y="402331"/>
            <a:ext cx="11318874" cy="332399"/>
          </a:xfrm>
          <a:prstGeom prst="rect">
            <a:avLst/>
          </a:prstGeom>
        </p:spPr>
        <p:txBody>
          <a:bodyPr vert="horz" wrap="square" lIns="0" tIns="0" rIns="0" bIns="0" rtlCol="0" anchor="ctr">
            <a:spAutoFit/>
          </a:bodyPr>
          <a:lstStyle/>
          <a:p>
            <a:r>
              <a:rPr lang="ru-RU" dirty="0"/>
              <a:t>Образец Заголовка</a:t>
            </a:r>
          </a:p>
        </p:txBody>
      </p:sp>
      <p:sp>
        <p:nvSpPr>
          <p:cNvPr id="3" name="Текст 2"/>
          <p:cNvSpPr>
            <a:spLocks noGrp="1"/>
          </p:cNvSpPr>
          <p:nvPr>
            <p:ph type="body" idx="1"/>
          </p:nvPr>
        </p:nvSpPr>
        <p:spPr>
          <a:xfrm>
            <a:off x="434976" y="1296404"/>
            <a:ext cx="11318874" cy="4351338"/>
          </a:xfrm>
          <a:prstGeom prst="rect">
            <a:avLst/>
          </a:prstGeom>
        </p:spPr>
        <p:txBody>
          <a:bodyPr vert="horz" lIns="0" tIns="0" rIns="0" bIns="0" rtlCol="0">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57083847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sldNum="0" hdr="0" ftr="0" dt="0"/>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1111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4976" y="402331"/>
            <a:ext cx="11318874" cy="332399"/>
          </a:xfrm>
          <a:prstGeom prst="rect">
            <a:avLst/>
          </a:prstGeom>
        </p:spPr>
        <p:txBody>
          <a:bodyPr vert="horz" wrap="square" lIns="0" tIns="0" rIns="0" bIns="0" rtlCol="0" anchor="ctr">
            <a:spAutoFit/>
          </a:bodyPr>
          <a:lstStyle/>
          <a:p>
            <a:r>
              <a:rPr lang="ru-RU" dirty="0"/>
              <a:t>ОБРАЗЕЦ ЗАГОЛОВКА</a:t>
            </a:r>
          </a:p>
        </p:txBody>
      </p:sp>
      <p:sp>
        <p:nvSpPr>
          <p:cNvPr id="3" name="Текст 2"/>
          <p:cNvSpPr>
            <a:spLocks noGrp="1"/>
          </p:cNvSpPr>
          <p:nvPr>
            <p:ph type="body" idx="1"/>
          </p:nvPr>
        </p:nvSpPr>
        <p:spPr>
          <a:xfrm>
            <a:off x="434976" y="1296404"/>
            <a:ext cx="11318874" cy="4351338"/>
          </a:xfrm>
          <a:prstGeom prst="rect">
            <a:avLst/>
          </a:prstGeom>
        </p:spPr>
        <p:txBody>
          <a:bodyPr vert="horz" lIns="0" tIns="0" rIns="0" bIns="0" rtlCol="0">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Нижний колонтитул 3"/>
          <p:cNvSpPr>
            <a:spLocks noGrp="1"/>
          </p:cNvSpPr>
          <p:nvPr>
            <p:ph type="ftr" sz="quarter" idx="3"/>
          </p:nvPr>
        </p:nvSpPr>
        <p:spPr>
          <a:xfrm>
            <a:off x="434976" y="6365132"/>
            <a:ext cx="4114800" cy="184666"/>
          </a:xfrm>
          <a:prstGeom prst="rect">
            <a:avLst/>
          </a:prstGeom>
        </p:spPr>
        <p:txBody>
          <a:bodyPr vert="horz" lIns="0" tIns="0" rIns="0" bIns="0" rtlCol="0" anchor="ctr">
            <a:spAutoFit/>
          </a:bodyPr>
          <a:lstStyle>
            <a:lvl1pPr algn="l">
              <a:defRPr sz="1200">
                <a:solidFill>
                  <a:schemeClr val="bg1"/>
                </a:solidFill>
              </a:defRPr>
            </a:lvl1pPr>
          </a:lstStyle>
          <a:p>
            <a:endParaRPr lang="ru-RU">
              <a:solidFill>
                <a:prstClr val="white"/>
              </a:solidFill>
            </a:endParaRPr>
          </a:p>
        </p:txBody>
      </p:sp>
    </p:spTree>
    <p:extLst>
      <p:ext uri="{BB962C8B-B14F-4D97-AF65-F5344CB8AC3E}">
        <p14:creationId xmlns:p14="http://schemas.microsoft.com/office/powerpoint/2010/main" val="19294752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7" r:id="rId6"/>
    <p:sldLayoutId id="2147483728" r:id="rId7"/>
    <p:sldLayoutId id="2147483729" r:id="rId8"/>
    <p:sldLayoutId id="2147483730" r:id="rId9"/>
    <p:sldLayoutId id="2147483731" r:id="rId10"/>
  </p:sldLayoutIdLst>
  <p:hf sldNum="0" hdr="0" ftr="0" dt="0"/>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39" y="188640"/>
            <a:ext cx="11905322" cy="1224136"/>
          </a:xfrm>
          <a:prstGeom prst="rect">
            <a:avLst/>
          </a:prstGeom>
        </p:spPr>
        <p:txBody>
          <a:bodyPr vert="horz" lIns="91400" tIns="45700" rIns="91400" bIns="45700" rtlCol="0" anchor="ctr">
            <a:normAutofit/>
          </a:bodyPr>
          <a:lstStyle/>
          <a:p>
            <a:r>
              <a:rPr lang="ru-RU"/>
              <a:t>Образец заголовка</a:t>
            </a:r>
            <a:endParaRPr lang="en-GB" dirty="0"/>
          </a:p>
        </p:txBody>
      </p:sp>
      <p:sp>
        <p:nvSpPr>
          <p:cNvPr id="3" name="Text Placeholder 2"/>
          <p:cNvSpPr>
            <a:spLocks noGrp="1"/>
          </p:cNvSpPr>
          <p:nvPr>
            <p:ph type="body" idx="1"/>
          </p:nvPr>
        </p:nvSpPr>
        <p:spPr>
          <a:xfrm>
            <a:off x="143339" y="1484783"/>
            <a:ext cx="11905322" cy="4994963"/>
          </a:xfrm>
          <a:prstGeom prst="rect">
            <a:avLst/>
          </a:prstGeom>
        </p:spPr>
        <p:txBody>
          <a:bodyPr vert="horz" lIns="91400" tIns="45700" rIns="91400" bIns="45700" rtlCol="0">
            <a:normAutofit/>
          </a:bodyPr>
          <a:lstStyle/>
          <a:p>
            <a:pPr marL="268288" lvl="0" indent="-265113" algn="l" defTabSz="913996" rtl="0" eaLnBrk="1" latinLnBrk="0" hangingPunct="1">
              <a:spcBef>
                <a:spcPts val="1200"/>
              </a:spcBef>
              <a:spcAft>
                <a:spcPts val="1200"/>
              </a:spcAft>
              <a:buClr>
                <a:srgbClr val="339966"/>
              </a:buClr>
              <a:buSzPct val="100000"/>
              <a:buFont typeface="Arial" panose="020B0604020202020204" pitchFamily="34" charset="0"/>
              <a:buChar char="•"/>
            </a:pPr>
            <a:r>
              <a:rPr lang="ru-RU" dirty="0"/>
              <a:t>Образец текста</a:t>
            </a:r>
          </a:p>
          <a:p>
            <a:pPr marL="227013" lvl="1" indent="220663" algn="l" defTabSz="913996" rtl="0" eaLnBrk="1" latinLnBrk="0" hangingPunct="1">
              <a:lnSpc>
                <a:spcPct val="100000"/>
              </a:lnSpc>
              <a:spcBef>
                <a:spcPct val="20000"/>
              </a:spcBef>
              <a:spcAft>
                <a:spcPts val="300"/>
              </a:spcAft>
              <a:buSzPct val="100000"/>
              <a:buFont typeface="Calibri" pitchFamily="34" charset="0"/>
              <a:buChar char="—"/>
            </a:pPr>
            <a:r>
              <a:rPr lang="ru-RU" dirty="0"/>
              <a:t>Второй уровень</a:t>
            </a:r>
          </a:p>
          <a:p>
            <a:pPr marL="709613" lvl="2" indent="-227013" algn="l" defTabSz="913996" rtl="0" eaLnBrk="1" latinLnBrk="0" hangingPunct="1">
              <a:spcBef>
                <a:spcPct val="20000"/>
              </a:spcBef>
              <a:buFont typeface="Calibri" pitchFamily="34" charset="0"/>
              <a:buChar char="—"/>
            </a:pPr>
            <a:r>
              <a:rPr lang="ru-RU" dirty="0"/>
              <a:t>Третий уровень</a:t>
            </a:r>
          </a:p>
          <a:p>
            <a:pPr lvl="3"/>
            <a:r>
              <a:rPr lang="ru-RU" dirty="0"/>
              <a:t>Четвертый уровень</a:t>
            </a:r>
          </a:p>
          <a:p>
            <a:pPr lvl="4"/>
            <a:r>
              <a:rPr lang="ru-RU" dirty="0"/>
              <a:t>Пятый уровень</a:t>
            </a:r>
            <a:endParaRPr lang="en-GB" dirty="0"/>
          </a:p>
        </p:txBody>
      </p:sp>
      <p:sp>
        <p:nvSpPr>
          <p:cNvPr id="5" name="Footer Placeholder 4"/>
          <p:cNvSpPr>
            <a:spLocks noGrp="1"/>
          </p:cNvSpPr>
          <p:nvPr>
            <p:ph type="ftr" sz="quarter" idx="3"/>
          </p:nvPr>
        </p:nvSpPr>
        <p:spPr>
          <a:xfrm>
            <a:off x="44966" y="6552728"/>
            <a:ext cx="12147035" cy="260648"/>
          </a:xfrm>
          <a:prstGeom prst="rect">
            <a:avLst/>
          </a:prstGeom>
        </p:spPr>
        <p:txBody>
          <a:bodyPr vert="horz" lIns="71969" tIns="35984" rIns="71969" bIns="35984" rtlCol="0" anchor="b" anchorCtr="0"/>
          <a:lstStyle>
            <a:lvl1pPr algn="l">
              <a:defRPr sz="800" b="0">
                <a:solidFill>
                  <a:schemeClr val="tx1">
                    <a:tint val="75000"/>
                  </a:schemeClr>
                </a:solidFill>
                <a:latin typeface="+mn-lt"/>
              </a:defRPr>
            </a:lvl1pPr>
          </a:lstStyle>
          <a:p>
            <a:endParaRPr lang="en-US">
              <a:solidFill>
                <a:prstClr val="black">
                  <a:tint val="75000"/>
                </a:prstClr>
              </a:solidFill>
            </a:endParaRPr>
          </a:p>
        </p:txBody>
      </p:sp>
      <p:pic>
        <p:nvPicPr>
          <p:cNvPr id="12" name="Рисунок 1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955476" y="6479750"/>
            <a:ext cx="1263597" cy="405637"/>
          </a:xfrm>
          <a:prstGeom prst="rect">
            <a:avLst/>
          </a:prstGeom>
        </p:spPr>
      </p:pic>
    </p:spTree>
    <p:extLst>
      <p:ext uri="{BB962C8B-B14F-4D97-AF65-F5344CB8AC3E}">
        <p14:creationId xmlns:p14="http://schemas.microsoft.com/office/powerpoint/2010/main" val="329656991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Lst>
  <p:hf sldNum="0" hdr="0" ftr="0" dt="0"/>
  <p:txStyles>
    <p:titleStyle>
      <a:lvl1pPr algn="ctr" defTabSz="913996" rtl="0" eaLnBrk="1" latinLnBrk="0" hangingPunct="1">
        <a:spcBef>
          <a:spcPct val="0"/>
        </a:spcBef>
        <a:buNone/>
        <a:defRPr sz="3600" b="1" kern="1200">
          <a:solidFill>
            <a:srgbClr val="005447"/>
          </a:solidFill>
          <a:latin typeface="+mj-lt"/>
          <a:ea typeface="+mj-ea"/>
          <a:cs typeface="+mj-cs"/>
        </a:defRPr>
      </a:lvl1pPr>
    </p:titleStyle>
    <p:bodyStyle>
      <a:lvl1pPr marL="346075" indent="-342900" algn="l" defTabSz="913996" rtl="0" eaLnBrk="1" latinLnBrk="0" hangingPunct="1">
        <a:spcBef>
          <a:spcPts val="1200"/>
        </a:spcBef>
        <a:spcAft>
          <a:spcPts val="0"/>
        </a:spcAft>
        <a:buClr>
          <a:srgbClr val="339966"/>
        </a:buClr>
        <a:buSzPct val="100000"/>
        <a:buFont typeface="Arial" panose="020B0604020202020204" pitchFamily="34" charset="0"/>
        <a:buChar char="•"/>
        <a:defRPr lang="ru-RU" sz="2400" kern="1200" dirty="0" smtClean="0">
          <a:solidFill>
            <a:schemeClr val="tx1"/>
          </a:solidFill>
          <a:latin typeface="+mn-lt"/>
          <a:ea typeface="+mn-ea"/>
          <a:cs typeface="+mn-cs"/>
        </a:defRPr>
      </a:lvl1pPr>
      <a:lvl2pPr marL="227013" indent="220663" algn="l" defTabSz="913996" rtl="0" eaLnBrk="1" latinLnBrk="0" hangingPunct="1">
        <a:spcBef>
          <a:spcPct val="20000"/>
        </a:spcBef>
        <a:buFont typeface="Calibri" pitchFamily="34" charset="0"/>
        <a:buChar char="—"/>
        <a:defRPr lang="ru-RU" sz="2000" kern="1200" baseline="0" dirty="0" smtClean="0">
          <a:solidFill>
            <a:schemeClr val="tx1">
              <a:lumMod val="75000"/>
              <a:lumOff val="25000"/>
            </a:schemeClr>
          </a:solidFill>
          <a:latin typeface="+mn-lt"/>
          <a:ea typeface="+mn-ea"/>
          <a:cs typeface="+mn-cs"/>
        </a:defRPr>
      </a:lvl2pPr>
      <a:lvl3pPr marL="709613" indent="-227013" algn="l" defTabSz="913996" rtl="0" eaLnBrk="1" latinLnBrk="0" hangingPunct="1">
        <a:spcBef>
          <a:spcPct val="20000"/>
        </a:spcBef>
        <a:buFont typeface="Calibri" pitchFamily="34" charset="0"/>
        <a:buChar char="—"/>
        <a:defRPr lang="ru-RU" sz="1700" kern="1200" dirty="0" smtClean="0">
          <a:solidFill>
            <a:schemeClr val="tx1"/>
          </a:solidFill>
          <a:latin typeface="+mn-lt"/>
          <a:ea typeface="+mn-ea"/>
          <a:cs typeface="+mn-cs"/>
        </a:defRPr>
      </a:lvl3pPr>
      <a:lvl4pPr marL="1160463" indent="-227013" algn="l" defTabSz="913996" rtl="0" eaLnBrk="1" latinLnBrk="0" hangingPunct="1">
        <a:spcBef>
          <a:spcPct val="20000"/>
        </a:spcBef>
        <a:buFont typeface="Calibri" pitchFamily="34" charset="0"/>
        <a:buChar char="—"/>
        <a:defRPr sz="1600" kern="1200">
          <a:solidFill>
            <a:schemeClr val="tx1"/>
          </a:solidFill>
          <a:latin typeface="+mn-lt"/>
          <a:ea typeface="+mn-ea"/>
          <a:cs typeface="+mn-cs"/>
        </a:defRPr>
      </a:lvl4pPr>
      <a:lvl5pPr marL="1524914" indent="-228499" algn="l" defTabSz="913996" rtl="0" eaLnBrk="1" latinLnBrk="0" hangingPunct="1">
        <a:spcBef>
          <a:spcPct val="20000"/>
        </a:spcBef>
        <a:buFont typeface="Calibri" pitchFamily="34" charset="0"/>
        <a:buChar char="—"/>
        <a:defRPr sz="1600" kern="1200">
          <a:solidFill>
            <a:schemeClr val="tx1"/>
          </a:solidFill>
          <a:latin typeface="+mn-lt"/>
          <a:ea typeface="+mn-ea"/>
          <a:cs typeface="+mn-cs"/>
        </a:defRPr>
      </a:lvl5pPr>
      <a:lvl6pPr marL="2513489" indent="-228499" algn="l" defTabSz="91399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88" indent="-228499" algn="l" defTabSz="91399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85" indent="-228499" algn="l" defTabSz="91399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84" indent="-228499" algn="l" defTabSz="91399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96" rtl="0" eaLnBrk="1" latinLnBrk="0" hangingPunct="1">
        <a:defRPr sz="1700" kern="1200">
          <a:solidFill>
            <a:schemeClr val="tx1"/>
          </a:solidFill>
          <a:latin typeface="+mn-lt"/>
          <a:ea typeface="+mn-ea"/>
          <a:cs typeface="+mn-cs"/>
        </a:defRPr>
      </a:lvl1pPr>
      <a:lvl2pPr marL="456999" algn="l" defTabSz="913996" rtl="0" eaLnBrk="1" latinLnBrk="0" hangingPunct="1">
        <a:defRPr sz="1700" kern="1200">
          <a:solidFill>
            <a:schemeClr val="tx1"/>
          </a:solidFill>
          <a:latin typeface="+mn-lt"/>
          <a:ea typeface="+mn-ea"/>
          <a:cs typeface="+mn-cs"/>
        </a:defRPr>
      </a:lvl2pPr>
      <a:lvl3pPr marL="913996" algn="l" defTabSz="913996" rtl="0" eaLnBrk="1" latinLnBrk="0" hangingPunct="1">
        <a:defRPr sz="1700" kern="1200">
          <a:solidFill>
            <a:schemeClr val="tx1"/>
          </a:solidFill>
          <a:latin typeface="+mn-lt"/>
          <a:ea typeface="+mn-ea"/>
          <a:cs typeface="+mn-cs"/>
        </a:defRPr>
      </a:lvl3pPr>
      <a:lvl4pPr marL="1370995" algn="l" defTabSz="913996" rtl="0" eaLnBrk="1" latinLnBrk="0" hangingPunct="1">
        <a:defRPr sz="1700" kern="1200">
          <a:solidFill>
            <a:schemeClr val="tx1"/>
          </a:solidFill>
          <a:latin typeface="+mn-lt"/>
          <a:ea typeface="+mn-ea"/>
          <a:cs typeface="+mn-cs"/>
        </a:defRPr>
      </a:lvl4pPr>
      <a:lvl5pPr marL="1827992" algn="l" defTabSz="913996" rtl="0" eaLnBrk="1" latinLnBrk="0" hangingPunct="1">
        <a:defRPr sz="1700" kern="1200">
          <a:solidFill>
            <a:schemeClr val="tx1"/>
          </a:solidFill>
          <a:latin typeface="+mn-lt"/>
          <a:ea typeface="+mn-ea"/>
          <a:cs typeface="+mn-cs"/>
        </a:defRPr>
      </a:lvl5pPr>
      <a:lvl6pPr marL="2284991" algn="l" defTabSz="913996" rtl="0" eaLnBrk="1" latinLnBrk="0" hangingPunct="1">
        <a:defRPr sz="1700" kern="1200">
          <a:solidFill>
            <a:schemeClr val="tx1"/>
          </a:solidFill>
          <a:latin typeface="+mn-lt"/>
          <a:ea typeface="+mn-ea"/>
          <a:cs typeface="+mn-cs"/>
        </a:defRPr>
      </a:lvl6pPr>
      <a:lvl7pPr marL="2741988" algn="l" defTabSz="913996" rtl="0" eaLnBrk="1" latinLnBrk="0" hangingPunct="1">
        <a:defRPr sz="1700" kern="1200">
          <a:solidFill>
            <a:schemeClr val="tx1"/>
          </a:solidFill>
          <a:latin typeface="+mn-lt"/>
          <a:ea typeface="+mn-ea"/>
          <a:cs typeface="+mn-cs"/>
        </a:defRPr>
      </a:lvl7pPr>
      <a:lvl8pPr marL="3198987" algn="l" defTabSz="913996" rtl="0" eaLnBrk="1" latinLnBrk="0" hangingPunct="1">
        <a:defRPr sz="1700" kern="1200">
          <a:solidFill>
            <a:schemeClr val="tx1"/>
          </a:solidFill>
          <a:latin typeface="+mn-lt"/>
          <a:ea typeface="+mn-ea"/>
          <a:cs typeface="+mn-cs"/>
        </a:defRPr>
      </a:lvl8pPr>
      <a:lvl9pPr marL="3655984" algn="l" defTabSz="913996"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1111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4976" y="402331"/>
            <a:ext cx="11318874" cy="332399"/>
          </a:xfrm>
          <a:prstGeom prst="rect">
            <a:avLst/>
          </a:prstGeom>
        </p:spPr>
        <p:txBody>
          <a:bodyPr vert="horz" wrap="square" lIns="0" tIns="0" rIns="0" bIns="0" rtlCol="0" anchor="ctr">
            <a:spAutoFit/>
          </a:bodyPr>
          <a:lstStyle/>
          <a:p>
            <a:r>
              <a:rPr lang="ru-RU" dirty="0"/>
              <a:t>ОБРАЗЕЦ ЗАГОЛОВКА</a:t>
            </a:r>
          </a:p>
        </p:txBody>
      </p:sp>
      <p:sp>
        <p:nvSpPr>
          <p:cNvPr id="3" name="Текст 2"/>
          <p:cNvSpPr>
            <a:spLocks noGrp="1"/>
          </p:cNvSpPr>
          <p:nvPr>
            <p:ph type="body" idx="1"/>
          </p:nvPr>
        </p:nvSpPr>
        <p:spPr>
          <a:xfrm>
            <a:off x="434976" y="1296404"/>
            <a:ext cx="11318874" cy="4351338"/>
          </a:xfrm>
          <a:prstGeom prst="rect">
            <a:avLst/>
          </a:prstGeom>
        </p:spPr>
        <p:txBody>
          <a:bodyPr vert="horz" lIns="0" tIns="0" rIns="0" bIns="0" rtlCol="0">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593836213"/>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Lst>
  <p:hf sldNum="0" hdr="0" ftr="0" dt="0"/>
  <p:txStyles>
    <p:titleStyle>
      <a:lvl1pPr algn="l" defTabSz="914400" rtl="0" eaLnBrk="1" latinLnBrk="0" hangingPunct="1">
        <a:lnSpc>
          <a:spcPct val="90000"/>
        </a:lnSpc>
        <a:spcBef>
          <a:spcPct val="0"/>
        </a:spcBef>
        <a:buNone/>
        <a:defRPr sz="2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ru-R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3377102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 id="2147483776" r:id="rId16"/>
    <p:sldLayoutId id="2147483777" r:id="rId17"/>
    <p:sldLayoutId id="2147483778" r:id="rId18"/>
    <p:sldLayoutId id="2147483779" r:id="rId19"/>
    <p:sldLayoutId id="2147483957" r:id="rId20"/>
  </p:sldLayoutIdLst>
  <p:hf sldNum="0" hdr="0" ftr="0" dt="0"/>
  <p:txStyles>
    <p:titleStyle>
      <a:lvl1pPr algn="ctr" defTabSz="914400" rtl="0" eaLnBrk="1" latinLnBrk="0" hangingPunct="1">
        <a:lnSpc>
          <a:spcPct val="90000"/>
        </a:lnSpc>
        <a:spcBef>
          <a:spcPct val="0"/>
        </a:spcBef>
        <a:buNone/>
        <a:defRPr sz="2400" kern="1200">
          <a:solidFill>
            <a:schemeClr val="tx1"/>
          </a:solidFill>
          <a:latin typeface="Kaspersky Regular" panose="020B0604020202020204" charset="0"/>
          <a:ea typeface="+mj-ea"/>
          <a:cs typeface="Segoe UI" panose="020B0502040204020203"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lang="en-US" sz="2400" kern="1200" dirty="0" smtClean="0">
          <a:solidFill>
            <a:schemeClr val="tx1"/>
          </a:solidFill>
          <a:latin typeface="Kaspersky Meduim" panose="020B060402020202020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Kaspersky Meduim" panose="020B060402020202020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Kaspersky Meduim" panose="020B060402020202020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lang="en-US" sz="2400" kern="1200" dirty="0" smtClean="0">
          <a:solidFill>
            <a:schemeClr val="tx1"/>
          </a:solidFill>
          <a:latin typeface="Kaspersky Meduim" panose="020B060402020202020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lang="ru-RU" sz="2400" kern="1200" dirty="0" smtClean="0">
          <a:solidFill>
            <a:schemeClr val="tx1"/>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4976" y="422866"/>
            <a:ext cx="11318874" cy="332399"/>
          </a:xfrm>
          <a:prstGeom prst="rect">
            <a:avLst/>
          </a:prstGeom>
        </p:spPr>
        <p:txBody>
          <a:bodyPr vert="horz" wrap="square" lIns="0" tIns="0" rIns="0" bIns="0" rtlCol="0" anchor="ctr">
            <a:spAutoFit/>
          </a:bodyPr>
          <a:lstStyle/>
          <a:p>
            <a:r>
              <a:rPr lang="ru-RU" dirty="0"/>
              <a:t>Образец Заголовка</a:t>
            </a:r>
          </a:p>
        </p:txBody>
      </p:sp>
      <p:sp>
        <p:nvSpPr>
          <p:cNvPr id="3" name="Текст 2"/>
          <p:cNvSpPr>
            <a:spLocks noGrp="1"/>
          </p:cNvSpPr>
          <p:nvPr>
            <p:ph type="body" idx="1"/>
          </p:nvPr>
        </p:nvSpPr>
        <p:spPr>
          <a:xfrm>
            <a:off x="434976" y="1296404"/>
            <a:ext cx="11318874" cy="4351338"/>
          </a:xfrm>
          <a:prstGeom prst="rect">
            <a:avLst/>
          </a:prstGeom>
        </p:spPr>
        <p:txBody>
          <a:bodyPr vert="horz" lIns="0" tIns="0" rIns="0" bIns="0" rtlCol="0">
            <a:no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337321817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4" r:id="rId10"/>
  </p:sldLayoutIdLst>
  <p:hf sldNum="0" hdr="0" ftr="0" dt="0"/>
  <p:txStyles>
    <p:titleStyle>
      <a:lvl1pPr algn="l" defTabSz="914400" rtl="0" eaLnBrk="1" latinLnBrk="0" hangingPunct="1">
        <a:lnSpc>
          <a:spcPct val="90000"/>
        </a:lnSpc>
        <a:spcBef>
          <a:spcPct val="0"/>
        </a:spcBef>
        <a:buNone/>
        <a:defRPr sz="2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AEFC68-BE72-4E3D-B96A-5F9E46E547D8}" type="datetime1">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21.10.2019</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962605-41D5-411F-80AF-BAB655ED8531}" type="slidenum">
              <a:rPr kumimoji="0" lang="ru-RU"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ru-RU"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36121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0.xml.rels><?xml version="1.0" encoding="UTF-8" standalone="yes"?>
<Relationships xmlns="http://schemas.openxmlformats.org/package/2006/relationships"><Relationship Id="rId8" Type="http://schemas.openxmlformats.org/officeDocument/2006/relationships/image" Target="../media/image113.emf"/><Relationship Id="rId3" Type="http://schemas.openxmlformats.org/officeDocument/2006/relationships/image" Target="../media/image108.emf"/><Relationship Id="rId7" Type="http://schemas.openxmlformats.org/officeDocument/2006/relationships/image" Target="../media/image112.emf"/><Relationship Id="rId2" Type="http://schemas.openxmlformats.org/officeDocument/2006/relationships/notesSlide" Target="../notesSlides/notesSlide3.xml"/><Relationship Id="rId1" Type="http://schemas.openxmlformats.org/officeDocument/2006/relationships/slideLayout" Target="../slideLayouts/slideLayout145.xml"/><Relationship Id="rId6" Type="http://schemas.openxmlformats.org/officeDocument/2006/relationships/image" Target="../media/image111.emf"/><Relationship Id="rId11" Type="http://schemas.openxmlformats.org/officeDocument/2006/relationships/image" Target="../media/image116.png"/><Relationship Id="rId5" Type="http://schemas.openxmlformats.org/officeDocument/2006/relationships/image" Target="../media/image110.emf"/><Relationship Id="rId10" Type="http://schemas.openxmlformats.org/officeDocument/2006/relationships/image" Target="../media/image115.emf"/><Relationship Id="rId4" Type="http://schemas.openxmlformats.org/officeDocument/2006/relationships/image" Target="../media/image109.emf"/><Relationship Id="rId9" Type="http://schemas.openxmlformats.org/officeDocument/2006/relationships/image" Target="../media/image114.emf"/></Relationships>
</file>

<file path=ppt/slides/_rels/slide1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4.xml"/><Relationship Id="rId1" Type="http://schemas.openxmlformats.org/officeDocument/2006/relationships/slideLayout" Target="../slideLayouts/slideLayout145.xml"/></Relationships>
</file>

<file path=ppt/slides/_rels/slide12.xml.rels><?xml version="1.0" encoding="UTF-8" standalone="yes"?>
<Relationships xmlns="http://schemas.openxmlformats.org/package/2006/relationships"><Relationship Id="rId8" Type="http://schemas.openxmlformats.org/officeDocument/2006/relationships/image" Target="../media/image123.emf"/><Relationship Id="rId3" Type="http://schemas.openxmlformats.org/officeDocument/2006/relationships/image" Target="../media/image118.emf"/><Relationship Id="rId7" Type="http://schemas.openxmlformats.org/officeDocument/2006/relationships/image" Target="../media/image122.emf"/><Relationship Id="rId2" Type="http://schemas.openxmlformats.org/officeDocument/2006/relationships/notesSlide" Target="../notesSlides/notesSlide5.xml"/><Relationship Id="rId1" Type="http://schemas.openxmlformats.org/officeDocument/2006/relationships/slideLayout" Target="../slideLayouts/slideLayout145.xml"/><Relationship Id="rId6" Type="http://schemas.openxmlformats.org/officeDocument/2006/relationships/image" Target="../media/image121.emf"/><Relationship Id="rId11" Type="http://schemas.openxmlformats.org/officeDocument/2006/relationships/image" Target="../media/image126.emf"/><Relationship Id="rId5" Type="http://schemas.openxmlformats.org/officeDocument/2006/relationships/image" Target="../media/image120.emf"/><Relationship Id="rId10" Type="http://schemas.openxmlformats.org/officeDocument/2006/relationships/image" Target="../media/image125.emf"/><Relationship Id="rId4" Type="http://schemas.openxmlformats.org/officeDocument/2006/relationships/image" Target="../media/image119.emf"/><Relationship Id="rId9" Type="http://schemas.openxmlformats.org/officeDocument/2006/relationships/image" Target="../media/image124.png"/></Relationships>
</file>

<file path=ppt/slides/_rels/slide13.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36.png"/><Relationship Id="rId17" Type="http://schemas.openxmlformats.org/officeDocument/2006/relationships/image" Target="../media/image140.png"/><Relationship Id="rId2" Type="http://schemas.openxmlformats.org/officeDocument/2006/relationships/notesSlide" Target="../notesSlides/notesSlide6.xml"/><Relationship Id="rId16" Type="http://schemas.openxmlformats.org/officeDocument/2006/relationships/image" Target="../media/image139.png"/><Relationship Id="rId1" Type="http://schemas.openxmlformats.org/officeDocument/2006/relationships/slideLayout" Target="../slideLayouts/slideLayout151.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5" Type="http://schemas.openxmlformats.org/officeDocument/2006/relationships/image" Target="../media/image124.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 Id="rId14" Type="http://schemas.openxmlformats.org/officeDocument/2006/relationships/image" Target="../media/image138.emf"/></Relationships>
</file>

<file path=ppt/slides/_rels/slide14.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7.xml"/><Relationship Id="rId1" Type="http://schemas.openxmlformats.org/officeDocument/2006/relationships/slideLayout" Target="../slideLayouts/slideLayout145.xml"/></Relationships>
</file>

<file path=ppt/slides/_rels/slide15.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8.xml"/><Relationship Id="rId1" Type="http://schemas.openxmlformats.org/officeDocument/2006/relationships/slideLayout" Target="../slideLayouts/slideLayout145.xml"/></Relationships>
</file>

<file path=ppt/slides/_rels/slide16.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125.xml"/></Relationships>
</file>

<file path=ppt/slides/_rels/slide17.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9.xml"/><Relationship Id="rId1" Type="http://schemas.openxmlformats.org/officeDocument/2006/relationships/slideLayout" Target="../slideLayouts/slideLayout145.xml"/><Relationship Id="rId5" Type="http://schemas.openxmlformats.org/officeDocument/2006/relationships/image" Target="../media/image145.png"/><Relationship Id="rId4" Type="http://schemas.openxmlformats.org/officeDocument/2006/relationships/image" Target="../media/image144.png"/></Relationships>
</file>

<file path=ppt/slides/_rels/slide18.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0.xml"/><Relationship Id="rId1" Type="http://schemas.openxmlformats.org/officeDocument/2006/relationships/slideLayout" Target="../slideLayouts/slideLayout145.xml"/></Relationships>
</file>

<file path=ppt/slides/_rels/slide19.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1.xml"/><Relationship Id="rId1" Type="http://schemas.openxmlformats.org/officeDocument/2006/relationships/slideLayout" Target="../slideLayouts/slideLayout145.xml"/></Relationships>
</file>

<file path=ppt/slides/_rels/slide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3.xml"/></Relationships>
</file>

<file path=ppt/slides/_rels/slide20.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12.xml"/><Relationship Id="rId1" Type="http://schemas.openxmlformats.org/officeDocument/2006/relationships/slideLayout" Target="../slideLayouts/slideLayout145.xml"/></Relationships>
</file>

<file path=ppt/slides/_rels/slide21.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3.xml"/><Relationship Id="rId1" Type="http://schemas.openxmlformats.org/officeDocument/2006/relationships/slideLayout" Target="../slideLayouts/slideLayout145.xml"/></Relationships>
</file>

<file path=ppt/slides/_rels/slide2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4.xml"/><Relationship Id="rId1" Type="http://schemas.openxmlformats.org/officeDocument/2006/relationships/slideLayout" Target="../slideLayouts/slideLayout145.xml"/></Relationships>
</file>

<file path=ppt/slides/_rels/slide2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5.xml"/><Relationship Id="rId1" Type="http://schemas.openxmlformats.org/officeDocument/2006/relationships/slideLayout" Target="../slideLayouts/slideLayout145.xml"/></Relationships>
</file>

<file path=ppt/slides/_rels/slide24.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16.xml"/><Relationship Id="rId1" Type="http://schemas.openxmlformats.org/officeDocument/2006/relationships/slideLayout" Target="../slideLayouts/slideLayout145.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93.xml"/></Relationships>
</file>

<file path=ppt/slides/_rels/slide26.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slideLayout" Target="../slideLayouts/slideLayout1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chart" Target="../charts/chart1.xml"/><Relationship Id="rId1" Type="http://schemas.openxmlformats.org/officeDocument/2006/relationships/slideLayout" Target="../slideLayouts/slideLayout7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82.xml"/></Relationships>
</file>

<file path=ppt/slides/_rels/slide5.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3" Type="http://schemas.openxmlformats.org/officeDocument/2006/relationships/hyperlink" Target="https://apt.securelist.com/#!/threats/" TargetMode="External"/><Relationship Id="rId7" Type="http://schemas.openxmlformats.org/officeDocument/2006/relationships/image" Target="../media/image43.emf"/><Relationship Id="rId12" Type="http://schemas.openxmlformats.org/officeDocument/2006/relationships/image" Target="../media/image48.emf"/><Relationship Id="rId2" Type="http://schemas.openxmlformats.org/officeDocument/2006/relationships/notesSlide" Target="../notesSlides/notesSlide1.xml"/><Relationship Id="rId1" Type="http://schemas.openxmlformats.org/officeDocument/2006/relationships/slideLayout" Target="../slideLayouts/slideLayout93.xml"/><Relationship Id="rId6" Type="http://schemas.openxmlformats.org/officeDocument/2006/relationships/image" Target="../media/image42.emf"/><Relationship Id="rId11" Type="http://schemas.openxmlformats.org/officeDocument/2006/relationships/image" Target="../media/image47.emf"/><Relationship Id="rId5" Type="http://schemas.openxmlformats.org/officeDocument/2006/relationships/image" Target="../media/image41.emf"/><Relationship Id="rId10" Type="http://schemas.openxmlformats.org/officeDocument/2006/relationships/image" Target="../media/image46.emf"/><Relationship Id="rId4" Type="http://schemas.openxmlformats.org/officeDocument/2006/relationships/image" Target="../media/image40.emf"/><Relationship Id="rId9" Type="http://schemas.openxmlformats.org/officeDocument/2006/relationships/image" Target="../media/image45.emf"/></Relationships>
</file>

<file path=ppt/slides/_rels/slide6.xml.rels><?xml version="1.0" encoding="UTF-8" standalone="yes"?>
<Relationships xmlns="http://schemas.openxmlformats.org/package/2006/relationships"><Relationship Id="rId13" Type="http://schemas.openxmlformats.org/officeDocument/2006/relationships/image" Target="../media/image60.png"/><Relationship Id="rId18" Type="http://schemas.openxmlformats.org/officeDocument/2006/relationships/image" Target="../media/image65.emf"/><Relationship Id="rId26" Type="http://schemas.openxmlformats.org/officeDocument/2006/relationships/image" Target="../media/image73.emf"/><Relationship Id="rId39" Type="http://schemas.openxmlformats.org/officeDocument/2006/relationships/image" Target="../media/image86.emf"/><Relationship Id="rId21" Type="http://schemas.openxmlformats.org/officeDocument/2006/relationships/image" Target="../media/image68.emf"/><Relationship Id="rId34" Type="http://schemas.openxmlformats.org/officeDocument/2006/relationships/image" Target="../media/image81.emf"/><Relationship Id="rId42" Type="http://schemas.openxmlformats.org/officeDocument/2006/relationships/image" Target="../media/image89.emf"/><Relationship Id="rId47" Type="http://schemas.openxmlformats.org/officeDocument/2006/relationships/image" Target="../media/image94.png"/><Relationship Id="rId50" Type="http://schemas.openxmlformats.org/officeDocument/2006/relationships/image" Target="../media/image97.png"/><Relationship Id="rId55" Type="http://schemas.openxmlformats.org/officeDocument/2006/relationships/image" Target="../media/image102.png"/><Relationship Id="rId7" Type="http://schemas.openxmlformats.org/officeDocument/2006/relationships/image" Target="../media/image54.png"/><Relationship Id="rId2" Type="http://schemas.openxmlformats.org/officeDocument/2006/relationships/notesSlide" Target="../notesSlides/notesSlide2.xml"/><Relationship Id="rId16" Type="http://schemas.openxmlformats.org/officeDocument/2006/relationships/image" Target="../media/image63.emf"/><Relationship Id="rId29" Type="http://schemas.openxmlformats.org/officeDocument/2006/relationships/image" Target="../media/image76.emf"/><Relationship Id="rId11" Type="http://schemas.openxmlformats.org/officeDocument/2006/relationships/image" Target="../media/image58.png"/><Relationship Id="rId24" Type="http://schemas.openxmlformats.org/officeDocument/2006/relationships/image" Target="../media/image71.emf"/><Relationship Id="rId32" Type="http://schemas.openxmlformats.org/officeDocument/2006/relationships/image" Target="../media/image79.emf"/><Relationship Id="rId37" Type="http://schemas.openxmlformats.org/officeDocument/2006/relationships/image" Target="../media/image84.emf"/><Relationship Id="rId40" Type="http://schemas.openxmlformats.org/officeDocument/2006/relationships/image" Target="../media/image87.emf"/><Relationship Id="rId45" Type="http://schemas.openxmlformats.org/officeDocument/2006/relationships/image" Target="../media/image92.emf"/><Relationship Id="rId53" Type="http://schemas.openxmlformats.org/officeDocument/2006/relationships/image" Target="../media/image100.png"/><Relationship Id="rId5" Type="http://schemas.openxmlformats.org/officeDocument/2006/relationships/image" Target="../media/image52.png"/><Relationship Id="rId19" Type="http://schemas.openxmlformats.org/officeDocument/2006/relationships/image" Target="../media/image66.emf"/><Relationship Id="rId4" Type="http://schemas.openxmlformats.org/officeDocument/2006/relationships/image" Target="../media/image51.png"/><Relationship Id="rId9" Type="http://schemas.openxmlformats.org/officeDocument/2006/relationships/image" Target="../media/image56.png"/><Relationship Id="rId14" Type="http://schemas.openxmlformats.org/officeDocument/2006/relationships/image" Target="../media/image61.emf"/><Relationship Id="rId22" Type="http://schemas.openxmlformats.org/officeDocument/2006/relationships/image" Target="../media/image69.emf"/><Relationship Id="rId27" Type="http://schemas.openxmlformats.org/officeDocument/2006/relationships/image" Target="../media/image74.emf"/><Relationship Id="rId30" Type="http://schemas.openxmlformats.org/officeDocument/2006/relationships/image" Target="../media/image77.emf"/><Relationship Id="rId35" Type="http://schemas.openxmlformats.org/officeDocument/2006/relationships/image" Target="../media/image82.emf"/><Relationship Id="rId43" Type="http://schemas.openxmlformats.org/officeDocument/2006/relationships/image" Target="../media/image90.emf"/><Relationship Id="rId48" Type="http://schemas.openxmlformats.org/officeDocument/2006/relationships/image" Target="../media/image95.png"/><Relationship Id="rId56" Type="http://schemas.openxmlformats.org/officeDocument/2006/relationships/image" Target="../media/image103.png"/><Relationship Id="rId8" Type="http://schemas.openxmlformats.org/officeDocument/2006/relationships/image" Target="../media/image55.png"/><Relationship Id="rId51" Type="http://schemas.openxmlformats.org/officeDocument/2006/relationships/image" Target="../media/image98.png"/><Relationship Id="rId3" Type="http://schemas.openxmlformats.org/officeDocument/2006/relationships/image" Target="../media/image50.png"/><Relationship Id="rId12" Type="http://schemas.openxmlformats.org/officeDocument/2006/relationships/image" Target="../media/image59.png"/><Relationship Id="rId17" Type="http://schemas.openxmlformats.org/officeDocument/2006/relationships/image" Target="../media/image64.emf"/><Relationship Id="rId25" Type="http://schemas.openxmlformats.org/officeDocument/2006/relationships/image" Target="../media/image72.emf"/><Relationship Id="rId33" Type="http://schemas.openxmlformats.org/officeDocument/2006/relationships/image" Target="../media/image80.emf"/><Relationship Id="rId38" Type="http://schemas.openxmlformats.org/officeDocument/2006/relationships/image" Target="../media/image85.emf"/><Relationship Id="rId46" Type="http://schemas.openxmlformats.org/officeDocument/2006/relationships/image" Target="../media/image93.png"/><Relationship Id="rId20" Type="http://schemas.openxmlformats.org/officeDocument/2006/relationships/image" Target="../media/image67.emf"/><Relationship Id="rId41" Type="http://schemas.openxmlformats.org/officeDocument/2006/relationships/image" Target="../media/image88.emf"/><Relationship Id="rId54" Type="http://schemas.openxmlformats.org/officeDocument/2006/relationships/image" Target="../media/image101.png"/><Relationship Id="rId1" Type="http://schemas.openxmlformats.org/officeDocument/2006/relationships/slideLayout" Target="../slideLayouts/slideLayout69.xml"/><Relationship Id="rId6" Type="http://schemas.openxmlformats.org/officeDocument/2006/relationships/image" Target="../media/image53.png"/><Relationship Id="rId15" Type="http://schemas.openxmlformats.org/officeDocument/2006/relationships/image" Target="../media/image62.emf"/><Relationship Id="rId23" Type="http://schemas.openxmlformats.org/officeDocument/2006/relationships/image" Target="../media/image70.emf"/><Relationship Id="rId28" Type="http://schemas.openxmlformats.org/officeDocument/2006/relationships/image" Target="../media/image75.emf"/><Relationship Id="rId36" Type="http://schemas.openxmlformats.org/officeDocument/2006/relationships/image" Target="../media/image83.emf"/><Relationship Id="rId49" Type="http://schemas.openxmlformats.org/officeDocument/2006/relationships/image" Target="../media/image96.png"/><Relationship Id="rId57" Type="http://schemas.openxmlformats.org/officeDocument/2006/relationships/image" Target="../media/image104.png"/><Relationship Id="rId10" Type="http://schemas.openxmlformats.org/officeDocument/2006/relationships/image" Target="../media/image57.png"/><Relationship Id="rId31" Type="http://schemas.openxmlformats.org/officeDocument/2006/relationships/image" Target="../media/image78.emf"/><Relationship Id="rId44" Type="http://schemas.openxmlformats.org/officeDocument/2006/relationships/image" Target="../media/image91.png"/><Relationship Id="rId52" Type="http://schemas.openxmlformats.org/officeDocument/2006/relationships/image" Target="../media/image99.png"/></Relationships>
</file>

<file path=ppt/slides/_rels/slide7.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image" Target="../media/image106.emf"/><Relationship Id="rId1" Type="http://schemas.openxmlformats.org/officeDocument/2006/relationships/slideLayout" Target="../slideLayouts/slideLayout1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3796" y="2100432"/>
            <a:ext cx="10440000" cy="2657138"/>
          </a:xfrm>
        </p:spPr>
        <p:txBody>
          <a:bodyPr/>
          <a:lstStyle/>
          <a:p>
            <a:pPr marL="0" indent="0">
              <a:buNone/>
            </a:pPr>
            <a:r>
              <a:rPr lang="en-US" b="1" dirty="0" smtClean="0">
                <a:latin typeface="Kaspersky Sans" panose="020B0503050101040103" pitchFamily="34" charset="0"/>
                <a:cs typeface="Arial" panose="020B0604020202020204" pitchFamily="34" charset="0"/>
              </a:rPr>
              <a:t>Kaspersky</a:t>
            </a:r>
          </a:p>
          <a:p>
            <a:pPr marL="0" indent="0">
              <a:buNone/>
            </a:pPr>
            <a:r>
              <a:rPr lang="en-US" b="1" dirty="0" smtClean="0">
                <a:latin typeface="Kaspersky Sans" panose="020B0503050101040103" pitchFamily="34" charset="0"/>
                <a:cs typeface="Arial" panose="020B0604020202020204" pitchFamily="34" charset="0"/>
              </a:rPr>
              <a:t>Threat Intelligence</a:t>
            </a:r>
          </a:p>
          <a:p>
            <a:pPr marL="0" indent="0">
              <a:buNone/>
            </a:pPr>
            <a:r>
              <a:rPr lang="en-US" b="1" dirty="0" smtClean="0">
                <a:latin typeface="Kaspersky Sans" panose="020B0503050101040103" pitchFamily="34" charset="0"/>
                <a:cs typeface="Arial" panose="020B0604020202020204" pitchFamily="34" charset="0"/>
              </a:rPr>
              <a:t>Services</a:t>
            </a:r>
            <a:r>
              <a:rPr lang="cs-CZ" b="1" dirty="0" smtClean="0">
                <a:latin typeface="Kaspersky Sans" panose="020B0503050101040103" pitchFamily="34" charset="0"/>
                <a:cs typeface="Arial" panose="020B0604020202020204" pitchFamily="34" charset="0"/>
              </a:rPr>
              <a:t> pro vaše organizace</a:t>
            </a:r>
            <a:endParaRPr lang="en-US" b="1" dirty="0">
              <a:latin typeface="Kaspersky Sans" panose="020B0503050101040103" pitchFamily="34" charset="0"/>
              <a:cs typeface="Arial" panose="020B0604020202020204" pitchFamily="34" charset="0"/>
            </a:endParaRPr>
          </a:p>
        </p:txBody>
      </p:sp>
      <p:sp>
        <p:nvSpPr>
          <p:cNvPr id="3" name="Text Placeholder 2"/>
          <p:cNvSpPr>
            <a:spLocks noGrp="1"/>
          </p:cNvSpPr>
          <p:nvPr>
            <p:ph type="body" sz="quarter" idx="11"/>
          </p:nvPr>
        </p:nvSpPr>
        <p:spPr>
          <a:xfrm>
            <a:off x="833796" y="5826642"/>
            <a:ext cx="10440000" cy="456282"/>
          </a:xfrm>
        </p:spPr>
        <p:txBody>
          <a:bodyPr>
            <a:normAutofit/>
          </a:bodyPr>
          <a:lstStyle/>
          <a:p>
            <a:pPr marL="0" indent="0">
              <a:buNone/>
            </a:pPr>
            <a:r>
              <a:rPr lang="cs-CZ" dirty="0"/>
              <a:t>Vladimír Váňa</a:t>
            </a:r>
            <a:r>
              <a:rPr lang="en-US" dirty="0"/>
              <a:t>, </a:t>
            </a:r>
            <a:r>
              <a:rPr lang="cs-CZ" dirty="0"/>
              <a:t>Territory Channel Manager, Kaspersky</a:t>
            </a:r>
            <a:endParaRPr lang="en-US" sz="2000" b="1" dirty="0">
              <a:latin typeface="Kaspersky Sans" panose="020B0503050101040103" pitchFamily="34" charset="0"/>
            </a:endParaRPr>
          </a:p>
        </p:txBody>
      </p:sp>
    </p:spTree>
    <p:extLst>
      <p:ext uri="{BB962C8B-B14F-4D97-AF65-F5344CB8AC3E}">
        <p14:creationId xmlns:p14="http://schemas.microsoft.com/office/powerpoint/2010/main" val="3020225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Connettore 1 218">
            <a:extLst>
              <a:ext uri="{FF2B5EF4-FFF2-40B4-BE49-F238E27FC236}">
                <a16:creationId xmlns:a16="http://schemas.microsoft.com/office/drawing/2014/main" id="{64264EEB-B1F5-C34F-B33D-77112D1EE23A}"/>
              </a:ext>
            </a:extLst>
          </p:cNvPr>
          <p:cNvCxnSpPr>
            <a:cxnSpLocks/>
          </p:cNvCxnSpPr>
          <p:nvPr/>
        </p:nvCxnSpPr>
        <p:spPr>
          <a:xfrm>
            <a:off x="7397776" y="3961228"/>
            <a:ext cx="1627479" cy="0"/>
          </a:xfrm>
          <a:prstGeom prst="line">
            <a:avLst/>
          </a:prstGeom>
          <a:noFill/>
          <a:ln w="19050" cap="flat" cmpd="sng" algn="ctr">
            <a:solidFill>
              <a:srgbClr val="2ED0AE"/>
            </a:solidFill>
            <a:prstDash val="solid"/>
            <a:miter lim="800000"/>
          </a:ln>
          <a:effectLst/>
        </p:spPr>
      </p:cxnSp>
      <p:sp>
        <p:nvSpPr>
          <p:cNvPr id="75" name="Прямоугольник 49">
            <a:extLst>
              <a:ext uri="{FF2B5EF4-FFF2-40B4-BE49-F238E27FC236}">
                <a16:creationId xmlns:a16="http://schemas.microsoft.com/office/drawing/2014/main" id="{44A5B3E3-2CDD-3F4D-9F93-F35BD74A0D2F}"/>
              </a:ext>
            </a:extLst>
          </p:cNvPr>
          <p:cNvSpPr/>
          <p:nvPr/>
        </p:nvSpPr>
        <p:spPr>
          <a:xfrm>
            <a:off x="516047" y="2583412"/>
            <a:ext cx="3816113" cy="246221"/>
          </a:xfrm>
          <a:prstGeom prst="rect">
            <a:avLst/>
          </a:prstGeom>
        </p:spPr>
        <p:txBody>
          <a:bodyPr wrap="square" lIns="0" tIns="0" rIns="0" bIns="0">
            <a:spAutoFit/>
          </a:bodyPr>
          <a:lstStyle/>
          <a:p>
            <a:pPr algn="r">
              <a:defRPr/>
            </a:pPr>
            <a:r>
              <a:rPr lang="en-US" sz="1600" dirty="0">
                <a:solidFill>
                  <a:prstClr val="black"/>
                </a:solidFill>
                <a:latin typeface="Kaspersky Sans" panose="020B0503050101040103" pitchFamily="34" charset="0"/>
              </a:rPr>
              <a:t> </a:t>
            </a:r>
            <a:r>
              <a:rPr lang="en-US" sz="1400" dirty="0">
                <a:solidFill>
                  <a:prstClr val="black"/>
                </a:solidFill>
                <a:latin typeface="Kaspersky Sans" panose="020B0503050101040103" pitchFamily="34" charset="0"/>
              </a:rPr>
              <a:t>HASH FEED </a:t>
            </a:r>
            <a:r>
              <a:rPr lang="en-US" sz="1200" dirty="0">
                <a:solidFill>
                  <a:prstClr val="black"/>
                </a:solidFill>
                <a:latin typeface="Kaspersky Sans" panose="020B0503050101040103" pitchFamily="34" charset="0"/>
              </a:rPr>
              <a:t>(WIN / *nix / MacOS / AndroidOS / iOS)</a:t>
            </a:r>
            <a:endParaRPr lang="ru-RU" sz="1200" dirty="0">
              <a:solidFill>
                <a:prstClr val="black"/>
              </a:solidFill>
              <a:latin typeface="Arial" panose="020B0604020202020204"/>
            </a:endParaRPr>
          </a:p>
        </p:txBody>
      </p:sp>
      <p:sp>
        <p:nvSpPr>
          <p:cNvPr id="76" name="Прямоугольник 49">
            <a:extLst>
              <a:ext uri="{FF2B5EF4-FFF2-40B4-BE49-F238E27FC236}">
                <a16:creationId xmlns:a16="http://schemas.microsoft.com/office/drawing/2014/main" id="{28769869-10E3-CB4D-942D-1782C72EDE39}"/>
              </a:ext>
            </a:extLst>
          </p:cNvPr>
          <p:cNvSpPr/>
          <p:nvPr/>
        </p:nvSpPr>
        <p:spPr>
          <a:xfrm>
            <a:off x="843985" y="2176934"/>
            <a:ext cx="3488175" cy="276999"/>
          </a:xfrm>
          <a:prstGeom prst="rect">
            <a:avLst/>
          </a:prstGeom>
        </p:spPr>
        <p:txBody>
          <a:bodyPr wrap="square" lIns="0" tIns="0" rIns="0" bIns="0">
            <a:spAutoFit/>
          </a:bodyPr>
          <a:lstStyle/>
          <a:p>
            <a:pPr algn="r">
              <a:defRPr/>
            </a:pPr>
            <a:r>
              <a:rPr lang="en-US" dirty="0">
                <a:solidFill>
                  <a:prstClr val="black"/>
                </a:solidFill>
                <a:latin typeface="Kaspersky Sans" panose="020B0503050101040103" pitchFamily="34" charset="0"/>
              </a:rPr>
              <a:t> </a:t>
            </a:r>
            <a:r>
              <a:rPr lang="en-US" sz="1400" dirty="0">
                <a:solidFill>
                  <a:prstClr val="black"/>
                </a:solidFill>
                <a:latin typeface="Kaspersky Sans" panose="020B0503050101040103" pitchFamily="34" charset="0"/>
              </a:rPr>
              <a:t>IP REPUTATION</a:t>
            </a:r>
            <a:endParaRPr lang="ru-RU" sz="1400" dirty="0">
              <a:solidFill>
                <a:prstClr val="black"/>
              </a:solidFill>
              <a:latin typeface="Arial" panose="020B0604020202020204"/>
            </a:endParaRPr>
          </a:p>
        </p:txBody>
      </p:sp>
      <p:sp>
        <p:nvSpPr>
          <p:cNvPr id="77" name="Прямоугольник 49">
            <a:extLst>
              <a:ext uri="{FF2B5EF4-FFF2-40B4-BE49-F238E27FC236}">
                <a16:creationId xmlns:a16="http://schemas.microsoft.com/office/drawing/2014/main" id="{65B905DF-3DC3-B94B-84C6-4DDD68EC63CA}"/>
              </a:ext>
            </a:extLst>
          </p:cNvPr>
          <p:cNvSpPr/>
          <p:nvPr/>
        </p:nvSpPr>
        <p:spPr>
          <a:xfrm>
            <a:off x="996387" y="3838983"/>
            <a:ext cx="3335774" cy="215444"/>
          </a:xfrm>
          <a:prstGeom prst="rect">
            <a:avLst/>
          </a:prstGeom>
        </p:spPr>
        <p:txBody>
          <a:bodyPr wrap="square" lIns="0" tIns="0" rIns="0" bIns="0">
            <a:spAutoFit/>
          </a:bodyPr>
          <a:lstStyle/>
          <a:p>
            <a:pPr algn="r">
              <a:defRPr/>
            </a:pPr>
            <a:r>
              <a:rPr lang="en-US" sz="1200" dirty="0">
                <a:solidFill>
                  <a:prstClr val="black"/>
                </a:solidFill>
                <a:latin typeface="Kaspersky Sans" panose="020B0503050101040103" pitchFamily="34" charset="0"/>
              </a:rPr>
              <a:t> </a:t>
            </a:r>
            <a:r>
              <a:rPr lang="en-US" sz="1400" dirty="0">
                <a:solidFill>
                  <a:prstClr val="black"/>
                </a:solidFill>
                <a:latin typeface="Kaspersky Sans" panose="020B0503050101040103" pitchFamily="34" charset="0"/>
              </a:rPr>
              <a:t>APT IOC FEEDS</a:t>
            </a:r>
            <a:endParaRPr lang="ru-RU" sz="1400" dirty="0">
              <a:solidFill>
                <a:prstClr val="black"/>
              </a:solidFill>
              <a:latin typeface="Arial" panose="020B0604020202020204"/>
            </a:endParaRPr>
          </a:p>
        </p:txBody>
      </p:sp>
      <p:sp>
        <p:nvSpPr>
          <p:cNvPr id="78" name="Прямоугольник 49">
            <a:extLst>
              <a:ext uri="{FF2B5EF4-FFF2-40B4-BE49-F238E27FC236}">
                <a16:creationId xmlns:a16="http://schemas.microsoft.com/office/drawing/2014/main" id="{EF650B84-6100-0E44-B32B-B71F24F2461C}"/>
              </a:ext>
            </a:extLst>
          </p:cNvPr>
          <p:cNvSpPr/>
          <p:nvPr/>
        </p:nvSpPr>
        <p:spPr>
          <a:xfrm>
            <a:off x="773709" y="3016954"/>
            <a:ext cx="3558452" cy="215444"/>
          </a:xfrm>
          <a:prstGeom prst="rect">
            <a:avLst/>
          </a:prstGeom>
        </p:spPr>
        <p:txBody>
          <a:bodyPr wrap="square" lIns="0" tIns="0" rIns="0" bIns="0">
            <a:spAutoFit/>
          </a:bodyPr>
          <a:lstStyle/>
          <a:p>
            <a:pPr algn="r">
              <a:defRPr/>
            </a:pPr>
            <a:r>
              <a:rPr lang="en-US" sz="1400" dirty="0">
                <a:solidFill>
                  <a:prstClr val="black"/>
                </a:solidFill>
                <a:latin typeface="Kaspersky Sans" panose="020B0503050101040103" pitchFamily="34" charset="0"/>
              </a:rPr>
              <a:t> URL FEEDS </a:t>
            </a:r>
            <a:r>
              <a:rPr lang="en-US" sz="1200" dirty="0">
                <a:solidFill>
                  <a:prstClr val="black"/>
                </a:solidFill>
                <a:latin typeface="Kaspersky Sans" panose="020B0503050101040103" pitchFamily="34" charset="0"/>
              </a:rPr>
              <a:t>(Malicious, Phishing and C&amp;C)</a:t>
            </a:r>
            <a:endParaRPr lang="ru-RU" sz="1200" dirty="0">
              <a:solidFill>
                <a:prstClr val="black"/>
              </a:solidFill>
              <a:latin typeface="Arial" panose="020B0604020202020204"/>
            </a:endParaRPr>
          </a:p>
        </p:txBody>
      </p:sp>
      <p:sp>
        <p:nvSpPr>
          <p:cNvPr id="79" name="Прямоугольник 49">
            <a:extLst>
              <a:ext uri="{FF2B5EF4-FFF2-40B4-BE49-F238E27FC236}">
                <a16:creationId xmlns:a16="http://schemas.microsoft.com/office/drawing/2014/main" id="{9E04F4ED-6996-D041-A08B-F5E8AC0F945F}"/>
              </a:ext>
            </a:extLst>
          </p:cNvPr>
          <p:cNvSpPr/>
          <p:nvPr/>
        </p:nvSpPr>
        <p:spPr>
          <a:xfrm>
            <a:off x="1712554" y="3416901"/>
            <a:ext cx="2619607" cy="215444"/>
          </a:xfrm>
          <a:prstGeom prst="rect">
            <a:avLst/>
          </a:prstGeom>
        </p:spPr>
        <p:txBody>
          <a:bodyPr wrap="square" lIns="0" tIns="0" rIns="0" bIns="0">
            <a:spAutoFit/>
          </a:bodyPr>
          <a:lstStyle/>
          <a:p>
            <a:pPr algn="r">
              <a:defRPr/>
            </a:pPr>
            <a:r>
              <a:rPr lang="en-US" sz="1400" dirty="0">
                <a:solidFill>
                  <a:prstClr val="black"/>
                </a:solidFill>
                <a:latin typeface="Kaspersky Sans" panose="020B0503050101040103" pitchFamily="34" charset="0"/>
              </a:rPr>
              <a:t>RANSOMWARE URL FEED</a:t>
            </a:r>
            <a:endParaRPr lang="ru-RU" sz="1400" dirty="0">
              <a:solidFill>
                <a:prstClr val="black"/>
              </a:solidFill>
              <a:latin typeface="Arial" panose="020B0604020202020204"/>
            </a:endParaRPr>
          </a:p>
        </p:txBody>
      </p:sp>
      <p:sp>
        <p:nvSpPr>
          <p:cNvPr id="80" name="Прямоугольник 49">
            <a:extLst>
              <a:ext uri="{FF2B5EF4-FFF2-40B4-BE49-F238E27FC236}">
                <a16:creationId xmlns:a16="http://schemas.microsoft.com/office/drawing/2014/main" id="{91D66AD7-D479-AF44-9A58-C8E8A2F24EBD}"/>
              </a:ext>
            </a:extLst>
          </p:cNvPr>
          <p:cNvSpPr/>
          <p:nvPr/>
        </p:nvSpPr>
        <p:spPr>
          <a:xfrm>
            <a:off x="1020416" y="4639936"/>
            <a:ext cx="3311745" cy="215444"/>
          </a:xfrm>
          <a:prstGeom prst="rect">
            <a:avLst/>
          </a:prstGeom>
        </p:spPr>
        <p:txBody>
          <a:bodyPr wrap="square" lIns="0" tIns="0" rIns="0" bIns="0">
            <a:spAutoFit/>
          </a:bodyPr>
          <a:lstStyle/>
          <a:p>
            <a:pPr algn="r">
              <a:defRPr/>
            </a:pPr>
            <a:r>
              <a:rPr lang="en-US" sz="1400" dirty="0">
                <a:solidFill>
                  <a:prstClr val="black"/>
                </a:solidFill>
                <a:latin typeface="Kaspersky Sans" panose="020B0503050101040103" pitchFamily="34" charset="0"/>
              </a:rPr>
              <a:t>PASSIVE DNS (</a:t>
            </a:r>
            <a:r>
              <a:rPr lang="en-US" sz="1400" dirty="0" err="1">
                <a:solidFill>
                  <a:prstClr val="black"/>
                </a:solidFill>
                <a:latin typeface="Kaspersky Sans" panose="020B0503050101040103" pitchFamily="34" charset="0"/>
              </a:rPr>
              <a:t>pDNS</a:t>
            </a:r>
            <a:r>
              <a:rPr lang="en-US" sz="1400" dirty="0">
                <a:solidFill>
                  <a:prstClr val="black"/>
                </a:solidFill>
                <a:latin typeface="Kaspersky Sans" panose="020B0503050101040103" pitchFamily="34" charset="0"/>
              </a:rPr>
              <a:t>) FEED</a:t>
            </a:r>
            <a:endParaRPr lang="ru-RU" sz="1400" dirty="0">
              <a:solidFill>
                <a:prstClr val="black"/>
              </a:solidFill>
              <a:latin typeface="Arial" panose="020B0604020202020204"/>
            </a:endParaRPr>
          </a:p>
        </p:txBody>
      </p:sp>
      <p:sp>
        <p:nvSpPr>
          <p:cNvPr id="81" name="Прямоугольник 49">
            <a:extLst>
              <a:ext uri="{FF2B5EF4-FFF2-40B4-BE49-F238E27FC236}">
                <a16:creationId xmlns:a16="http://schemas.microsoft.com/office/drawing/2014/main" id="{23527A13-866C-0945-A0BC-66A8EB5A5666}"/>
              </a:ext>
            </a:extLst>
          </p:cNvPr>
          <p:cNvSpPr/>
          <p:nvPr/>
        </p:nvSpPr>
        <p:spPr>
          <a:xfrm>
            <a:off x="2136517" y="4248034"/>
            <a:ext cx="2195644" cy="215444"/>
          </a:xfrm>
          <a:prstGeom prst="rect">
            <a:avLst/>
          </a:prstGeom>
        </p:spPr>
        <p:txBody>
          <a:bodyPr wrap="square" lIns="0" tIns="0" rIns="0" bIns="0">
            <a:spAutoFit/>
          </a:bodyPr>
          <a:lstStyle/>
          <a:p>
            <a:pPr algn="r">
              <a:defRPr/>
            </a:pPr>
            <a:r>
              <a:rPr lang="en-US" sz="1400" dirty="0">
                <a:solidFill>
                  <a:prstClr val="black"/>
                </a:solidFill>
                <a:latin typeface="Kaspersky Sans" panose="020B0503050101040103" pitchFamily="34" charset="0"/>
              </a:rPr>
              <a:t>VULNERABILITY FEED</a:t>
            </a:r>
            <a:endParaRPr lang="ru-RU" sz="1400" dirty="0">
              <a:solidFill>
                <a:prstClr val="black"/>
              </a:solidFill>
              <a:latin typeface="Arial" panose="020B0604020202020204"/>
            </a:endParaRPr>
          </a:p>
        </p:txBody>
      </p:sp>
      <p:grpSp>
        <p:nvGrpSpPr>
          <p:cNvPr id="82" name="Group 83">
            <a:extLst>
              <a:ext uri="{FF2B5EF4-FFF2-40B4-BE49-F238E27FC236}">
                <a16:creationId xmlns:a16="http://schemas.microsoft.com/office/drawing/2014/main" id="{99E6B50E-3178-C84E-8EA5-8B03F52CC7C3}"/>
              </a:ext>
            </a:extLst>
          </p:cNvPr>
          <p:cNvGrpSpPr/>
          <p:nvPr/>
        </p:nvGrpSpPr>
        <p:grpSpPr>
          <a:xfrm>
            <a:off x="7576739" y="2161420"/>
            <a:ext cx="3605909" cy="4166625"/>
            <a:chOff x="7431185" y="1080355"/>
            <a:chExt cx="4403148" cy="5087834"/>
          </a:xfrm>
        </p:grpSpPr>
        <p:grpSp>
          <p:nvGrpSpPr>
            <p:cNvPr id="83" name="Gruppo 241">
              <a:extLst>
                <a:ext uri="{FF2B5EF4-FFF2-40B4-BE49-F238E27FC236}">
                  <a16:creationId xmlns:a16="http://schemas.microsoft.com/office/drawing/2014/main" id="{40248E26-BD73-7148-88E5-99122F8F35FB}"/>
                </a:ext>
              </a:extLst>
            </p:cNvPr>
            <p:cNvGrpSpPr/>
            <p:nvPr/>
          </p:nvGrpSpPr>
          <p:grpSpPr>
            <a:xfrm>
              <a:off x="7431185" y="1080355"/>
              <a:ext cx="4403148" cy="5087834"/>
              <a:chOff x="703814" y="924193"/>
              <a:chExt cx="4403148" cy="5087834"/>
            </a:xfrm>
          </p:grpSpPr>
          <p:cxnSp>
            <p:nvCxnSpPr>
              <p:cNvPr id="87" name="Connettore 1 212">
                <a:extLst>
                  <a:ext uri="{FF2B5EF4-FFF2-40B4-BE49-F238E27FC236}">
                    <a16:creationId xmlns:a16="http://schemas.microsoft.com/office/drawing/2014/main" id="{81231FB4-EA00-E241-92F6-402EA539AA3A}"/>
                  </a:ext>
                </a:extLst>
              </p:cNvPr>
              <p:cNvCxnSpPr>
                <a:stCxn id="120" idx="4"/>
                <a:endCxn id="105" idx="0"/>
              </p:cNvCxnSpPr>
              <p:nvPr/>
            </p:nvCxnSpPr>
            <p:spPr>
              <a:xfrm flipH="1">
                <a:off x="2878766" y="1754997"/>
                <a:ext cx="4142" cy="933270"/>
              </a:xfrm>
              <a:prstGeom prst="line">
                <a:avLst/>
              </a:prstGeom>
              <a:noFill/>
              <a:ln w="19050" cap="flat" cmpd="sng" algn="ctr">
                <a:solidFill>
                  <a:srgbClr val="2ED0AE"/>
                </a:solidFill>
                <a:prstDash val="solid"/>
                <a:miter lim="800000"/>
              </a:ln>
              <a:effectLst/>
            </p:spPr>
          </p:cxnSp>
          <p:cxnSp>
            <p:nvCxnSpPr>
              <p:cNvPr id="88" name="Connettore 1 206">
                <a:extLst>
                  <a:ext uri="{FF2B5EF4-FFF2-40B4-BE49-F238E27FC236}">
                    <a16:creationId xmlns:a16="http://schemas.microsoft.com/office/drawing/2014/main" id="{5663FD9F-D44F-8349-9CF6-C98C4A8BB743}"/>
                  </a:ext>
                </a:extLst>
              </p:cNvPr>
              <p:cNvCxnSpPr>
                <a:stCxn id="127" idx="0"/>
                <a:endCxn id="105" idx="4"/>
              </p:cNvCxnSpPr>
              <p:nvPr/>
            </p:nvCxnSpPr>
            <p:spPr>
              <a:xfrm flipH="1" flipV="1">
                <a:off x="2878766" y="3519071"/>
                <a:ext cx="8008" cy="1130161"/>
              </a:xfrm>
              <a:prstGeom prst="line">
                <a:avLst/>
              </a:prstGeom>
              <a:noFill/>
              <a:ln w="19050" cap="flat" cmpd="sng" algn="ctr">
                <a:solidFill>
                  <a:srgbClr val="2ED0AE"/>
                </a:solidFill>
                <a:prstDash val="solid"/>
                <a:miter lim="800000"/>
              </a:ln>
              <a:effectLst/>
            </p:spPr>
          </p:cxnSp>
          <p:grpSp>
            <p:nvGrpSpPr>
              <p:cNvPr id="89" name="Группа 424">
                <a:extLst>
                  <a:ext uri="{FF2B5EF4-FFF2-40B4-BE49-F238E27FC236}">
                    <a16:creationId xmlns:a16="http://schemas.microsoft.com/office/drawing/2014/main" id="{C950AA38-51F3-F748-ACB0-7F60DE6555EF}"/>
                  </a:ext>
                </a:extLst>
              </p:cNvPr>
              <p:cNvGrpSpPr/>
              <p:nvPr/>
            </p:nvGrpSpPr>
            <p:grpSpPr>
              <a:xfrm>
                <a:off x="703814" y="2688267"/>
                <a:ext cx="4403148" cy="1344849"/>
                <a:chOff x="7153423" y="3365673"/>
                <a:chExt cx="4403148" cy="1344849"/>
              </a:xfrm>
            </p:grpSpPr>
            <p:sp>
              <p:nvSpPr>
                <p:cNvPr id="132" name="Прямоугольник 361">
                  <a:extLst>
                    <a:ext uri="{FF2B5EF4-FFF2-40B4-BE49-F238E27FC236}">
                      <a16:creationId xmlns:a16="http://schemas.microsoft.com/office/drawing/2014/main" id="{8CBBD087-D05F-A344-B59B-E14D8837A938}"/>
                    </a:ext>
                  </a:extLst>
                </p:cNvPr>
                <p:cNvSpPr/>
                <p:nvPr/>
              </p:nvSpPr>
              <p:spPr>
                <a:xfrm>
                  <a:off x="10716310" y="4318067"/>
                  <a:ext cx="840261" cy="20670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u="none" strike="noStrike" kern="0" cap="none" spc="0" normalizeH="0" baseline="0" noProof="0" dirty="0">
                      <a:ln>
                        <a:noFill/>
                      </a:ln>
                      <a:solidFill>
                        <a:prstClr val="black"/>
                      </a:solidFill>
                      <a:effectLst/>
                      <a:uLnTx/>
                      <a:uFillTx/>
                      <a:latin typeface="Kaspersky Sans" panose="020B0503050101040103" pitchFamily="34" charset="0"/>
                    </a:rPr>
                    <a:t>Endpoints</a:t>
                  </a:r>
                  <a:endParaRPr kumimoji="0" lang="en-US" sz="1400" u="none" strike="noStrike" kern="0" cap="none" spc="0" normalizeH="0" baseline="0" noProof="0" dirty="0">
                    <a:ln>
                      <a:noFill/>
                    </a:ln>
                    <a:solidFill>
                      <a:prstClr val="black"/>
                    </a:solidFill>
                    <a:effectLst/>
                    <a:uLnTx/>
                    <a:uFillTx/>
                    <a:latin typeface="Kaspersky Sans" panose="020B0503050101040103" pitchFamily="34" charset="0"/>
                    <a:cs typeface="Arial" panose="020B0604020202020204" pitchFamily="34" charset="0"/>
                  </a:endParaRPr>
                </a:p>
              </p:txBody>
            </p:sp>
            <p:sp>
              <p:nvSpPr>
                <p:cNvPr id="133" name="Прямоугольник 362">
                  <a:extLst>
                    <a:ext uri="{FF2B5EF4-FFF2-40B4-BE49-F238E27FC236}">
                      <a16:creationId xmlns:a16="http://schemas.microsoft.com/office/drawing/2014/main" id="{BF7044F7-93A7-DD42-B4CA-48DC71957793}"/>
                    </a:ext>
                  </a:extLst>
                </p:cNvPr>
                <p:cNvSpPr/>
                <p:nvPr/>
              </p:nvSpPr>
              <p:spPr>
                <a:xfrm>
                  <a:off x="7153423" y="4541402"/>
                  <a:ext cx="705662" cy="169120"/>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u="none" strike="noStrike" kern="10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4" name="Овал 364">
                  <a:extLst>
                    <a:ext uri="{FF2B5EF4-FFF2-40B4-BE49-F238E27FC236}">
                      <a16:creationId xmlns:a16="http://schemas.microsoft.com/office/drawing/2014/main" id="{A251D65C-2932-614A-99F5-2FB6D6860451}"/>
                    </a:ext>
                  </a:extLst>
                </p:cNvPr>
                <p:cNvSpPr/>
                <p:nvPr/>
              </p:nvSpPr>
              <p:spPr>
                <a:xfrm>
                  <a:off x="10721039" y="3365673"/>
                  <a:ext cx="830804" cy="830804"/>
                </a:xfrm>
                <a:prstGeom prst="ellipse">
                  <a:avLst/>
                </a:prstGeom>
                <a:solidFill>
                  <a:sysClr val="window" lastClr="FFFFFF"/>
                </a:solidFill>
                <a:ln w="19050" cap="flat" cmpd="sng" algn="ctr">
                  <a:solidFill>
                    <a:srgbClr val="2ED0A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u="none" strike="noStrike" kern="0" cap="none" spc="0" normalizeH="0" baseline="0" noProof="0" dirty="0">
                    <a:ln>
                      <a:noFill/>
                    </a:ln>
                    <a:solidFill>
                      <a:prstClr val="black"/>
                    </a:solidFill>
                    <a:effectLst/>
                    <a:uLnTx/>
                    <a:uFillTx/>
                    <a:latin typeface="Arial" panose="020B0604020202020204"/>
                  </a:endParaRPr>
                </a:p>
              </p:txBody>
            </p:sp>
          </p:grpSp>
          <p:grpSp>
            <p:nvGrpSpPr>
              <p:cNvPr id="90" name="Группа 2">
                <a:extLst>
                  <a:ext uri="{FF2B5EF4-FFF2-40B4-BE49-F238E27FC236}">
                    <a16:creationId xmlns:a16="http://schemas.microsoft.com/office/drawing/2014/main" id="{BC160B13-8914-544E-814B-14D270814461}"/>
                  </a:ext>
                </a:extLst>
              </p:cNvPr>
              <p:cNvGrpSpPr/>
              <p:nvPr/>
            </p:nvGrpSpPr>
            <p:grpSpPr>
              <a:xfrm>
                <a:off x="824064" y="4207005"/>
                <a:ext cx="1483940" cy="1316567"/>
                <a:chOff x="4265236" y="2020731"/>
                <a:chExt cx="1483940" cy="1316567"/>
              </a:xfrm>
            </p:grpSpPr>
            <p:sp>
              <p:nvSpPr>
                <p:cNvPr id="129" name="Прямоугольник 24">
                  <a:extLst>
                    <a:ext uri="{FF2B5EF4-FFF2-40B4-BE49-F238E27FC236}">
                      <a16:creationId xmlns:a16="http://schemas.microsoft.com/office/drawing/2014/main" id="{4AEEDC20-EDF8-9E4E-93DA-99E09550A3BE}"/>
                    </a:ext>
                  </a:extLst>
                </p:cNvPr>
                <p:cNvSpPr/>
                <p:nvPr/>
              </p:nvSpPr>
              <p:spPr>
                <a:xfrm>
                  <a:off x="4265236" y="2938743"/>
                  <a:ext cx="1483940" cy="263077"/>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u="none" strike="noStrike" kern="0" cap="none" spc="0" normalizeH="0" baseline="0" noProof="0" dirty="0">
                      <a:ln>
                        <a:noFill/>
                      </a:ln>
                      <a:solidFill>
                        <a:prstClr val="black"/>
                      </a:solidFill>
                      <a:effectLst/>
                      <a:uLnTx/>
                      <a:uFillTx/>
                      <a:latin typeface="Kaspersky Sans" panose="020B0503050101040103" pitchFamily="34" charset="0"/>
                      <a:cs typeface="Arial" panose="020B0604020202020204" pitchFamily="34" charset="0"/>
                    </a:rPr>
                    <a:t>Data</a:t>
                  </a:r>
                  <a:r>
                    <a:rPr kumimoji="0" lang="en-US" sz="1400" u="none" strike="noStrike" kern="0" cap="none" spc="0" normalizeH="0" baseline="0" noProof="0" dirty="0">
                      <a:ln>
                        <a:noFill/>
                      </a:ln>
                      <a:solidFill>
                        <a:prstClr val="black"/>
                      </a:solidFill>
                      <a:effectLst/>
                      <a:uLnTx/>
                      <a:uFillTx/>
                      <a:latin typeface="Kaspersky Sans" panose="020B0503050101040103" pitchFamily="34" charset="0"/>
                      <a:cs typeface="Arial" panose="020B0604020202020204" pitchFamily="34" charset="0"/>
                    </a:rPr>
                    <a:t> </a:t>
                  </a:r>
                  <a:r>
                    <a:rPr kumimoji="0" lang="en-US" sz="1100" u="none" strike="noStrike" kern="0" cap="none" spc="0" normalizeH="0" baseline="0" noProof="0" dirty="0">
                      <a:ln>
                        <a:noFill/>
                      </a:ln>
                      <a:solidFill>
                        <a:prstClr val="black"/>
                      </a:solidFill>
                      <a:effectLst/>
                      <a:uLnTx/>
                      <a:uFillTx/>
                      <a:latin typeface="Kaspersky Sans" panose="020B0503050101040103" pitchFamily="34" charset="0"/>
                      <a:cs typeface="Arial" panose="020B0604020202020204" pitchFamily="34" charset="0"/>
                    </a:rPr>
                    <a:t>center</a:t>
                  </a:r>
                  <a:endParaRPr kumimoji="0" lang="en-US" sz="1400" u="none" strike="noStrike" kern="0" cap="none" spc="0" normalizeH="0" baseline="0" noProof="0" dirty="0">
                    <a:ln>
                      <a:noFill/>
                    </a:ln>
                    <a:solidFill>
                      <a:prstClr val="black"/>
                    </a:solidFill>
                    <a:effectLst/>
                    <a:uLnTx/>
                    <a:uFillTx/>
                    <a:latin typeface="Kaspersky Sans" panose="020B0503050101040103" pitchFamily="34" charset="0"/>
                    <a:cs typeface="Arial" panose="020B0604020202020204" pitchFamily="34" charset="0"/>
                  </a:endParaRPr>
                </a:p>
              </p:txBody>
            </p:sp>
            <p:sp>
              <p:nvSpPr>
                <p:cNvPr id="130" name="Прямоугольник 25">
                  <a:extLst>
                    <a:ext uri="{FF2B5EF4-FFF2-40B4-BE49-F238E27FC236}">
                      <a16:creationId xmlns:a16="http://schemas.microsoft.com/office/drawing/2014/main" id="{35E3AA3A-A93D-2740-8E85-BE3AA8CFE11E}"/>
                    </a:ext>
                  </a:extLst>
                </p:cNvPr>
                <p:cNvSpPr/>
                <p:nvPr/>
              </p:nvSpPr>
              <p:spPr>
                <a:xfrm>
                  <a:off x="4281170" y="3168178"/>
                  <a:ext cx="1452072" cy="169120"/>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u="none" strike="noStrike" kern="10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1" name="Скругленный прямоугольник 29">
                  <a:extLst>
                    <a:ext uri="{FF2B5EF4-FFF2-40B4-BE49-F238E27FC236}">
                      <a16:creationId xmlns:a16="http://schemas.microsoft.com/office/drawing/2014/main" id="{026E89BB-7958-9648-8E1B-5D646551EABB}"/>
                    </a:ext>
                  </a:extLst>
                </p:cNvPr>
                <p:cNvSpPr/>
                <p:nvPr/>
              </p:nvSpPr>
              <p:spPr>
                <a:xfrm>
                  <a:off x="4607953" y="2020731"/>
                  <a:ext cx="781476" cy="745611"/>
                </a:xfrm>
                <a:prstGeom prst="roundRect">
                  <a:avLst>
                    <a:gd name="adj" fmla="val 10360"/>
                  </a:avLst>
                </a:prstGeom>
                <a:solidFill>
                  <a:sysClr val="window" lastClr="FFFFFF"/>
                </a:solidFill>
                <a:ln w="19050" cap="flat" cmpd="sng" algn="ctr">
                  <a:solidFill>
                    <a:srgbClr val="2ED0A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u="none" strike="noStrike" kern="0" cap="none" spc="0" normalizeH="0" baseline="0" noProof="0" dirty="0">
                    <a:ln>
                      <a:noFill/>
                    </a:ln>
                    <a:solidFill>
                      <a:prstClr val="black"/>
                    </a:solidFill>
                    <a:effectLst/>
                    <a:uLnTx/>
                    <a:uFillTx/>
                    <a:latin typeface="Arial" panose="020B0604020202020204"/>
                  </a:endParaRPr>
                </a:p>
              </p:txBody>
            </p:sp>
          </p:grpSp>
          <p:grpSp>
            <p:nvGrpSpPr>
              <p:cNvPr id="91" name="Группа 470">
                <a:extLst>
                  <a:ext uri="{FF2B5EF4-FFF2-40B4-BE49-F238E27FC236}">
                    <a16:creationId xmlns:a16="http://schemas.microsoft.com/office/drawing/2014/main" id="{051E9321-6FC7-B347-9E05-46AB0628B4A1}"/>
                  </a:ext>
                </a:extLst>
              </p:cNvPr>
              <p:cNvGrpSpPr/>
              <p:nvPr/>
            </p:nvGrpSpPr>
            <p:grpSpPr>
              <a:xfrm>
                <a:off x="2458636" y="4649232"/>
                <a:ext cx="843540" cy="1362795"/>
                <a:chOff x="3875578" y="3939584"/>
                <a:chExt cx="843540" cy="1362795"/>
              </a:xfrm>
            </p:grpSpPr>
            <p:sp>
              <p:nvSpPr>
                <p:cNvPr id="125" name="Прямоугольник 343">
                  <a:extLst>
                    <a:ext uri="{FF2B5EF4-FFF2-40B4-BE49-F238E27FC236}">
                      <a16:creationId xmlns:a16="http://schemas.microsoft.com/office/drawing/2014/main" id="{7D5B729E-B909-E643-9D85-C76C973958D1}"/>
                    </a:ext>
                  </a:extLst>
                </p:cNvPr>
                <p:cNvSpPr/>
                <p:nvPr/>
              </p:nvSpPr>
              <p:spPr>
                <a:xfrm>
                  <a:off x="3875578" y="4888973"/>
                  <a:ext cx="840260" cy="413406"/>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u="none" strike="noStrike" kern="0" cap="none" spc="0" normalizeH="0" baseline="0" noProof="0" dirty="0">
                      <a:ln>
                        <a:noFill/>
                      </a:ln>
                      <a:solidFill>
                        <a:prstClr val="black"/>
                      </a:solidFill>
                      <a:effectLst/>
                      <a:uLnTx/>
                      <a:uFillTx/>
                      <a:latin typeface="Kaspersky Sans" panose="020B0503050101040103" pitchFamily="34" charset="0"/>
                    </a:rPr>
                    <a:t>Email servers</a:t>
                  </a:r>
                  <a:endParaRPr kumimoji="0" lang="ru-RU" sz="1100" u="none" strike="noStrike" kern="0" cap="none" spc="0" normalizeH="0" baseline="0" noProof="0" dirty="0">
                    <a:ln>
                      <a:noFill/>
                    </a:ln>
                    <a:solidFill>
                      <a:prstClr val="black"/>
                    </a:solidFill>
                    <a:effectLst/>
                    <a:uLnTx/>
                    <a:uFillTx/>
                    <a:latin typeface="Arial" panose="020B0604020202020204"/>
                  </a:endParaRPr>
                </a:p>
              </p:txBody>
            </p:sp>
            <p:grpSp>
              <p:nvGrpSpPr>
                <p:cNvPr id="126" name="Группа 469">
                  <a:extLst>
                    <a:ext uri="{FF2B5EF4-FFF2-40B4-BE49-F238E27FC236}">
                      <a16:creationId xmlns:a16="http://schemas.microsoft.com/office/drawing/2014/main" id="{D94BA0BA-BF02-BB42-AC36-3E4325F234BE}"/>
                    </a:ext>
                  </a:extLst>
                </p:cNvPr>
                <p:cNvGrpSpPr/>
                <p:nvPr/>
              </p:nvGrpSpPr>
              <p:grpSpPr>
                <a:xfrm>
                  <a:off x="3888314" y="3939584"/>
                  <a:ext cx="830804" cy="830804"/>
                  <a:chOff x="3888314" y="3939584"/>
                  <a:chExt cx="830804" cy="830804"/>
                </a:xfrm>
              </p:grpSpPr>
              <p:sp>
                <p:nvSpPr>
                  <p:cNvPr id="127" name="Овал 346">
                    <a:extLst>
                      <a:ext uri="{FF2B5EF4-FFF2-40B4-BE49-F238E27FC236}">
                        <a16:creationId xmlns:a16="http://schemas.microsoft.com/office/drawing/2014/main" id="{CE52A406-8DD2-7644-91AD-F26F19653D7F}"/>
                      </a:ext>
                    </a:extLst>
                  </p:cNvPr>
                  <p:cNvSpPr/>
                  <p:nvPr/>
                </p:nvSpPr>
                <p:spPr>
                  <a:xfrm>
                    <a:off x="3888314" y="3939584"/>
                    <a:ext cx="830804" cy="830804"/>
                  </a:xfrm>
                  <a:prstGeom prst="ellipse">
                    <a:avLst/>
                  </a:prstGeom>
                  <a:solidFill>
                    <a:sysClr val="window" lastClr="FFFFFF"/>
                  </a:solidFill>
                  <a:ln w="19050" cap="flat" cmpd="sng" algn="ctr">
                    <a:solidFill>
                      <a:srgbClr val="2ED0A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u="none" strike="noStrike" kern="0" cap="none" spc="0" normalizeH="0" baseline="0" noProof="0" dirty="0">
                      <a:ln>
                        <a:noFill/>
                      </a:ln>
                      <a:solidFill>
                        <a:prstClr val="black"/>
                      </a:solidFill>
                      <a:effectLst/>
                      <a:uLnTx/>
                      <a:uFillTx/>
                      <a:latin typeface="Arial" panose="020B0604020202020204"/>
                    </a:endParaRPr>
                  </a:p>
                </p:txBody>
              </p:sp>
              <p:pic>
                <p:nvPicPr>
                  <p:cNvPr id="128" name="Рисунок 164">
                    <a:extLst>
                      <a:ext uri="{FF2B5EF4-FFF2-40B4-BE49-F238E27FC236}">
                        <a16:creationId xmlns:a16="http://schemas.microsoft.com/office/drawing/2014/main" id="{F9D724B0-836B-9548-A012-0708270AFBF4}"/>
                      </a:ext>
                    </a:extLst>
                  </p:cNvPr>
                  <p:cNvPicPr>
                    <a:picLocks noChangeAspect="1"/>
                  </p:cNvPicPr>
                  <p:nvPr/>
                </p:nvPicPr>
                <p:blipFill>
                  <a:blip r:embed="rId3">
                    <a:lum bright="-100000"/>
                  </a:blip>
                  <a:stretch>
                    <a:fillRect/>
                  </a:stretch>
                </p:blipFill>
                <p:spPr>
                  <a:xfrm>
                    <a:off x="4084763" y="4240506"/>
                    <a:ext cx="437906" cy="388800"/>
                  </a:xfrm>
                  <a:prstGeom prst="rect">
                    <a:avLst/>
                  </a:prstGeom>
                </p:spPr>
              </p:pic>
            </p:grpSp>
          </p:grpSp>
          <p:grpSp>
            <p:nvGrpSpPr>
              <p:cNvPr id="92" name="Группа 94">
                <a:extLst>
                  <a:ext uri="{FF2B5EF4-FFF2-40B4-BE49-F238E27FC236}">
                    <a16:creationId xmlns:a16="http://schemas.microsoft.com/office/drawing/2014/main" id="{5A09BF48-D9C0-0541-92F0-3B86FBC110B8}"/>
                  </a:ext>
                </a:extLst>
              </p:cNvPr>
              <p:cNvGrpSpPr/>
              <p:nvPr/>
            </p:nvGrpSpPr>
            <p:grpSpPr>
              <a:xfrm>
                <a:off x="1231015" y="1208763"/>
                <a:ext cx="840260" cy="1519531"/>
                <a:chOff x="8084612" y="1315893"/>
                <a:chExt cx="840260" cy="1519531"/>
              </a:xfrm>
            </p:grpSpPr>
            <p:sp>
              <p:nvSpPr>
                <p:cNvPr id="122" name="Прямоугольник 73">
                  <a:extLst>
                    <a:ext uri="{FF2B5EF4-FFF2-40B4-BE49-F238E27FC236}">
                      <a16:creationId xmlns:a16="http://schemas.microsoft.com/office/drawing/2014/main" id="{1494D9DA-E88C-8D4F-876E-8850B5E33197}"/>
                    </a:ext>
                  </a:extLst>
                </p:cNvPr>
                <p:cNvSpPr/>
                <p:nvPr/>
              </p:nvSpPr>
              <p:spPr>
                <a:xfrm>
                  <a:off x="8084612" y="2268287"/>
                  <a:ext cx="840260" cy="413406"/>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u="none" strike="noStrike" kern="0" cap="none" spc="0" normalizeH="0" baseline="0" noProof="0" dirty="0">
                      <a:ln>
                        <a:noFill/>
                      </a:ln>
                      <a:solidFill>
                        <a:prstClr val="black"/>
                      </a:solidFill>
                      <a:effectLst/>
                      <a:uLnTx/>
                      <a:uFillTx/>
                      <a:latin typeface="Kaspersky Sans" panose="020B0503050101040103" pitchFamily="34" charset="0"/>
                      <a:cs typeface="Arial" panose="020B0604020202020204" pitchFamily="34" charset="0"/>
                    </a:rPr>
                    <a:t>Proxy servers</a:t>
                  </a:r>
                  <a:endParaRPr kumimoji="0" lang="en-US" sz="1400" u="none" strike="noStrike" kern="0" cap="none" spc="0" normalizeH="0" baseline="0" noProof="0" dirty="0">
                    <a:ln>
                      <a:noFill/>
                    </a:ln>
                    <a:solidFill>
                      <a:prstClr val="black"/>
                    </a:solidFill>
                    <a:effectLst/>
                    <a:uLnTx/>
                    <a:uFillTx/>
                    <a:latin typeface="Kaspersky Sans" panose="020B0503050101040103" pitchFamily="34" charset="0"/>
                    <a:cs typeface="Arial" panose="020B0604020202020204" pitchFamily="34" charset="0"/>
                  </a:endParaRPr>
                </a:p>
              </p:txBody>
            </p:sp>
            <p:sp>
              <p:nvSpPr>
                <p:cNvPr id="123" name="Прямоугольник 74">
                  <a:extLst>
                    <a:ext uri="{FF2B5EF4-FFF2-40B4-BE49-F238E27FC236}">
                      <a16:creationId xmlns:a16="http://schemas.microsoft.com/office/drawing/2014/main" id="{358120E8-C18D-4B48-9D90-D7D84D7C9075}"/>
                    </a:ext>
                  </a:extLst>
                </p:cNvPr>
                <p:cNvSpPr/>
                <p:nvPr/>
              </p:nvSpPr>
              <p:spPr>
                <a:xfrm>
                  <a:off x="8151911" y="2666304"/>
                  <a:ext cx="705662" cy="169120"/>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u="none" strike="noStrike" kern="10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24" name="Овал 72">
                  <a:extLst>
                    <a:ext uri="{FF2B5EF4-FFF2-40B4-BE49-F238E27FC236}">
                      <a16:creationId xmlns:a16="http://schemas.microsoft.com/office/drawing/2014/main" id="{76147846-3E67-B249-8CCB-593F9B590E9D}"/>
                    </a:ext>
                  </a:extLst>
                </p:cNvPr>
                <p:cNvSpPr/>
                <p:nvPr/>
              </p:nvSpPr>
              <p:spPr>
                <a:xfrm>
                  <a:off x="8089340" y="1315893"/>
                  <a:ext cx="830804" cy="830804"/>
                </a:xfrm>
                <a:prstGeom prst="ellipse">
                  <a:avLst/>
                </a:prstGeom>
                <a:solidFill>
                  <a:sysClr val="window" lastClr="FFFFFF"/>
                </a:solidFill>
                <a:ln w="19050" cap="flat" cmpd="sng" algn="ctr">
                  <a:solidFill>
                    <a:srgbClr val="2ED0A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u="none" strike="noStrike" kern="0" cap="none" spc="0" normalizeH="0" baseline="0" noProof="0" dirty="0">
                    <a:ln>
                      <a:noFill/>
                    </a:ln>
                    <a:solidFill>
                      <a:prstClr val="black"/>
                    </a:solidFill>
                    <a:effectLst/>
                    <a:uLnTx/>
                    <a:uFillTx/>
                    <a:latin typeface="Arial" panose="020B0604020202020204"/>
                  </a:endParaRPr>
                </a:p>
              </p:txBody>
            </p:sp>
          </p:grpSp>
          <p:grpSp>
            <p:nvGrpSpPr>
              <p:cNvPr id="93" name="Группа 430">
                <a:extLst>
                  <a:ext uri="{FF2B5EF4-FFF2-40B4-BE49-F238E27FC236}">
                    <a16:creationId xmlns:a16="http://schemas.microsoft.com/office/drawing/2014/main" id="{4021D909-B15B-1C4F-9C2E-1EA673BCE491}"/>
                  </a:ext>
                </a:extLst>
              </p:cNvPr>
              <p:cNvGrpSpPr/>
              <p:nvPr/>
            </p:nvGrpSpPr>
            <p:grpSpPr>
              <a:xfrm>
                <a:off x="2462778" y="924193"/>
                <a:ext cx="840260" cy="1345344"/>
                <a:chOff x="9285120" y="3365673"/>
                <a:chExt cx="840260" cy="1345344"/>
              </a:xfrm>
            </p:grpSpPr>
            <p:sp>
              <p:nvSpPr>
                <p:cNvPr id="117" name="Прямоугольник 374">
                  <a:extLst>
                    <a:ext uri="{FF2B5EF4-FFF2-40B4-BE49-F238E27FC236}">
                      <a16:creationId xmlns:a16="http://schemas.microsoft.com/office/drawing/2014/main" id="{191BA417-1360-FB4A-95DC-6F2ABAB282F7}"/>
                    </a:ext>
                  </a:extLst>
                </p:cNvPr>
                <p:cNvSpPr/>
                <p:nvPr/>
              </p:nvSpPr>
              <p:spPr>
                <a:xfrm>
                  <a:off x="9352419" y="4541897"/>
                  <a:ext cx="705662" cy="169120"/>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u="none" strike="noStrike" kern="10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18" name="Группа 429">
                  <a:extLst>
                    <a:ext uri="{FF2B5EF4-FFF2-40B4-BE49-F238E27FC236}">
                      <a16:creationId xmlns:a16="http://schemas.microsoft.com/office/drawing/2014/main" id="{C3ED67D1-9BAF-E54D-8F4B-79C84F8109CA}"/>
                    </a:ext>
                  </a:extLst>
                </p:cNvPr>
                <p:cNvGrpSpPr/>
                <p:nvPr/>
              </p:nvGrpSpPr>
              <p:grpSpPr>
                <a:xfrm>
                  <a:off x="9289848" y="3365673"/>
                  <a:ext cx="830804" cy="830804"/>
                  <a:chOff x="9289848" y="3365673"/>
                  <a:chExt cx="830804" cy="830804"/>
                </a:xfrm>
              </p:grpSpPr>
              <p:sp>
                <p:nvSpPr>
                  <p:cNvPr id="120" name="Овал 376">
                    <a:extLst>
                      <a:ext uri="{FF2B5EF4-FFF2-40B4-BE49-F238E27FC236}">
                        <a16:creationId xmlns:a16="http://schemas.microsoft.com/office/drawing/2014/main" id="{074D037F-DBDF-A545-9941-6BC35AD36FA9}"/>
                      </a:ext>
                    </a:extLst>
                  </p:cNvPr>
                  <p:cNvSpPr/>
                  <p:nvPr/>
                </p:nvSpPr>
                <p:spPr>
                  <a:xfrm>
                    <a:off x="9289848" y="3365673"/>
                    <a:ext cx="830804" cy="830804"/>
                  </a:xfrm>
                  <a:prstGeom prst="ellipse">
                    <a:avLst/>
                  </a:prstGeom>
                  <a:solidFill>
                    <a:sysClr val="window" lastClr="FFFFFF"/>
                  </a:solidFill>
                  <a:ln w="19050" cap="flat" cmpd="sng" algn="ctr">
                    <a:solidFill>
                      <a:srgbClr val="2ED0A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u="none" strike="noStrike" kern="0" cap="none" spc="0" normalizeH="0" baseline="0" noProof="0" dirty="0">
                      <a:ln>
                        <a:noFill/>
                      </a:ln>
                      <a:solidFill>
                        <a:prstClr val="black"/>
                      </a:solidFill>
                      <a:effectLst/>
                      <a:uLnTx/>
                      <a:uFillTx/>
                      <a:latin typeface="Arial" panose="020B0604020202020204"/>
                    </a:endParaRPr>
                  </a:p>
                </p:txBody>
              </p:sp>
              <p:pic>
                <p:nvPicPr>
                  <p:cNvPr id="121" name="Рисунок 428">
                    <a:extLst>
                      <a:ext uri="{FF2B5EF4-FFF2-40B4-BE49-F238E27FC236}">
                        <a16:creationId xmlns:a16="http://schemas.microsoft.com/office/drawing/2014/main" id="{FE152736-BA8E-C444-9336-EB65C3978A5A}"/>
                      </a:ext>
                    </a:extLst>
                  </p:cNvPr>
                  <p:cNvPicPr>
                    <a:picLocks noChangeAspect="1"/>
                  </p:cNvPicPr>
                  <p:nvPr/>
                </p:nvPicPr>
                <p:blipFill>
                  <a:blip r:embed="rId4">
                    <a:lum bright="-100000"/>
                  </a:blip>
                  <a:stretch>
                    <a:fillRect/>
                  </a:stretch>
                </p:blipFill>
                <p:spPr>
                  <a:xfrm>
                    <a:off x="9471700" y="3562375"/>
                    <a:ext cx="467100" cy="437400"/>
                  </a:xfrm>
                  <a:prstGeom prst="rect">
                    <a:avLst/>
                  </a:prstGeom>
                </p:spPr>
              </p:pic>
            </p:grpSp>
            <p:sp>
              <p:nvSpPr>
                <p:cNvPr id="119" name="Прямоугольник 373">
                  <a:extLst>
                    <a:ext uri="{FF2B5EF4-FFF2-40B4-BE49-F238E27FC236}">
                      <a16:creationId xmlns:a16="http://schemas.microsoft.com/office/drawing/2014/main" id="{552643E3-E7A6-B34F-9378-C721D5ACCCB4}"/>
                    </a:ext>
                  </a:extLst>
                </p:cNvPr>
                <p:cNvSpPr/>
                <p:nvPr/>
              </p:nvSpPr>
              <p:spPr>
                <a:xfrm>
                  <a:off x="9285120" y="4326462"/>
                  <a:ext cx="840260" cy="206703"/>
                </a:xfrm>
                <a:prstGeom prst="rect">
                  <a:avLst/>
                </a:prstGeom>
                <a:solidFill>
                  <a:schemeClr val="bg1"/>
                </a:solid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u="none" strike="noStrike" kern="0" cap="none" spc="0" normalizeH="0" baseline="0" noProof="0" dirty="0">
                      <a:ln>
                        <a:noFill/>
                      </a:ln>
                      <a:solidFill>
                        <a:prstClr val="black"/>
                      </a:solidFill>
                      <a:effectLst/>
                      <a:uLnTx/>
                      <a:uFillTx/>
                      <a:latin typeface="Kaspersky Sans" panose="020B0503050101040103" pitchFamily="34" charset="0"/>
                    </a:rPr>
                    <a:t>Firewall</a:t>
                  </a:r>
                  <a:endParaRPr kumimoji="0" lang="en-US" sz="1400" u="none" strike="noStrike" kern="0" cap="none" spc="0" normalizeH="0" baseline="0" noProof="0" dirty="0">
                    <a:ln>
                      <a:noFill/>
                    </a:ln>
                    <a:solidFill>
                      <a:prstClr val="black"/>
                    </a:solidFill>
                    <a:effectLst/>
                    <a:uLnTx/>
                    <a:uFillTx/>
                    <a:latin typeface="Kaspersky Sans" panose="020B0503050101040103" pitchFamily="34" charset="0"/>
                    <a:cs typeface="Arial" panose="020B0604020202020204" pitchFamily="34" charset="0"/>
                  </a:endParaRPr>
                </a:p>
              </p:txBody>
            </p:sp>
          </p:grpSp>
          <p:grpSp>
            <p:nvGrpSpPr>
              <p:cNvPr id="94" name="Группа 13">
                <a:extLst>
                  <a:ext uri="{FF2B5EF4-FFF2-40B4-BE49-F238E27FC236}">
                    <a16:creationId xmlns:a16="http://schemas.microsoft.com/office/drawing/2014/main" id="{C645FE6C-9288-2E4B-AE61-A2DD050C3171}"/>
                  </a:ext>
                </a:extLst>
              </p:cNvPr>
              <p:cNvGrpSpPr/>
              <p:nvPr/>
            </p:nvGrpSpPr>
            <p:grpSpPr>
              <a:xfrm>
                <a:off x="3809502" y="1211856"/>
                <a:ext cx="840260" cy="1365800"/>
                <a:chOff x="2688132" y="1599272"/>
                <a:chExt cx="840260" cy="1365800"/>
              </a:xfrm>
            </p:grpSpPr>
            <p:sp>
              <p:nvSpPr>
                <p:cNvPr id="112" name="Прямоугольник 49">
                  <a:extLst>
                    <a:ext uri="{FF2B5EF4-FFF2-40B4-BE49-F238E27FC236}">
                      <a16:creationId xmlns:a16="http://schemas.microsoft.com/office/drawing/2014/main" id="{273188BA-EF2E-AA4A-8D86-CA395E62CDA8}"/>
                    </a:ext>
                  </a:extLst>
                </p:cNvPr>
                <p:cNvSpPr/>
                <p:nvPr/>
              </p:nvSpPr>
              <p:spPr>
                <a:xfrm>
                  <a:off x="2688132" y="2551666"/>
                  <a:ext cx="840260" cy="413406"/>
                </a:xfrm>
                <a:prstGeom prst="rect">
                  <a:avLst/>
                </a:prstGeom>
              </p:spPr>
              <p:txBody>
                <a:bodyPr wrap="square" lIns="0" tIns="0" rIns="0" b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u="none" strike="noStrike" kern="0" cap="none" spc="0" normalizeH="0" baseline="0" noProof="0" dirty="0">
                      <a:ln>
                        <a:noFill/>
                      </a:ln>
                      <a:solidFill>
                        <a:prstClr val="black"/>
                      </a:solidFill>
                      <a:effectLst/>
                      <a:uLnTx/>
                      <a:uFillTx/>
                      <a:latin typeface="Kaspersky Sans" panose="020B0503050101040103" pitchFamily="34" charset="0"/>
                    </a:rPr>
                    <a:t>Cloud server</a:t>
                  </a:r>
                  <a:endParaRPr kumimoji="0" lang="ru-RU" sz="1100" u="none" strike="noStrike" kern="0" cap="none" spc="0" normalizeH="0" baseline="0" noProof="0" dirty="0">
                    <a:ln>
                      <a:noFill/>
                    </a:ln>
                    <a:solidFill>
                      <a:prstClr val="black"/>
                    </a:solidFill>
                    <a:effectLst/>
                    <a:uLnTx/>
                    <a:uFillTx/>
                    <a:latin typeface="Arial" panose="020B0604020202020204"/>
                  </a:endParaRPr>
                </a:p>
              </p:txBody>
            </p:sp>
            <p:sp>
              <p:nvSpPr>
                <p:cNvPr id="113" name="Прямоугольник 50">
                  <a:extLst>
                    <a:ext uri="{FF2B5EF4-FFF2-40B4-BE49-F238E27FC236}">
                      <a16:creationId xmlns:a16="http://schemas.microsoft.com/office/drawing/2014/main" id="{DF022F6C-52E2-FA4A-AD79-DAB0C6B0F595}"/>
                    </a:ext>
                  </a:extLst>
                </p:cNvPr>
                <p:cNvSpPr/>
                <p:nvPr/>
              </p:nvSpPr>
              <p:spPr>
                <a:xfrm>
                  <a:off x="2755431" y="2775000"/>
                  <a:ext cx="705662" cy="169120"/>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u="none" strike="noStrike" kern="10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14" name="Группа 12">
                  <a:extLst>
                    <a:ext uri="{FF2B5EF4-FFF2-40B4-BE49-F238E27FC236}">
                      <a16:creationId xmlns:a16="http://schemas.microsoft.com/office/drawing/2014/main" id="{C07C05E5-66F6-E34C-9384-216DC850A866}"/>
                    </a:ext>
                  </a:extLst>
                </p:cNvPr>
                <p:cNvGrpSpPr/>
                <p:nvPr/>
              </p:nvGrpSpPr>
              <p:grpSpPr>
                <a:xfrm>
                  <a:off x="2692860" y="1599272"/>
                  <a:ext cx="830804" cy="830804"/>
                  <a:chOff x="2692860" y="1599272"/>
                  <a:chExt cx="830804" cy="830804"/>
                </a:xfrm>
              </p:grpSpPr>
              <p:sp>
                <p:nvSpPr>
                  <p:cNvPr id="115" name="Овал 48">
                    <a:extLst>
                      <a:ext uri="{FF2B5EF4-FFF2-40B4-BE49-F238E27FC236}">
                        <a16:creationId xmlns:a16="http://schemas.microsoft.com/office/drawing/2014/main" id="{4DBB33B1-D37C-5240-BA7C-084EE7F46C4F}"/>
                      </a:ext>
                    </a:extLst>
                  </p:cNvPr>
                  <p:cNvSpPr/>
                  <p:nvPr/>
                </p:nvSpPr>
                <p:spPr>
                  <a:xfrm>
                    <a:off x="2692860" y="1599272"/>
                    <a:ext cx="830804" cy="830804"/>
                  </a:xfrm>
                  <a:prstGeom prst="ellipse">
                    <a:avLst/>
                  </a:prstGeom>
                  <a:solidFill>
                    <a:sysClr val="window" lastClr="FFFFFF"/>
                  </a:solidFill>
                  <a:ln w="19050" cap="flat" cmpd="sng" algn="ctr">
                    <a:solidFill>
                      <a:srgbClr val="2ED0A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u="none" strike="noStrike" kern="0" cap="none" spc="0" normalizeH="0" baseline="0" noProof="0" dirty="0">
                      <a:ln>
                        <a:noFill/>
                      </a:ln>
                      <a:solidFill>
                        <a:prstClr val="black"/>
                      </a:solidFill>
                      <a:effectLst/>
                      <a:uLnTx/>
                      <a:uFillTx/>
                      <a:latin typeface="Arial" panose="020B0604020202020204"/>
                    </a:endParaRPr>
                  </a:p>
                </p:txBody>
              </p:sp>
              <p:pic>
                <p:nvPicPr>
                  <p:cNvPr id="116" name="Рисунок 130">
                    <a:extLst>
                      <a:ext uri="{FF2B5EF4-FFF2-40B4-BE49-F238E27FC236}">
                        <a16:creationId xmlns:a16="http://schemas.microsoft.com/office/drawing/2014/main" id="{7335F951-E235-FF47-A535-32B08875B434}"/>
                      </a:ext>
                    </a:extLst>
                  </p:cNvPr>
                  <p:cNvPicPr>
                    <a:picLocks noChangeAspect="1"/>
                  </p:cNvPicPr>
                  <p:nvPr/>
                </p:nvPicPr>
                <p:blipFill>
                  <a:blip r:embed="rId5">
                    <a:lum bright="-100000"/>
                  </a:blip>
                  <a:stretch>
                    <a:fillRect/>
                  </a:stretch>
                </p:blipFill>
                <p:spPr>
                  <a:xfrm>
                    <a:off x="2860115" y="1755512"/>
                    <a:ext cx="496294" cy="524880"/>
                  </a:xfrm>
                  <a:prstGeom prst="rect">
                    <a:avLst/>
                  </a:prstGeom>
                </p:spPr>
              </p:pic>
            </p:grpSp>
          </p:grpSp>
          <p:grpSp>
            <p:nvGrpSpPr>
              <p:cNvPr id="95" name="Группа 455">
                <a:extLst>
                  <a:ext uri="{FF2B5EF4-FFF2-40B4-BE49-F238E27FC236}">
                    <a16:creationId xmlns:a16="http://schemas.microsoft.com/office/drawing/2014/main" id="{D4DCC6A1-3D7B-0149-98AF-6FEF3F3DF8D2}"/>
                  </a:ext>
                </a:extLst>
              </p:cNvPr>
              <p:cNvGrpSpPr/>
              <p:nvPr/>
            </p:nvGrpSpPr>
            <p:grpSpPr>
              <a:xfrm>
                <a:off x="3718620" y="4207005"/>
                <a:ext cx="840260" cy="1519531"/>
                <a:chOff x="7086124" y="1599272"/>
                <a:chExt cx="840260" cy="1519531"/>
              </a:xfrm>
            </p:grpSpPr>
            <p:sp>
              <p:nvSpPr>
                <p:cNvPr id="107" name="Прямоугольник 69">
                  <a:extLst>
                    <a:ext uri="{FF2B5EF4-FFF2-40B4-BE49-F238E27FC236}">
                      <a16:creationId xmlns:a16="http://schemas.microsoft.com/office/drawing/2014/main" id="{5F8A281E-93A3-F947-8BE2-D8919F64AFA2}"/>
                    </a:ext>
                  </a:extLst>
                </p:cNvPr>
                <p:cNvSpPr/>
                <p:nvPr/>
              </p:nvSpPr>
              <p:spPr>
                <a:xfrm>
                  <a:off x="7086124" y="2551666"/>
                  <a:ext cx="840260" cy="206703"/>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u="none" strike="noStrike" kern="0" cap="none" spc="0" normalizeH="0" baseline="0" noProof="0" dirty="0">
                      <a:ln>
                        <a:noFill/>
                      </a:ln>
                      <a:solidFill>
                        <a:prstClr val="black"/>
                      </a:solidFill>
                      <a:effectLst/>
                      <a:uLnTx/>
                      <a:uFillTx/>
                      <a:latin typeface="Kaspersky Sans" panose="020B0503050101040103" pitchFamily="34" charset="0"/>
                    </a:rPr>
                    <a:t>DLP</a:t>
                  </a:r>
                  <a:endParaRPr kumimoji="0" lang="ru-RU" sz="1100" u="none" strike="noStrike" kern="0" cap="none" spc="0" normalizeH="0" baseline="0" noProof="0" dirty="0">
                    <a:ln>
                      <a:noFill/>
                    </a:ln>
                    <a:solidFill>
                      <a:prstClr val="black"/>
                    </a:solidFill>
                    <a:effectLst/>
                    <a:uLnTx/>
                    <a:uFillTx/>
                    <a:latin typeface="Arial" panose="020B0604020202020204"/>
                  </a:endParaRPr>
                </a:p>
              </p:txBody>
            </p:sp>
            <p:sp>
              <p:nvSpPr>
                <p:cNvPr id="108" name="Прямоугольник 70">
                  <a:extLst>
                    <a:ext uri="{FF2B5EF4-FFF2-40B4-BE49-F238E27FC236}">
                      <a16:creationId xmlns:a16="http://schemas.microsoft.com/office/drawing/2014/main" id="{6DCD32C3-EEAE-694F-B495-2FFF1F18AC72}"/>
                    </a:ext>
                  </a:extLst>
                </p:cNvPr>
                <p:cNvSpPr/>
                <p:nvPr/>
              </p:nvSpPr>
              <p:spPr>
                <a:xfrm>
                  <a:off x="7153423" y="2949683"/>
                  <a:ext cx="705662" cy="169120"/>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u="none" strike="noStrike" kern="10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09" name="Группа 454">
                  <a:extLst>
                    <a:ext uri="{FF2B5EF4-FFF2-40B4-BE49-F238E27FC236}">
                      <a16:creationId xmlns:a16="http://schemas.microsoft.com/office/drawing/2014/main" id="{3A5C7CBA-AF37-D343-8ECA-2DA2F966942B}"/>
                    </a:ext>
                  </a:extLst>
                </p:cNvPr>
                <p:cNvGrpSpPr/>
                <p:nvPr/>
              </p:nvGrpSpPr>
              <p:grpSpPr>
                <a:xfrm>
                  <a:off x="7090852" y="1599272"/>
                  <a:ext cx="830804" cy="830804"/>
                  <a:chOff x="7090852" y="1599272"/>
                  <a:chExt cx="830804" cy="830804"/>
                </a:xfrm>
              </p:grpSpPr>
              <p:sp>
                <p:nvSpPr>
                  <p:cNvPr id="110" name="Овал 68">
                    <a:extLst>
                      <a:ext uri="{FF2B5EF4-FFF2-40B4-BE49-F238E27FC236}">
                        <a16:creationId xmlns:a16="http://schemas.microsoft.com/office/drawing/2014/main" id="{63933F07-7737-6348-B8AB-36B7EAADBDC4}"/>
                      </a:ext>
                    </a:extLst>
                  </p:cNvPr>
                  <p:cNvSpPr/>
                  <p:nvPr/>
                </p:nvSpPr>
                <p:spPr>
                  <a:xfrm>
                    <a:off x="7090852" y="1599272"/>
                    <a:ext cx="830804" cy="830804"/>
                  </a:xfrm>
                  <a:prstGeom prst="ellipse">
                    <a:avLst/>
                  </a:prstGeom>
                  <a:solidFill>
                    <a:sysClr val="window" lastClr="FFFFFF"/>
                  </a:solidFill>
                  <a:ln w="19050" cap="flat" cmpd="sng" algn="ctr">
                    <a:solidFill>
                      <a:srgbClr val="2ED0A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u="none" strike="noStrike" kern="0" cap="none" spc="0" normalizeH="0" baseline="0" noProof="0" dirty="0">
                      <a:ln>
                        <a:noFill/>
                      </a:ln>
                      <a:solidFill>
                        <a:prstClr val="black"/>
                      </a:solidFill>
                      <a:effectLst/>
                      <a:uLnTx/>
                      <a:uFillTx/>
                      <a:latin typeface="Arial" panose="020B0604020202020204"/>
                    </a:endParaRPr>
                  </a:p>
                </p:txBody>
              </p:sp>
              <p:pic>
                <p:nvPicPr>
                  <p:cNvPr id="111" name="Рисунок 142">
                    <a:extLst>
                      <a:ext uri="{FF2B5EF4-FFF2-40B4-BE49-F238E27FC236}">
                        <a16:creationId xmlns:a16="http://schemas.microsoft.com/office/drawing/2014/main" id="{7E2C24ED-72E1-274B-9128-219A1ACD49A1}"/>
                      </a:ext>
                    </a:extLst>
                  </p:cNvPr>
                  <p:cNvPicPr>
                    <a:picLocks noChangeAspect="1"/>
                  </p:cNvPicPr>
                  <p:nvPr/>
                </p:nvPicPr>
                <p:blipFill>
                  <a:blip r:embed="rId6">
                    <a:lum bright="-100000"/>
                  </a:blip>
                  <a:stretch>
                    <a:fillRect/>
                  </a:stretch>
                </p:blipFill>
                <p:spPr>
                  <a:xfrm>
                    <a:off x="7272704" y="1800834"/>
                    <a:ext cx="467100" cy="495720"/>
                  </a:xfrm>
                  <a:prstGeom prst="rect">
                    <a:avLst/>
                  </a:prstGeom>
                </p:spPr>
              </p:pic>
            </p:grpSp>
          </p:grpSp>
          <p:grpSp>
            <p:nvGrpSpPr>
              <p:cNvPr id="96" name="Группа 21">
                <a:extLst>
                  <a:ext uri="{FF2B5EF4-FFF2-40B4-BE49-F238E27FC236}">
                    <a16:creationId xmlns:a16="http://schemas.microsoft.com/office/drawing/2014/main" id="{DE5B1506-B50B-744B-AC0A-55E92684E418}"/>
                  </a:ext>
                </a:extLst>
              </p:cNvPr>
              <p:cNvGrpSpPr/>
              <p:nvPr/>
            </p:nvGrpSpPr>
            <p:grpSpPr>
              <a:xfrm>
                <a:off x="2458636" y="2688267"/>
                <a:ext cx="840260" cy="1344849"/>
                <a:chOff x="4829408" y="1315893"/>
                <a:chExt cx="840260" cy="1344849"/>
              </a:xfrm>
            </p:grpSpPr>
            <p:sp>
              <p:nvSpPr>
                <p:cNvPr id="102" name="Прямоугольник 60">
                  <a:extLst>
                    <a:ext uri="{FF2B5EF4-FFF2-40B4-BE49-F238E27FC236}">
                      <a16:creationId xmlns:a16="http://schemas.microsoft.com/office/drawing/2014/main" id="{A0A2A875-03ED-0845-A05A-05C128FBD638}"/>
                    </a:ext>
                  </a:extLst>
                </p:cNvPr>
                <p:cNvSpPr/>
                <p:nvPr/>
              </p:nvSpPr>
              <p:spPr>
                <a:xfrm>
                  <a:off x="4896707" y="2491622"/>
                  <a:ext cx="705662" cy="169120"/>
                </a:xfrm>
                <a:prstGeom prst="rect">
                  <a:avLst/>
                </a:prstGeom>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900" u="none" strike="noStrike" kern="10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03" name="Группа 20">
                  <a:extLst>
                    <a:ext uri="{FF2B5EF4-FFF2-40B4-BE49-F238E27FC236}">
                      <a16:creationId xmlns:a16="http://schemas.microsoft.com/office/drawing/2014/main" id="{3786AA63-DEE1-254E-9056-4E3BA33F0996}"/>
                    </a:ext>
                  </a:extLst>
                </p:cNvPr>
                <p:cNvGrpSpPr/>
                <p:nvPr/>
              </p:nvGrpSpPr>
              <p:grpSpPr>
                <a:xfrm>
                  <a:off x="4834136" y="1315893"/>
                  <a:ext cx="830804" cy="830804"/>
                  <a:chOff x="4834136" y="1315893"/>
                  <a:chExt cx="830804" cy="830804"/>
                </a:xfrm>
              </p:grpSpPr>
              <p:sp>
                <p:nvSpPr>
                  <p:cNvPr id="105" name="Овал 58">
                    <a:extLst>
                      <a:ext uri="{FF2B5EF4-FFF2-40B4-BE49-F238E27FC236}">
                        <a16:creationId xmlns:a16="http://schemas.microsoft.com/office/drawing/2014/main" id="{0E201DCE-101B-E946-95C6-6D6FC24AD34C}"/>
                      </a:ext>
                    </a:extLst>
                  </p:cNvPr>
                  <p:cNvSpPr/>
                  <p:nvPr/>
                </p:nvSpPr>
                <p:spPr>
                  <a:xfrm>
                    <a:off x="4834136" y="1315893"/>
                    <a:ext cx="830804" cy="830804"/>
                  </a:xfrm>
                  <a:prstGeom prst="ellipse">
                    <a:avLst/>
                  </a:prstGeom>
                  <a:solidFill>
                    <a:sysClr val="window" lastClr="FFFFFF"/>
                  </a:solidFill>
                  <a:ln w="19050" cap="flat" cmpd="sng" algn="ctr">
                    <a:solidFill>
                      <a:srgbClr val="2ED0A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u="none" strike="noStrike" kern="0" cap="none" spc="0" normalizeH="0" baseline="0" noProof="0" dirty="0">
                      <a:ln>
                        <a:noFill/>
                      </a:ln>
                      <a:solidFill>
                        <a:prstClr val="black"/>
                      </a:solidFill>
                      <a:effectLst/>
                      <a:uLnTx/>
                      <a:uFillTx/>
                      <a:latin typeface="Arial" panose="020B0604020202020204"/>
                    </a:endParaRPr>
                  </a:p>
                </p:txBody>
              </p:sp>
              <p:pic>
                <p:nvPicPr>
                  <p:cNvPr id="106" name="Рисунок 86">
                    <a:extLst>
                      <a:ext uri="{FF2B5EF4-FFF2-40B4-BE49-F238E27FC236}">
                        <a16:creationId xmlns:a16="http://schemas.microsoft.com/office/drawing/2014/main" id="{DA8FCEFE-612C-4049-A2DD-C23014CBA12F}"/>
                      </a:ext>
                    </a:extLst>
                  </p:cNvPr>
                  <p:cNvPicPr>
                    <a:picLocks noChangeAspect="1"/>
                  </p:cNvPicPr>
                  <p:nvPr/>
                </p:nvPicPr>
                <p:blipFill>
                  <a:blip r:embed="rId7">
                    <a:lum bright="-100000"/>
                  </a:blip>
                  <a:stretch>
                    <a:fillRect/>
                  </a:stretch>
                </p:blipFill>
                <p:spPr>
                  <a:xfrm>
                    <a:off x="5011123" y="1532035"/>
                    <a:ext cx="476831" cy="398520"/>
                  </a:xfrm>
                  <a:prstGeom prst="rect">
                    <a:avLst/>
                  </a:prstGeom>
                </p:spPr>
              </p:pic>
            </p:grpSp>
            <p:sp>
              <p:nvSpPr>
                <p:cNvPr id="104" name="Прямоугольник 59">
                  <a:extLst>
                    <a:ext uri="{FF2B5EF4-FFF2-40B4-BE49-F238E27FC236}">
                      <a16:creationId xmlns:a16="http://schemas.microsoft.com/office/drawing/2014/main" id="{17F5EED7-23D9-9245-9332-0A5249354B3F}"/>
                    </a:ext>
                  </a:extLst>
                </p:cNvPr>
                <p:cNvSpPr/>
                <p:nvPr/>
              </p:nvSpPr>
              <p:spPr>
                <a:xfrm>
                  <a:off x="4829408" y="2268287"/>
                  <a:ext cx="840260" cy="206703"/>
                </a:xfrm>
                <a:prstGeom prst="rect">
                  <a:avLst/>
                </a:prstGeom>
                <a:solidFill>
                  <a:schemeClr val="bg1"/>
                </a:solidFill>
              </p:spPr>
              <p:txBody>
                <a:bodyPr wrap="square" lIns="0" tIns="0" rIns="0" bIns="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u="none" strike="noStrike" kern="0" cap="none" spc="0" normalizeH="0" baseline="0" noProof="0" dirty="0">
                      <a:ln>
                        <a:noFill/>
                      </a:ln>
                      <a:solidFill>
                        <a:prstClr val="black"/>
                      </a:solidFill>
                      <a:effectLst/>
                      <a:uLnTx/>
                      <a:uFillTx/>
                      <a:latin typeface="Kaspersky Sans" panose="020B0503050101040103" pitchFamily="34" charset="0"/>
                      <a:cs typeface="Arial" panose="020B0604020202020204" pitchFamily="34" charset="0"/>
                    </a:rPr>
                    <a:t>SIEM/TIP</a:t>
                  </a:r>
                  <a:endParaRPr kumimoji="0" lang="en-US" sz="1400" u="none" strike="noStrike" kern="0" cap="none" spc="0" normalizeH="0" baseline="0" noProof="0" dirty="0">
                    <a:ln>
                      <a:noFill/>
                    </a:ln>
                    <a:solidFill>
                      <a:prstClr val="black"/>
                    </a:solidFill>
                    <a:effectLst/>
                    <a:uLnTx/>
                    <a:uFillTx/>
                    <a:latin typeface="Kaspersky Sans" panose="020B0503050101040103" pitchFamily="34" charset="0"/>
                    <a:cs typeface="Arial" panose="020B0604020202020204" pitchFamily="34" charset="0"/>
                  </a:endParaRPr>
                </a:p>
              </p:txBody>
            </p:sp>
          </p:grpSp>
          <p:cxnSp>
            <p:nvCxnSpPr>
              <p:cNvPr id="97" name="Connettore 1 202">
                <a:extLst>
                  <a:ext uri="{FF2B5EF4-FFF2-40B4-BE49-F238E27FC236}">
                    <a16:creationId xmlns:a16="http://schemas.microsoft.com/office/drawing/2014/main" id="{36C3A99D-F050-9B4D-8BA1-BE869B63F896}"/>
                  </a:ext>
                </a:extLst>
              </p:cNvPr>
              <p:cNvCxnSpPr/>
              <p:nvPr/>
            </p:nvCxnSpPr>
            <p:spPr>
              <a:xfrm>
                <a:off x="3277194" y="3102885"/>
                <a:ext cx="1008000" cy="0"/>
              </a:xfrm>
              <a:prstGeom prst="line">
                <a:avLst/>
              </a:prstGeom>
              <a:noFill/>
              <a:ln w="19050" cap="flat" cmpd="sng" algn="ctr">
                <a:solidFill>
                  <a:srgbClr val="2ED0AE"/>
                </a:solidFill>
                <a:prstDash val="solid"/>
                <a:miter lim="800000"/>
              </a:ln>
              <a:effectLst/>
            </p:spPr>
          </p:cxnSp>
          <p:cxnSp>
            <p:nvCxnSpPr>
              <p:cNvPr id="98" name="Connettore 1 204">
                <a:extLst>
                  <a:ext uri="{FF2B5EF4-FFF2-40B4-BE49-F238E27FC236}">
                    <a16:creationId xmlns:a16="http://schemas.microsoft.com/office/drawing/2014/main" id="{E6ECEFF1-08A0-C641-90B9-17C7880B0F8C}"/>
                  </a:ext>
                </a:extLst>
              </p:cNvPr>
              <p:cNvCxnSpPr>
                <a:stCxn id="124" idx="5"/>
                <a:endCxn id="105" idx="1"/>
              </p:cNvCxnSpPr>
              <p:nvPr/>
            </p:nvCxnSpPr>
            <p:spPr>
              <a:xfrm>
                <a:off x="1944879" y="1917899"/>
                <a:ext cx="640153" cy="892036"/>
              </a:xfrm>
              <a:prstGeom prst="line">
                <a:avLst/>
              </a:prstGeom>
              <a:noFill/>
              <a:ln w="19050" cap="flat" cmpd="sng" algn="ctr">
                <a:solidFill>
                  <a:srgbClr val="2ED0AE"/>
                </a:solidFill>
                <a:prstDash val="solid"/>
                <a:miter lim="800000"/>
              </a:ln>
              <a:effectLst/>
            </p:spPr>
          </p:cxnSp>
          <p:cxnSp>
            <p:nvCxnSpPr>
              <p:cNvPr id="99" name="Connettore 1 208">
                <a:extLst>
                  <a:ext uri="{FF2B5EF4-FFF2-40B4-BE49-F238E27FC236}">
                    <a16:creationId xmlns:a16="http://schemas.microsoft.com/office/drawing/2014/main" id="{17289274-0864-F241-8FD3-D29C1B0CDA8D}"/>
                  </a:ext>
                </a:extLst>
              </p:cNvPr>
              <p:cNvCxnSpPr>
                <a:stCxn id="131" idx="0"/>
                <a:endCxn id="105" idx="3"/>
              </p:cNvCxnSpPr>
              <p:nvPr/>
            </p:nvCxnSpPr>
            <p:spPr>
              <a:xfrm flipV="1">
                <a:off x="1557519" y="3397403"/>
                <a:ext cx="1027513" cy="809602"/>
              </a:xfrm>
              <a:prstGeom prst="line">
                <a:avLst/>
              </a:prstGeom>
              <a:noFill/>
              <a:ln w="19050" cap="flat" cmpd="sng" algn="ctr">
                <a:solidFill>
                  <a:srgbClr val="2ED0AE"/>
                </a:solidFill>
                <a:prstDash val="solid"/>
                <a:miter lim="800000"/>
              </a:ln>
              <a:effectLst/>
            </p:spPr>
          </p:cxnSp>
          <p:cxnSp>
            <p:nvCxnSpPr>
              <p:cNvPr id="100" name="Connettore 1 215">
                <a:extLst>
                  <a:ext uri="{FF2B5EF4-FFF2-40B4-BE49-F238E27FC236}">
                    <a16:creationId xmlns:a16="http://schemas.microsoft.com/office/drawing/2014/main" id="{2DC2B227-A11A-8643-B2C8-E791074530D6}"/>
                  </a:ext>
                </a:extLst>
              </p:cNvPr>
              <p:cNvCxnSpPr>
                <a:stCxn id="105" idx="5"/>
                <a:endCxn id="110" idx="1"/>
              </p:cNvCxnSpPr>
              <p:nvPr/>
            </p:nvCxnSpPr>
            <p:spPr>
              <a:xfrm>
                <a:off x="3172500" y="3397403"/>
                <a:ext cx="672516" cy="931270"/>
              </a:xfrm>
              <a:prstGeom prst="line">
                <a:avLst/>
              </a:prstGeom>
              <a:noFill/>
              <a:ln w="19050" cap="flat" cmpd="sng" algn="ctr">
                <a:solidFill>
                  <a:srgbClr val="2ED0AE"/>
                </a:solidFill>
                <a:prstDash val="solid"/>
                <a:miter lim="800000"/>
              </a:ln>
              <a:effectLst/>
            </p:spPr>
          </p:cxnSp>
          <p:cxnSp>
            <p:nvCxnSpPr>
              <p:cNvPr id="101" name="Connettore 1 217">
                <a:extLst>
                  <a:ext uri="{FF2B5EF4-FFF2-40B4-BE49-F238E27FC236}">
                    <a16:creationId xmlns:a16="http://schemas.microsoft.com/office/drawing/2014/main" id="{E89346DA-3FE9-7147-8F06-FF90454AE04E}"/>
                  </a:ext>
                </a:extLst>
              </p:cNvPr>
              <p:cNvCxnSpPr>
                <a:stCxn id="105" idx="7"/>
                <a:endCxn id="115" idx="3"/>
              </p:cNvCxnSpPr>
              <p:nvPr/>
            </p:nvCxnSpPr>
            <p:spPr>
              <a:xfrm flipV="1">
                <a:off x="3172500" y="1920992"/>
                <a:ext cx="763398" cy="888943"/>
              </a:xfrm>
              <a:prstGeom prst="line">
                <a:avLst/>
              </a:prstGeom>
              <a:noFill/>
              <a:ln w="19050" cap="flat" cmpd="sng" algn="ctr">
                <a:solidFill>
                  <a:srgbClr val="2ED0AE"/>
                </a:solidFill>
                <a:prstDash val="solid"/>
                <a:miter lim="800000"/>
              </a:ln>
              <a:effectLst/>
            </p:spPr>
          </p:cxnSp>
        </p:grpSp>
        <p:pic>
          <p:nvPicPr>
            <p:cNvPr id="84" name="Рисунок 210">
              <a:extLst>
                <a:ext uri="{FF2B5EF4-FFF2-40B4-BE49-F238E27FC236}">
                  <a16:creationId xmlns:a16="http://schemas.microsoft.com/office/drawing/2014/main" id="{B2AF0099-5D14-9C45-9670-FFD9F6074500}"/>
                </a:ext>
              </a:extLst>
            </p:cNvPr>
            <p:cNvPicPr>
              <a:picLocks noChangeAspect="1"/>
            </p:cNvPicPr>
            <p:nvPr/>
          </p:nvPicPr>
          <p:blipFill>
            <a:blip r:embed="rId8">
              <a:lum bright="-100000"/>
            </a:blip>
            <a:stretch>
              <a:fillRect/>
            </a:stretch>
          </p:blipFill>
          <p:spPr>
            <a:xfrm>
              <a:off x="11180653" y="3129191"/>
              <a:ext cx="467100" cy="340200"/>
            </a:xfrm>
            <a:prstGeom prst="rect">
              <a:avLst/>
            </a:prstGeom>
          </p:spPr>
        </p:pic>
        <p:pic>
          <p:nvPicPr>
            <p:cNvPr id="85" name="Рисунок 211">
              <a:extLst>
                <a:ext uri="{FF2B5EF4-FFF2-40B4-BE49-F238E27FC236}">
                  <a16:creationId xmlns:a16="http://schemas.microsoft.com/office/drawing/2014/main" id="{56820832-ACAE-D54A-9159-4AFF7E4C212E}"/>
                </a:ext>
              </a:extLst>
            </p:cNvPr>
            <p:cNvPicPr>
              <a:picLocks noChangeAspect="1"/>
            </p:cNvPicPr>
            <p:nvPr/>
          </p:nvPicPr>
          <p:blipFill>
            <a:blip r:embed="rId9">
              <a:lum bright="-100000"/>
            </a:blip>
            <a:stretch>
              <a:fillRect/>
            </a:stretch>
          </p:blipFill>
          <p:spPr>
            <a:xfrm>
              <a:off x="8036266" y="4530859"/>
              <a:ext cx="506025" cy="437400"/>
            </a:xfrm>
            <a:prstGeom prst="rect">
              <a:avLst/>
            </a:prstGeom>
          </p:spPr>
        </p:pic>
        <p:pic>
          <p:nvPicPr>
            <p:cNvPr id="86" name="Рисунок 213">
              <a:extLst>
                <a:ext uri="{FF2B5EF4-FFF2-40B4-BE49-F238E27FC236}">
                  <a16:creationId xmlns:a16="http://schemas.microsoft.com/office/drawing/2014/main" id="{FC4BAA49-4D06-B943-9EED-20494D981344}"/>
                </a:ext>
              </a:extLst>
            </p:cNvPr>
            <p:cNvPicPr>
              <a:picLocks noChangeAspect="1"/>
            </p:cNvPicPr>
            <p:nvPr/>
          </p:nvPicPr>
          <p:blipFill>
            <a:blip r:embed="rId10">
              <a:lum bright="-100000"/>
            </a:blip>
            <a:stretch>
              <a:fillRect/>
            </a:stretch>
          </p:blipFill>
          <p:spPr>
            <a:xfrm>
              <a:off x="8232547" y="1498447"/>
              <a:ext cx="291938" cy="563760"/>
            </a:xfrm>
            <a:prstGeom prst="rect">
              <a:avLst/>
            </a:prstGeom>
          </p:spPr>
        </p:pic>
      </p:grpSp>
      <p:sp>
        <p:nvSpPr>
          <p:cNvPr id="135" name="Прямоугольник 49">
            <a:extLst>
              <a:ext uri="{FF2B5EF4-FFF2-40B4-BE49-F238E27FC236}">
                <a16:creationId xmlns:a16="http://schemas.microsoft.com/office/drawing/2014/main" id="{8A90D928-B0C2-5E40-9EFC-9EF2ACAFC002}"/>
              </a:ext>
            </a:extLst>
          </p:cNvPr>
          <p:cNvSpPr/>
          <p:nvPr/>
        </p:nvSpPr>
        <p:spPr>
          <a:xfrm>
            <a:off x="843986" y="5045588"/>
            <a:ext cx="3488175" cy="215444"/>
          </a:xfrm>
          <a:prstGeom prst="rect">
            <a:avLst/>
          </a:prstGeom>
        </p:spPr>
        <p:txBody>
          <a:bodyPr wrap="square" lIns="0" tIns="0" rIns="0" bIns="0">
            <a:spAutoFit/>
          </a:bodyPr>
          <a:lstStyle/>
          <a:p>
            <a:pPr algn="r">
              <a:defRPr/>
            </a:pPr>
            <a:r>
              <a:rPr lang="en-US" sz="1400" dirty="0" err="1">
                <a:solidFill>
                  <a:prstClr val="black"/>
                </a:solidFill>
                <a:latin typeface="Kaspersky Sans" panose="020B0503050101040103" pitchFamily="34" charset="0"/>
              </a:rPr>
              <a:t>IoT</a:t>
            </a:r>
            <a:r>
              <a:rPr lang="en-US" sz="1400" dirty="0">
                <a:solidFill>
                  <a:prstClr val="black"/>
                </a:solidFill>
                <a:latin typeface="Kaspersky Sans" panose="020B0503050101040103" pitchFamily="34" charset="0"/>
              </a:rPr>
              <a:t> URL FEED</a:t>
            </a:r>
            <a:endParaRPr lang="ru-RU" sz="1400" dirty="0">
              <a:solidFill>
                <a:prstClr val="black"/>
              </a:solidFill>
              <a:latin typeface="Arial" panose="020B0604020202020204"/>
            </a:endParaRPr>
          </a:p>
        </p:txBody>
      </p:sp>
      <p:sp>
        <p:nvSpPr>
          <p:cNvPr id="136" name="Прямоугольник 49">
            <a:extLst>
              <a:ext uri="{FF2B5EF4-FFF2-40B4-BE49-F238E27FC236}">
                <a16:creationId xmlns:a16="http://schemas.microsoft.com/office/drawing/2014/main" id="{C0096FAA-DA38-D44F-821B-48738274EB28}"/>
              </a:ext>
            </a:extLst>
          </p:cNvPr>
          <p:cNvSpPr/>
          <p:nvPr/>
        </p:nvSpPr>
        <p:spPr>
          <a:xfrm>
            <a:off x="843986" y="5464990"/>
            <a:ext cx="3488175" cy="215444"/>
          </a:xfrm>
          <a:prstGeom prst="rect">
            <a:avLst/>
          </a:prstGeom>
        </p:spPr>
        <p:txBody>
          <a:bodyPr wrap="square" lIns="0" tIns="0" rIns="0" bIns="0">
            <a:spAutoFit/>
          </a:bodyPr>
          <a:lstStyle/>
          <a:p>
            <a:pPr algn="r">
              <a:defRPr/>
            </a:pPr>
            <a:r>
              <a:rPr lang="en-US" sz="1400" dirty="0">
                <a:solidFill>
                  <a:prstClr val="black"/>
                </a:solidFill>
                <a:latin typeface="Kaspersky Sans" panose="020B0503050101040103" pitchFamily="34" charset="0"/>
              </a:rPr>
              <a:t>WHITELISTING FEED</a:t>
            </a:r>
            <a:endParaRPr lang="ru-RU" sz="1400" dirty="0">
              <a:solidFill>
                <a:prstClr val="black"/>
              </a:solidFill>
              <a:latin typeface="Arial" panose="020B0604020202020204"/>
            </a:endParaRPr>
          </a:p>
        </p:txBody>
      </p:sp>
      <p:sp>
        <p:nvSpPr>
          <p:cNvPr id="137" name="TextBox 136">
            <a:extLst>
              <a:ext uri="{FF2B5EF4-FFF2-40B4-BE49-F238E27FC236}">
                <a16:creationId xmlns:a16="http://schemas.microsoft.com/office/drawing/2014/main" id="{E27A9635-C72A-E844-B8C6-26EB410E472F}"/>
              </a:ext>
            </a:extLst>
          </p:cNvPr>
          <p:cNvSpPr txBox="1"/>
          <p:nvPr/>
        </p:nvSpPr>
        <p:spPr>
          <a:xfrm>
            <a:off x="6417644" y="4424024"/>
            <a:ext cx="1189029" cy="646331"/>
          </a:xfrm>
          <a:prstGeom prst="rect">
            <a:avLst/>
          </a:prstGeom>
          <a:noFill/>
        </p:spPr>
        <p:txBody>
          <a:bodyPr wrap="square" lIns="0" tIns="0" rIns="0" bIns="0" rtlCol="0">
            <a:spAutoFit/>
          </a:bodyPr>
          <a:lstStyle/>
          <a:p>
            <a:pPr algn="ctr"/>
            <a:r>
              <a:rPr lang="en-US" sz="1400" dirty="0">
                <a:solidFill>
                  <a:prstClr val="black"/>
                </a:solidFill>
                <a:latin typeface="Kaspersky Sans" panose="020B0503050101040103" pitchFamily="34" charset="0"/>
              </a:rPr>
              <a:t>Kaspersky </a:t>
            </a:r>
            <a:br>
              <a:rPr lang="en-US" sz="1400" dirty="0">
                <a:solidFill>
                  <a:prstClr val="black"/>
                </a:solidFill>
                <a:latin typeface="Kaspersky Sans" panose="020B0503050101040103" pitchFamily="34" charset="0"/>
              </a:rPr>
            </a:br>
            <a:r>
              <a:rPr lang="en-US" sz="1400" dirty="0">
                <a:solidFill>
                  <a:prstClr val="black"/>
                </a:solidFill>
                <a:latin typeface="Kaspersky Sans" panose="020B0503050101040103" pitchFamily="34" charset="0"/>
              </a:rPr>
              <a:t>Threat Data Feeds</a:t>
            </a:r>
            <a:endParaRPr lang="ru-RU" sz="1400" dirty="0">
              <a:solidFill>
                <a:prstClr val="black"/>
              </a:solidFill>
              <a:latin typeface="Arial" panose="020B0604020202020204"/>
            </a:endParaRPr>
          </a:p>
        </p:txBody>
      </p:sp>
      <p:grpSp>
        <p:nvGrpSpPr>
          <p:cNvPr id="144" name="Группа 863">
            <a:extLst>
              <a:ext uri="{FF2B5EF4-FFF2-40B4-BE49-F238E27FC236}">
                <a16:creationId xmlns:a16="http://schemas.microsoft.com/office/drawing/2014/main" id="{075613AC-79C7-2A4D-B14F-3054F1F7B428}"/>
              </a:ext>
            </a:extLst>
          </p:cNvPr>
          <p:cNvGrpSpPr/>
          <p:nvPr/>
        </p:nvGrpSpPr>
        <p:grpSpPr>
          <a:xfrm>
            <a:off x="6634369" y="3526938"/>
            <a:ext cx="789503" cy="859103"/>
            <a:chOff x="660400" y="2693988"/>
            <a:chExt cx="687388" cy="793750"/>
          </a:xfrm>
        </p:grpSpPr>
        <p:sp>
          <p:nvSpPr>
            <p:cNvPr id="145" name="Freeform 110">
              <a:extLst>
                <a:ext uri="{FF2B5EF4-FFF2-40B4-BE49-F238E27FC236}">
                  <a16:creationId xmlns:a16="http://schemas.microsoft.com/office/drawing/2014/main" id="{014AD45C-742F-2B43-8339-F45C7ED69AE7}"/>
                </a:ext>
              </a:extLst>
            </p:cNvPr>
            <p:cNvSpPr>
              <a:spLocks noEditPoints="1"/>
            </p:cNvSpPr>
            <p:nvPr/>
          </p:nvSpPr>
          <p:spPr bwMode="auto">
            <a:xfrm>
              <a:off x="660400" y="2693988"/>
              <a:ext cx="687388" cy="793750"/>
            </a:xfrm>
            <a:custGeom>
              <a:avLst/>
              <a:gdLst>
                <a:gd name="T0" fmla="*/ 216 w 433"/>
                <a:gd name="T1" fmla="*/ 19 h 500"/>
                <a:gd name="T2" fmla="*/ 416 w 433"/>
                <a:gd name="T3" fmla="*/ 135 h 500"/>
                <a:gd name="T4" fmla="*/ 416 w 433"/>
                <a:gd name="T5" fmla="*/ 366 h 500"/>
                <a:gd name="T6" fmla="*/ 216 w 433"/>
                <a:gd name="T7" fmla="*/ 482 h 500"/>
                <a:gd name="T8" fmla="*/ 16 w 433"/>
                <a:gd name="T9" fmla="*/ 366 h 500"/>
                <a:gd name="T10" fmla="*/ 16 w 433"/>
                <a:gd name="T11" fmla="*/ 135 h 500"/>
                <a:gd name="T12" fmla="*/ 216 w 433"/>
                <a:gd name="T13" fmla="*/ 19 h 500"/>
                <a:gd name="T14" fmla="*/ 216 w 433"/>
                <a:gd name="T15" fmla="*/ 0 h 500"/>
                <a:gd name="T16" fmla="*/ 0 w 433"/>
                <a:gd name="T17" fmla="*/ 125 h 500"/>
                <a:gd name="T18" fmla="*/ 0 w 433"/>
                <a:gd name="T19" fmla="*/ 376 h 500"/>
                <a:gd name="T20" fmla="*/ 216 w 433"/>
                <a:gd name="T21" fmla="*/ 500 h 500"/>
                <a:gd name="T22" fmla="*/ 433 w 433"/>
                <a:gd name="T23" fmla="*/ 376 h 500"/>
                <a:gd name="T24" fmla="*/ 433 w 433"/>
                <a:gd name="T25" fmla="*/ 125 h 500"/>
                <a:gd name="T26" fmla="*/ 216 w 433"/>
                <a:gd name="T27" fmla="*/ 0 h 500"/>
                <a:gd name="T28" fmla="*/ 216 w 433"/>
                <a:gd name="T29"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3" h="500">
                  <a:moveTo>
                    <a:pt x="216" y="19"/>
                  </a:moveTo>
                  <a:lnTo>
                    <a:pt x="416" y="135"/>
                  </a:lnTo>
                  <a:lnTo>
                    <a:pt x="416" y="366"/>
                  </a:lnTo>
                  <a:lnTo>
                    <a:pt x="216" y="482"/>
                  </a:lnTo>
                  <a:lnTo>
                    <a:pt x="16" y="366"/>
                  </a:lnTo>
                  <a:lnTo>
                    <a:pt x="16" y="135"/>
                  </a:lnTo>
                  <a:lnTo>
                    <a:pt x="216" y="19"/>
                  </a:lnTo>
                  <a:close/>
                  <a:moveTo>
                    <a:pt x="216" y="0"/>
                  </a:moveTo>
                  <a:lnTo>
                    <a:pt x="0" y="125"/>
                  </a:lnTo>
                  <a:lnTo>
                    <a:pt x="0" y="376"/>
                  </a:lnTo>
                  <a:lnTo>
                    <a:pt x="216" y="500"/>
                  </a:lnTo>
                  <a:lnTo>
                    <a:pt x="433" y="376"/>
                  </a:lnTo>
                  <a:lnTo>
                    <a:pt x="433" y="125"/>
                  </a:lnTo>
                  <a:lnTo>
                    <a:pt x="216" y="0"/>
                  </a:lnTo>
                  <a:lnTo>
                    <a:pt x="216" y="0"/>
                  </a:lnTo>
                  <a:close/>
                </a:path>
              </a:pathLst>
            </a:custGeom>
            <a:solidFill>
              <a:srgbClr val="2ED0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prstClr val="black"/>
                </a:solidFill>
                <a:latin typeface="Arial" panose="020B0604020202020204"/>
              </a:endParaRPr>
            </a:p>
          </p:txBody>
        </p:sp>
        <p:sp>
          <p:nvSpPr>
            <p:cNvPr id="146" name="Freeform 111">
              <a:extLst>
                <a:ext uri="{FF2B5EF4-FFF2-40B4-BE49-F238E27FC236}">
                  <a16:creationId xmlns:a16="http://schemas.microsoft.com/office/drawing/2014/main" id="{4D8900BC-9865-F141-8EBA-46D1B8E7E077}"/>
                </a:ext>
              </a:extLst>
            </p:cNvPr>
            <p:cNvSpPr>
              <a:spLocks noEditPoints="1"/>
            </p:cNvSpPr>
            <p:nvPr/>
          </p:nvSpPr>
          <p:spPr bwMode="auto">
            <a:xfrm>
              <a:off x="660400" y="2693988"/>
              <a:ext cx="687388" cy="793750"/>
            </a:xfrm>
            <a:custGeom>
              <a:avLst/>
              <a:gdLst>
                <a:gd name="T0" fmla="*/ 216 w 433"/>
                <a:gd name="T1" fmla="*/ 19 h 500"/>
                <a:gd name="T2" fmla="*/ 416 w 433"/>
                <a:gd name="T3" fmla="*/ 135 h 500"/>
                <a:gd name="T4" fmla="*/ 416 w 433"/>
                <a:gd name="T5" fmla="*/ 366 h 500"/>
                <a:gd name="T6" fmla="*/ 216 w 433"/>
                <a:gd name="T7" fmla="*/ 482 h 500"/>
                <a:gd name="T8" fmla="*/ 16 w 433"/>
                <a:gd name="T9" fmla="*/ 366 h 500"/>
                <a:gd name="T10" fmla="*/ 16 w 433"/>
                <a:gd name="T11" fmla="*/ 135 h 500"/>
                <a:gd name="T12" fmla="*/ 216 w 433"/>
                <a:gd name="T13" fmla="*/ 19 h 500"/>
                <a:gd name="T14" fmla="*/ 216 w 433"/>
                <a:gd name="T15" fmla="*/ 0 h 500"/>
                <a:gd name="T16" fmla="*/ 0 w 433"/>
                <a:gd name="T17" fmla="*/ 125 h 500"/>
                <a:gd name="T18" fmla="*/ 0 w 433"/>
                <a:gd name="T19" fmla="*/ 376 h 500"/>
                <a:gd name="T20" fmla="*/ 216 w 433"/>
                <a:gd name="T21" fmla="*/ 500 h 500"/>
                <a:gd name="T22" fmla="*/ 433 w 433"/>
                <a:gd name="T23" fmla="*/ 376 h 500"/>
                <a:gd name="T24" fmla="*/ 433 w 433"/>
                <a:gd name="T25" fmla="*/ 125 h 500"/>
                <a:gd name="T26" fmla="*/ 216 w 433"/>
                <a:gd name="T27" fmla="*/ 0 h 500"/>
                <a:gd name="T28" fmla="*/ 216 w 433"/>
                <a:gd name="T29" fmla="*/ 0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3" h="500">
                  <a:moveTo>
                    <a:pt x="216" y="19"/>
                  </a:moveTo>
                  <a:lnTo>
                    <a:pt x="416" y="135"/>
                  </a:lnTo>
                  <a:lnTo>
                    <a:pt x="416" y="366"/>
                  </a:lnTo>
                  <a:lnTo>
                    <a:pt x="216" y="482"/>
                  </a:lnTo>
                  <a:lnTo>
                    <a:pt x="16" y="366"/>
                  </a:lnTo>
                  <a:lnTo>
                    <a:pt x="16" y="135"/>
                  </a:lnTo>
                  <a:lnTo>
                    <a:pt x="216" y="19"/>
                  </a:lnTo>
                  <a:moveTo>
                    <a:pt x="216" y="0"/>
                  </a:moveTo>
                  <a:lnTo>
                    <a:pt x="0" y="125"/>
                  </a:lnTo>
                  <a:lnTo>
                    <a:pt x="0" y="376"/>
                  </a:lnTo>
                  <a:lnTo>
                    <a:pt x="216" y="500"/>
                  </a:lnTo>
                  <a:lnTo>
                    <a:pt x="433" y="376"/>
                  </a:lnTo>
                  <a:lnTo>
                    <a:pt x="433" y="125"/>
                  </a:lnTo>
                  <a:lnTo>
                    <a:pt x="216" y="0"/>
                  </a:lnTo>
                  <a:lnTo>
                    <a:pt x="21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prstClr val="black"/>
                </a:solidFill>
                <a:latin typeface="Arial" panose="020B0604020202020204"/>
              </a:endParaRPr>
            </a:p>
          </p:txBody>
        </p:sp>
        <p:sp>
          <p:nvSpPr>
            <p:cNvPr id="147" name="Freeform 112">
              <a:extLst>
                <a:ext uri="{FF2B5EF4-FFF2-40B4-BE49-F238E27FC236}">
                  <a16:creationId xmlns:a16="http://schemas.microsoft.com/office/drawing/2014/main" id="{EC56114E-0DDA-5942-8DC6-C8CB4C90658B}"/>
                </a:ext>
              </a:extLst>
            </p:cNvPr>
            <p:cNvSpPr>
              <a:spLocks noEditPoints="1"/>
            </p:cNvSpPr>
            <p:nvPr/>
          </p:nvSpPr>
          <p:spPr bwMode="auto">
            <a:xfrm>
              <a:off x="879475" y="2967038"/>
              <a:ext cx="249238" cy="249237"/>
            </a:xfrm>
            <a:custGeom>
              <a:avLst/>
              <a:gdLst>
                <a:gd name="T0" fmla="*/ 65 w 131"/>
                <a:gd name="T1" fmla="*/ 0 h 132"/>
                <a:gd name="T2" fmla="*/ 0 w 131"/>
                <a:gd name="T3" fmla="*/ 66 h 132"/>
                <a:gd name="T4" fmla="*/ 65 w 131"/>
                <a:gd name="T5" fmla="*/ 132 h 132"/>
                <a:gd name="T6" fmla="*/ 131 w 131"/>
                <a:gd name="T7" fmla="*/ 66 h 132"/>
                <a:gd name="T8" fmla="*/ 65 w 131"/>
                <a:gd name="T9" fmla="*/ 0 h 132"/>
                <a:gd name="T10" fmla="*/ 63 w 131"/>
                <a:gd name="T11" fmla="*/ 99 h 132"/>
                <a:gd name="T12" fmla="*/ 49 w 131"/>
                <a:gd name="T13" fmla="*/ 88 h 132"/>
                <a:gd name="T14" fmla="*/ 41 w 131"/>
                <a:gd name="T15" fmla="*/ 96 h 132"/>
                <a:gd name="T16" fmla="*/ 37 w 131"/>
                <a:gd name="T17" fmla="*/ 96 h 132"/>
                <a:gd name="T18" fmla="*/ 38 w 131"/>
                <a:gd name="T19" fmla="*/ 93 h 132"/>
                <a:gd name="T20" fmla="*/ 47 w 131"/>
                <a:gd name="T21" fmla="*/ 84 h 132"/>
                <a:gd name="T22" fmla="*/ 44 w 131"/>
                <a:gd name="T23" fmla="*/ 74 h 132"/>
                <a:gd name="T24" fmla="*/ 32 w 131"/>
                <a:gd name="T25" fmla="*/ 74 h 132"/>
                <a:gd name="T26" fmla="*/ 29 w 131"/>
                <a:gd name="T27" fmla="*/ 72 h 132"/>
                <a:gd name="T28" fmla="*/ 32 w 131"/>
                <a:gd name="T29" fmla="*/ 70 h 132"/>
                <a:gd name="T30" fmla="*/ 44 w 131"/>
                <a:gd name="T31" fmla="*/ 70 h 132"/>
                <a:gd name="T32" fmla="*/ 44 w 131"/>
                <a:gd name="T33" fmla="*/ 67 h 132"/>
                <a:gd name="T34" fmla="*/ 44 w 131"/>
                <a:gd name="T35" fmla="*/ 58 h 132"/>
                <a:gd name="T36" fmla="*/ 34 w 131"/>
                <a:gd name="T37" fmla="*/ 50 h 132"/>
                <a:gd name="T38" fmla="*/ 34 w 131"/>
                <a:gd name="T39" fmla="*/ 47 h 132"/>
                <a:gd name="T40" fmla="*/ 37 w 131"/>
                <a:gd name="T41" fmla="*/ 46 h 132"/>
                <a:gd name="T42" fmla="*/ 49 w 131"/>
                <a:gd name="T43" fmla="*/ 56 h 132"/>
                <a:gd name="T44" fmla="*/ 63 w 131"/>
                <a:gd name="T45" fmla="*/ 60 h 132"/>
                <a:gd name="T46" fmla="*/ 63 w 131"/>
                <a:gd name="T47" fmla="*/ 99 h 132"/>
                <a:gd name="T48" fmla="*/ 65 w 131"/>
                <a:gd name="T49" fmla="*/ 56 h 132"/>
                <a:gd name="T50" fmla="*/ 47 w 131"/>
                <a:gd name="T51" fmla="*/ 48 h 132"/>
                <a:gd name="T52" fmla="*/ 51 w 131"/>
                <a:gd name="T53" fmla="*/ 43 h 132"/>
                <a:gd name="T54" fmla="*/ 47 w 131"/>
                <a:gd name="T55" fmla="*/ 35 h 132"/>
                <a:gd name="T56" fmla="*/ 56 w 131"/>
                <a:gd name="T57" fmla="*/ 26 h 132"/>
                <a:gd name="T58" fmla="*/ 54 w 131"/>
                <a:gd name="T59" fmla="*/ 31 h 132"/>
                <a:gd name="T60" fmla="*/ 57 w 131"/>
                <a:gd name="T61" fmla="*/ 36 h 132"/>
                <a:gd name="T62" fmla="*/ 65 w 131"/>
                <a:gd name="T63" fmla="*/ 34 h 132"/>
                <a:gd name="T64" fmla="*/ 74 w 131"/>
                <a:gd name="T65" fmla="*/ 36 h 132"/>
                <a:gd name="T66" fmla="*/ 77 w 131"/>
                <a:gd name="T67" fmla="*/ 31 h 132"/>
                <a:gd name="T68" fmla="*/ 75 w 131"/>
                <a:gd name="T69" fmla="*/ 26 h 132"/>
                <a:gd name="T70" fmla="*/ 84 w 131"/>
                <a:gd name="T71" fmla="*/ 35 h 132"/>
                <a:gd name="T72" fmla="*/ 80 w 131"/>
                <a:gd name="T73" fmla="*/ 43 h 132"/>
                <a:gd name="T74" fmla="*/ 83 w 131"/>
                <a:gd name="T75" fmla="*/ 48 h 132"/>
                <a:gd name="T76" fmla="*/ 65 w 131"/>
                <a:gd name="T77" fmla="*/ 56 h 132"/>
                <a:gd name="T78" fmla="*/ 99 w 131"/>
                <a:gd name="T79" fmla="*/ 74 h 132"/>
                <a:gd name="T80" fmla="*/ 86 w 131"/>
                <a:gd name="T81" fmla="*/ 74 h 132"/>
                <a:gd name="T82" fmla="*/ 84 w 131"/>
                <a:gd name="T83" fmla="*/ 84 h 132"/>
                <a:gd name="T84" fmla="*/ 93 w 131"/>
                <a:gd name="T85" fmla="*/ 93 h 132"/>
                <a:gd name="T86" fmla="*/ 93 w 131"/>
                <a:gd name="T87" fmla="*/ 96 h 132"/>
                <a:gd name="T88" fmla="*/ 90 w 131"/>
                <a:gd name="T89" fmla="*/ 96 h 132"/>
                <a:gd name="T90" fmla="*/ 81 w 131"/>
                <a:gd name="T91" fmla="*/ 88 h 132"/>
                <a:gd name="T92" fmla="*/ 68 w 131"/>
                <a:gd name="T93" fmla="*/ 99 h 132"/>
                <a:gd name="T94" fmla="*/ 68 w 131"/>
                <a:gd name="T95" fmla="*/ 63 h 132"/>
                <a:gd name="T96" fmla="*/ 68 w 131"/>
                <a:gd name="T97" fmla="*/ 60 h 132"/>
                <a:gd name="T98" fmla="*/ 82 w 131"/>
                <a:gd name="T99" fmla="*/ 55 h 132"/>
                <a:gd name="T100" fmla="*/ 93 w 131"/>
                <a:gd name="T101" fmla="*/ 46 h 132"/>
                <a:gd name="T102" fmla="*/ 97 w 131"/>
                <a:gd name="T103" fmla="*/ 47 h 132"/>
                <a:gd name="T104" fmla="*/ 96 w 131"/>
                <a:gd name="T105" fmla="*/ 50 h 132"/>
                <a:gd name="T106" fmla="*/ 86 w 131"/>
                <a:gd name="T107" fmla="*/ 58 h 132"/>
                <a:gd name="T108" fmla="*/ 87 w 131"/>
                <a:gd name="T109" fmla="*/ 67 h 132"/>
                <a:gd name="T110" fmla="*/ 87 w 131"/>
                <a:gd name="T111" fmla="*/ 70 h 132"/>
                <a:gd name="T112" fmla="*/ 99 w 131"/>
                <a:gd name="T113" fmla="*/ 70 h 132"/>
                <a:gd name="T114" fmla="*/ 101 w 131"/>
                <a:gd name="T115" fmla="*/ 72 h 132"/>
                <a:gd name="T116" fmla="*/ 99 w 131"/>
                <a:gd name="T117" fmla="*/ 74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1" h="132">
                  <a:moveTo>
                    <a:pt x="65" y="0"/>
                  </a:moveTo>
                  <a:cubicBezTo>
                    <a:pt x="29" y="0"/>
                    <a:pt x="0" y="29"/>
                    <a:pt x="0" y="66"/>
                  </a:cubicBezTo>
                  <a:cubicBezTo>
                    <a:pt x="0" y="102"/>
                    <a:pt x="29" y="132"/>
                    <a:pt x="65" y="132"/>
                  </a:cubicBezTo>
                  <a:cubicBezTo>
                    <a:pt x="102" y="132"/>
                    <a:pt x="131" y="102"/>
                    <a:pt x="131" y="66"/>
                  </a:cubicBezTo>
                  <a:cubicBezTo>
                    <a:pt x="131" y="29"/>
                    <a:pt x="102" y="0"/>
                    <a:pt x="65" y="0"/>
                  </a:cubicBezTo>
                  <a:close/>
                  <a:moveTo>
                    <a:pt x="63" y="99"/>
                  </a:moveTo>
                  <a:cubicBezTo>
                    <a:pt x="58" y="98"/>
                    <a:pt x="53" y="94"/>
                    <a:pt x="49" y="88"/>
                  </a:cubicBezTo>
                  <a:cubicBezTo>
                    <a:pt x="41" y="96"/>
                    <a:pt x="41" y="96"/>
                    <a:pt x="41" y="96"/>
                  </a:cubicBezTo>
                  <a:cubicBezTo>
                    <a:pt x="40" y="97"/>
                    <a:pt x="38" y="97"/>
                    <a:pt x="37" y="96"/>
                  </a:cubicBezTo>
                  <a:cubicBezTo>
                    <a:pt x="37" y="95"/>
                    <a:pt x="37" y="94"/>
                    <a:pt x="38" y="93"/>
                  </a:cubicBezTo>
                  <a:cubicBezTo>
                    <a:pt x="47" y="84"/>
                    <a:pt x="47" y="84"/>
                    <a:pt x="47" y="84"/>
                  </a:cubicBezTo>
                  <a:cubicBezTo>
                    <a:pt x="46" y="81"/>
                    <a:pt x="45" y="78"/>
                    <a:pt x="44" y="74"/>
                  </a:cubicBezTo>
                  <a:cubicBezTo>
                    <a:pt x="32" y="74"/>
                    <a:pt x="32" y="74"/>
                    <a:pt x="32" y="74"/>
                  </a:cubicBezTo>
                  <a:cubicBezTo>
                    <a:pt x="30" y="74"/>
                    <a:pt x="29" y="73"/>
                    <a:pt x="29" y="72"/>
                  </a:cubicBezTo>
                  <a:cubicBezTo>
                    <a:pt x="29" y="71"/>
                    <a:pt x="30" y="70"/>
                    <a:pt x="32" y="70"/>
                  </a:cubicBezTo>
                  <a:cubicBezTo>
                    <a:pt x="44" y="70"/>
                    <a:pt x="44" y="70"/>
                    <a:pt x="44" y="70"/>
                  </a:cubicBezTo>
                  <a:cubicBezTo>
                    <a:pt x="44" y="69"/>
                    <a:pt x="44" y="68"/>
                    <a:pt x="44" y="67"/>
                  </a:cubicBezTo>
                  <a:cubicBezTo>
                    <a:pt x="44" y="64"/>
                    <a:pt x="44" y="61"/>
                    <a:pt x="44" y="58"/>
                  </a:cubicBezTo>
                  <a:cubicBezTo>
                    <a:pt x="34" y="50"/>
                    <a:pt x="34" y="50"/>
                    <a:pt x="34" y="50"/>
                  </a:cubicBezTo>
                  <a:cubicBezTo>
                    <a:pt x="34" y="49"/>
                    <a:pt x="33" y="48"/>
                    <a:pt x="34" y="47"/>
                  </a:cubicBezTo>
                  <a:cubicBezTo>
                    <a:pt x="35" y="46"/>
                    <a:pt x="36" y="46"/>
                    <a:pt x="37" y="46"/>
                  </a:cubicBezTo>
                  <a:cubicBezTo>
                    <a:pt x="49" y="56"/>
                    <a:pt x="49" y="56"/>
                    <a:pt x="49" y="56"/>
                  </a:cubicBezTo>
                  <a:cubicBezTo>
                    <a:pt x="52" y="58"/>
                    <a:pt x="57" y="60"/>
                    <a:pt x="63" y="60"/>
                  </a:cubicBezTo>
                  <a:lnTo>
                    <a:pt x="63" y="99"/>
                  </a:lnTo>
                  <a:close/>
                  <a:moveTo>
                    <a:pt x="65" y="56"/>
                  </a:moveTo>
                  <a:cubicBezTo>
                    <a:pt x="57" y="56"/>
                    <a:pt x="50" y="52"/>
                    <a:pt x="47" y="48"/>
                  </a:cubicBezTo>
                  <a:cubicBezTo>
                    <a:pt x="48" y="46"/>
                    <a:pt x="49" y="44"/>
                    <a:pt x="51" y="43"/>
                  </a:cubicBezTo>
                  <a:cubicBezTo>
                    <a:pt x="48" y="41"/>
                    <a:pt x="47" y="38"/>
                    <a:pt x="47" y="35"/>
                  </a:cubicBezTo>
                  <a:cubicBezTo>
                    <a:pt x="47" y="31"/>
                    <a:pt x="51" y="27"/>
                    <a:pt x="56" y="26"/>
                  </a:cubicBezTo>
                  <a:cubicBezTo>
                    <a:pt x="55" y="27"/>
                    <a:pt x="54" y="29"/>
                    <a:pt x="54" y="31"/>
                  </a:cubicBezTo>
                  <a:cubicBezTo>
                    <a:pt x="54" y="33"/>
                    <a:pt x="55" y="35"/>
                    <a:pt x="57" y="36"/>
                  </a:cubicBezTo>
                  <a:cubicBezTo>
                    <a:pt x="59" y="35"/>
                    <a:pt x="62" y="34"/>
                    <a:pt x="65" y="34"/>
                  </a:cubicBezTo>
                  <a:cubicBezTo>
                    <a:pt x="68" y="34"/>
                    <a:pt x="71" y="35"/>
                    <a:pt x="74" y="36"/>
                  </a:cubicBezTo>
                  <a:cubicBezTo>
                    <a:pt x="76" y="35"/>
                    <a:pt x="77" y="33"/>
                    <a:pt x="77" y="31"/>
                  </a:cubicBezTo>
                  <a:cubicBezTo>
                    <a:pt x="77" y="29"/>
                    <a:pt x="76" y="27"/>
                    <a:pt x="75" y="26"/>
                  </a:cubicBezTo>
                  <a:cubicBezTo>
                    <a:pt x="80" y="26"/>
                    <a:pt x="84" y="30"/>
                    <a:pt x="84" y="35"/>
                  </a:cubicBezTo>
                  <a:cubicBezTo>
                    <a:pt x="84" y="38"/>
                    <a:pt x="82" y="41"/>
                    <a:pt x="80" y="43"/>
                  </a:cubicBezTo>
                  <a:cubicBezTo>
                    <a:pt x="81" y="44"/>
                    <a:pt x="82" y="46"/>
                    <a:pt x="83" y="48"/>
                  </a:cubicBezTo>
                  <a:cubicBezTo>
                    <a:pt x="80" y="52"/>
                    <a:pt x="73" y="56"/>
                    <a:pt x="65" y="56"/>
                  </a:cubicBezTo>
                  <a:close/>
                  <a:moveTo>
                    <a:pt x="99" y="74"/>
                  </a:moveTo>
                  <a:cubicBezTo>
                    <a:pt x="86" y="74"/>
                    <a:pt x="86" y="74"/>
                    <a:pt x="86" y="74"/>
                  </a:cubicBezTo>
                  <a:cubicBezTo>
                    <a:pt x="86" y="78"/>
                    <a:pt x="85" y="81"/>
                    <a:pt x="84" y="84"/>
                  </a:cubicBezTo>
                  <a:cubicBezTo>
                    <a:pt x="93" y="93"/>
                    <a:pt x="93" y="93"/>
                    <a:pt x="93" y="93"/>
                  </a:cubicBezTo>
                  <a:cubicBezTo>
                    <a:pt x="94" y="94"/>
                    <a:pt x="94" y="95"/>
                    <a:pt x="93" y="96"/>
                  </a:cubicBezTo>
                  <a:cubicBezTo>
                    <a:pt x="92" y="97"/>
                    <a:pt x="91" y="97"/>
                    <a:pt x="90" y="96"/>
                  </a:cubicBezTo>
                  <a:cubicBezTo>
                    <a:pt x="81" y="88"/>
                    <a:pt x="81" y="88"/>
                    <a:pt x="81" y="88"/>
                  </a:cubicBezTo>
                  <a:cubicBezTo>
                    <a:pt x="78" y="94"/>
                    <a:pt x="73" y="98"/>
                    <a:pt x="68" y="99"/>
                  </a:cubicBezTo>
                  <a:cubicBezTo>
                    <a:pt x="68" y="63"/>
                    <a:pt x="68" y="63"/>
                    <a:pt x="68" y="63"/>
                  </a:cubicBezTo>
                  <a:cubicBezTo>
                    <a:pt x="68" y="60"/>
                    <a:pt x="68" y="60"/>
                    <a:pt x="68" y="60"/>
                  </a:cubicBezTo>
                  <a:cubicBezTo>
                    <a:pt x="73" y="60"/>
                    <a:pt x="79" y="58"/>
                    <a:pt x="82" y="55"/>
                  </a:cubicBezTo>
                  <a:cubicBezTo>
                    <a:pt x="93" y="46"/>
                    <a:pt x="93" y="46"/>
                    <a:pt x="93" y="46"/>
                  </a:cubicBezTo>
                  <a:cubicBezTo>
                    <a:pt x="94" y="46"/>
                    <a:pt x="96" y="46"/>
                    <a:pt x="97" y="47"/>
                  </a:cubicBezTo>
                  <a:cubicBezTo>
                    <a:pt x="97" y="48"/>
                    <a:pt x="97" y="49"/>
                    <a:pt x="96" y="50"/>
                  </a:cubicBezTo>
                  <a:cubicBezTo>
                    <a:pt x="86" y="58"/>
                    <a:pt x="86" y="58"/>
                    <a:pt x="86" y="58"/>
                  </a:cubicBezTo>
                  <a:cubicBezTo>
                    <a:pt x="87" y="61"/>
                    <a:pt x="87" y="64"/>
                    <a:pt x="87" y="67"/>
                  </a:cubicBezTo>
                  <a:cubicBezTo>
                    <a:pt x="87" y="68"/>
                    <a:pt x="87" y="69"/>
                    <a:pt x="87" y="70"/>
                  </a:cubicBezTo>
                  <a:cubicBezTo>
                    <a:pt x="99" y="70"/>
                    <a:pt x="99" y="70"/>
                    <a:pt x="99" y="70"/>
                  </a:cubicBezTo>
                  <a:cubicBezTo>
                    <a:pt x="100" y="70"/>
                    <a:pt x="101" y="71"/>
                    <a:pt x="101" y="72"/>
                  </a:cubicBezTo>
                  <a:cubicBezTo>
                    <a:pt x="101" y="73"/>
                    <a:pt x="100" y="74"/>
                    <a:pt x="99" y="74"/>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prstClr val="black"/>
                </a:solidFill>
                <a:latin typeface="Arial" panose="020B0604020202020204"/>
              </a:endParaRPr>
            </a:p>
          </p:txBody>
        </p:sp>
        <p:sp>
          <p:nvSpPr>
            <p:cNvPr id="148" name="Freeform 113">
              <a:extLst>
                <a:ext uri="{FF2B5EF4-FFF2-40B4-BE49-F238E27FC236}">
                  <a16:creationId xmlns:a16="http://schemas.microsoft.com/office/drawing/2014/main" id="{42DD18BD-23A0-814A-956D-E1FBBA5CDC7A}"/>
                </a:ext>
              </a:extLst>
            </p:cNvPr>
            <p:cNvSpPr>
              <a:spLocks/>
            </p:cNvSpPr>
            <p:nvPr/>
          </p:nvSpPr>
          <p:spPr bwMode="auto">
            <a:xfrm>
              <a:off x="752475" y="2940050"/>
              <a:ext cx="76200" cy="301625"/>
            </a:xfrm>
            <a:custGeom>
              <a:avLst/>
              <a:gdLst>
                <a:gd name="T0" fmla="*/ 29 w 40"/>
                <a:gd name="T1" fmla="*/ 159 h 159"/>
                <a:gd name="T2" fmla="*/ 0 w 40"/>
                <a:gd name="T3" fmla="*/ 80 h 159"/>
                <a:gd name="T4" fmla="*/ 0 w 40"/>
                <a:gd name="T5" fmla="*/ 79 h 159"/>
                <a:gd name="T6" fmla="*/ 29 w 40"/>
                <a:gd name="T7" fmla="*/ 0 h 159"/>
                <a:gd name="T8" fmla="*/ 40 w 40"/>
                <a:gd name="T9" fmla="*/ 9 h 159"/>
                <a:gd name="T10" fmla="*/ 13 w 40"/>
                <a:gd name="T11" fmla="*/ 79 h 159"/>
                <a:gd name="T12" fmla="*/ 13 w 40"/>
                <a:gd name="T13" fmla="*/ 80 h 159"/>
                <a:gd name="T14" fmla="*/ 40 w 40"/>
                <a:gd name="T15" fmla="*/ 150 h 159"/>
                <a:gd name="T16" fmla="*/ 29 w 40"/>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59">
                  <a:moveTo>
                    <a:pt x="29" y="159"/>
                  </a:moveTo>
                  <a:cubicBezTo>
                    <a:pt x="10" y="137"/>
                    <a:pt x="0" y="109"/>
                    <a:pt x="0" y="80"/>
                  </a:cubicBezTo>
                  <a:cubicBezTo>
                    <a:pt x="0" y="79"/>
                    <a:pt x="0" y="79"/>
                    <a:pt x="0" y="79"/>
                  </a:cubicBezTo>
                  <a:cubicBezTo>
                    <a:pt x="0" y="50"/>
                    <a:pt x="10" y="22"/>
                    <a:pt x="29" y="0"/>
                  </a:cubicBezTo>
                  <a:cubicBezTo>
                    <a:pt x="40" y="9"/>
                    <a:pt x="40" y="9"/>
                    <a:pt x="40" y="9"/>
                  </a:cubicBezTo>
                  <a:cubicBezTo>
                    <a:pt x="23" y="29"/>
                    <a:pt x="13" y="54"/>
                    <a:pt x="13" y="79"/>
                  </a:cubicBezTo>
                  <a:cubicBezTo>
                    <a:pt x="13" y="80"/>
                    <a:pt x="13" y="80"/>
                    <a:pt x="13" y="80"/>
                  </a:cubicBezTo>
                  <a:cubicBezTo>
                    <a:pt x="13" y="106"/>
                    <a:pt x="23" y="131"/>
                    <a:pt x="40" y="150"/>
                  </a:cubicBezTo>
                  <a:lnTo>
                    <a:pt x="29" y="159"/>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prstClr val="black"/>
                </a:solidFill>
                <a:latin typeface="Arial" panose="020B0604020202020204"/>
              </a:endParaRPr>
            </a:p>
          </p:txBody>
        </p:sp>
        <p:sp>
          <p:nvSpPr>
            <p:cNvPr id="149" name="Freeform 114">
              <a:extLst>
                <a:ext uri="{FF2B5EF4-FFF2-40B4-BE49-F238E27FC236}">
                  <a16:creationId xmlns:a16="http://schemas.microsoft.com/office/drawing/2014/main" id="{2D966134-32EC-A84B-A219-C7E7592FC2FB}"/>
                </a:ext>
              </a:extLst>
            </p:cNvPr>
            <p:cNvSpPr>
              <a:spLocks/>
            </p:cNvSpPr>
            <p:nvPr/>
          </p:nvSpPr>
          <p:spPr bwMode="auto">
            <a:xfrm>
              <a:off x="814388" y="3003550"/>
              <a:ext cx="44450" cy="177800"/>
            </a:xfrm>
            <a:custGeom>
              <a:avLst/>
              <a:gdLst>
                <a:gd name="T0" fmla="*/ 16 w 24"/>
                <a:gd name="T1" fmla="*/ 94 h 94"/>
                <a:gd name="T2" fmla="*/ 0 w 24"/>
                <a:gd name="T3" fmla="*/ 47 h 94"/>
                <a:gd name="T4" fmla="*/ 0 w 24"/>
                <a:gd name="T5" fmla="*/ 46 h 94"/>
                <a:gd name="T6" fmla="*/ 16 w 24"/>
                <a:gd name="T7" fmla="*/ 0 h 94"/>
                <a:gd name="T8" fmla="*/ 24 w 24"/>
                <a:gd name="T9" fmla="*/ 6 h 94"/>
                <a:gd name="T10" fmla="*/ 10 w 24"/>
                <a:gd name="T11" fmla="*/ 46 h 94"/>
                <a:gd name="T12" fmla="*/ 24 w 24"/>
                <a:gd name="T13" fmla="*/ 87 h 94"/>
                <a:gd name="T14" fmla="*/ 16 w 24"/>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4">
                  <a:moveTo>
                    <a:pt x="16" y="94"/>
                  </a:moveTo>
                  <a:cubicBezTo>
                    <a:pt x="6" y="81"/>
                    <a:pt x="0" y="64"/>
                    <a:pt x="0" y="47"/>
                  </a:cubicBezTo>
                  <a:cubicBezTo>
                    <a:pt x="0" y="46"/>
                    <a:pt x="0" y="46"/>
                    <a:pt x="0" y="46"/>
                  </a:cubicBezTo>
                  <a:cubicBezTo>
                    <a:pt x="0" y="29"/>
                    <a:pt x="6" y="13"/>
                    <a:pt x="16" y="0"/>
                  </a:cubicBezTo>
                  <a:cubicBezTo>
                    <a:pt x="24" y="6"/>
                    <a:pt x="24" y="6"/>
                    <a:pt x="24" y="6"/>
                  </a:cubicBezTo>
                  <a:cubicBezTo>
                    <a:pt x="15" y="17"/>
                    <a:pt x="10" y="32"/>
                    <a:pt x="10" y="46"/>
                  </a:cubicBezTo>
                  <a:cubicBezTo>
                    <a:pt x="10" y="62"/>
                    <a:pt x="15" y="76"/>
                    <a:pt x="24" y="87"/>
                  </a:cubicBezTo>
                  <a:lnTo>
                    <a:pt x="16" y="94"/>
                  </a:ln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prstClr val="black"/>
                </a:solidFill>
                <a:latin typeface="Arial" panose="020B0604020202020204"/>
              </a:endParaRPr>
            </a:p>
          </p:txBody>
        </p:sp>
        <p:sp>
          <p:nvSpPr>
            <p:cNvPr id="150" name="Freeform 115">
              <a:extLst>
                <a:ext uri="{FF2B5EF4-FFF2-40B4-BE49-F238E27FC236}">
                  <a16:creationId xmlns:a16="http://schemas.microsoft.com/office/drawing/2014/main" id="{D3A4C511-631F-5242-9F86-154ED8F8FBF6}"/>
                </a:ext>
              </a:extLst>
            </p:cNvPr>
            <p:cNvSpPr>
              <a:spLocks/>
            </p:cNvSpPr>
            <p:nvPr/>
          </p:nvSpPr>
          <p:spPr bwMode="auto">
            <a:xfrm>
              <a:off x="1149350" y="3003550"/>
              <a:ext cx="44450" cy="177800"/>
            </a:xfrm>
            <a:custGeom>
              <a:avLst/>
              <a:gdLst>
                <a:gd name="T0" fmla="*/ 8 w 24"/>
                <a:gd name="T1" fmla="*/ 94 h 94"/>
                <a:gd name="T2" fmla="*/ 0 w 24"/>
                <a:gd name="T3" fmla="*/ 87 h 94"/>
                <a:gd name="T4" fmla="*/ 13 w 24"/>
                <a:gd name="T5" fmla="*/ 46 h 94"/>
                <a:gd name="T6" fmla="*/ 13 w 24"/>
                <a:gd name="T7" fmla="*/ 46 h 94"/>
                <a:gd name="T8" fmla="*/ 0 w 24"/>
                <a:gd name="T9" fmla="*/ 6 h 94"/>
                <a:gd name="T10" fmla="*/ 8 w 24"/>
                <a:gd name="T11" fmla="*/ 0 h 94"/>
                <a:gd name="T12" fmla="*/ 24 w 24"/>
                <a:gd name="T13" fmla="*/ 46 h 94"/>
                <a:gd name="T14" fmla="*/ 24 w 24"/>
                <a:gd name="T15" fmla="*/ 47 h 94"/>
                <a:gd name="T16" fmla="*/ 8 w 24"/>
                <a:gd name="T17"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94">
                  <a:moveTo>
                    <a:pt x="8" y="94"/>
                  </a:moveTo>
                  <a:cubicBezTo>
                    <a:pt x="0" y="87"/>
                    <a:pt x="0" y="87"/>
                    <a:pt x="0" y="87"/>
                  </a:cubicBezTo>
                  <a:cubicBezTo>
                    <a:pt x="9" y="76"/>
                    <a:pt x="13" y="61"/>
                    <a:pt x="13" y="46"/>
                  </a:cubicBezTo>
                  <a:cubicBezTo>
                    <a:pt x="13" y="46"/>
                    <a:pt x="13" y="46"/>
                    <a:pt x="13" y="46"/>
                  </a:cubicBezTo>
                  <a:cubicBezTo>
                    <a:pt x="13" y="31"/>
                    <a:pt x="9" y="17"/>
                    <a:pt x="0" y="6"/>
                  </a:cubicBezTo>
                  <a:cubicBezTo>
                    <a:pt x="8" y="0"/>
                    <a:pt x="8" y="0"/>
                    <a:pt x="8" y="0"/>
                  </a:cubicBezTo>
                  <a:cubicBezTo>
                    <a:pt x="18" y="13"/>
                    <a:pt x="23" y="29"/>
                    <a:pt x="24" y="46"/>
                  </a:cubicBezTo>
                  <a:cubicBezTo>
                    <a:pt x="24" y="47"/>
                    <a:pt x="24" y="47"/>
                    <a:pt x="24" y="47"/>
                  </a:cubicBezTo>
                  <a:cubicBezTo>
                    <a:pt x="24" y="64"/>
                    <a:pt x="18" y="80"/>
                    <a:pt x="8" y="94"/>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prstClr val="black"/>
                </a:solidFill>
                <a:latin typeface="Arial" panose="020B0604020202020204"/>
              </a:endParaRPr>
            </a:p>
          </p:txBody>
        </p:sp>
        <p:sp>
          <p:nvSpPr>
            <p:cNvPr id="151" name="Freeform 116">
              <a:extLst>
                <a:ext uri="{FF2B5EF4-FFF2-40B4-BE49-F238E27FC236}">
                  <a16:creationId xmlns:a16="http://schemas.microsoft.com/office/drawing/2014/main" id="{AA42CC8E-B0E2-6D42-9CF7-17834102661F}"/>
                </a:ext>
              </a:extLst>
            </p:cNvPr>
            <p:cNvSpPr>
              <a:spLocks/>
            </p:cNvSpPr>
            <p:nvPr/>
          </p:nvSpPr>
          <p:spPr bwMode="auto">
            <a:xfrm>
              <a:off x="1179513" y="2941638"/>
              <a:ext cx="76200" cy="300037"/>
            </a:xfrm>
            <a:custGeom>
              <a:avLst/>
              <a:gdLst>
                <a:gd name="T0" fmla="*/ 10 w 40"/>
                <a:gd name="T1" fmla="*/ 158 h 158"/>
                <a:gd name="T2" fmla="*/ 0 w 40"/>
                <a:gd name="T3" fmla="*/ 149 h 158"/>
                <a:gd name="T4" fmla="*/ 26 w 40"/>
                <a:gd name="T5" fmla="*/ 79 h 158"/>
                <a:gd name="T6" fmla="*/ 26 w 40"/>
                <a:gd name="T7" fmla="*/ 78 h 158"/>
                <a:gd name="T8" fmla="*/ 0 w 40"/>
                <a:gd name="T9" fmla="*/ 8 h 158"/>
                <a:gd name="T10" fmla="*/ 10 w 40"/>
                <a:gd name="T11" fmla="*/ 0 h 158"/>
                <a:gd name="T12" fmla="*/ 40 w 40"/>
                <a:gd name="T13" fmla="*/ 78 h 158"/>
                <a:gd name="T14" fmla="*/ 40 w 40"/>
                <a:gd name="T15" fmla="*/ 79 h 158"/>
                <a:gd name="T16" fmla="*/ 10 w 40"/>
                <a:gd name="T1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58">
                  <a:moveTo>
                    <a:pt x="10" y="158"/>
                  </a:moveTo>
                  <a:cubicBezTo>
                    <a:pt x="0" y="149"/>
                    <a:pt x="0" y="149"/>
                    <a:pt x="0" y="149"/>
                  </a:cubicBezTo>
                  <a:cubicBezTo>
                    <a:pt x="17" y="130"/>
                    <a:pt x="26" y="105"/>
                    <a:pt x="26" y="79"/>
                  </a:cubicBezTo>
                  <a:cubicBezTo>
                    <a:pt x="26" y="78"/>
                    <a:pt x="26" y="78"/>
                    <a:pt x="26" y="78"/>
                  </a:cubicBezTo>
                  <a:cubicBezTo>
                    <a:pt x="26" y="53"/>
                    <a:pt x="17" y="28"/>
                    <a:pt x="0" y="8"/>
                  </a:cubicBezTo>
                  <a:cubicBezTo>
                    <a:pt x="10" y="0"/>
                    <a:pt x="10" y="0"/>
                    <a:pt x="10" y="0"/>
                  </a:cubicBezTo>
                  <a:cubicBezTo>
                    <a:pt x="29" y="21"/>
                    <a:pt x="40" y="49"/>
                    <a:pt x="40" y="78"/>
                  </a:cubicBezTo>
                  <a:cubicBezTo>
                    <a:pt x="40" y="79"/>
                    <a:pt x="40" y="79"/>
                    <a:pt x="40" y="79"/>
                  </a:cubicBezTo>
                  <a:cubicBezTo>
                    <a:pt x="40" y="108"/>
                    <a:pt x="29" y="136"/>
                    <a:pt x="10" y="158"/>
                  </a:cubicBezTo>
                  <a:close/>
                </a:path>
              </a:pathLst>
            </a:custGeom>
            <a:solidFill>
              <a:srgbClr val="5859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solidFill>
                  <a:prstClr val="black"/>
                </a:solidFill>
                <a:latin typeface="Arial" panose="020B0604020202020204"/>
              </a:endParaRPr>
            </a:p>
          </p:txBody>
        </p:sp>
      </p:grpSp>
      <p:sp>
        <p:nvSpPr>
          <p:cNvPr id="152" name="Прямоугольник 79">
            <a:extLst>
              <a:ext uri="{FF2B5EF4-FFF2-40B4-BE49-F238E27FC236}">
                <a16:creationId xmlns:a16="http://schemas.microsoft.com/office/drawing/2014/main" id="{786AADC3-F8FD-5F40-9679-1440BC3123D1}"/>
              </a:ext>
            </a:extLst>
          </p:cNvPr>
          <p:cNvSpPr/>
          <p:nvPr/>
        </p:nvSpPr>
        <p:spPr>
          <a:xfrm rot="16200000" flipV="1">
            <a:off x="4329209" y="2298082"/>
            <a:ext cx="29159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3" name="Прямоугольник 80">
            <a:extLst>
              <a:ext uri="{FF2B5EF4-FFF2-40B4-BE49-F238E27FC236}">
                <a16:creationId xmlns:a16="http://schemas.microsoft.com/office/drawing/2014/main" id="{4BCA33B1-ECD2-CE46-B4D6-BCB43D2A2306}"/>
              </a:ext>
            </a:extLst>
          </p:cNvPr>
          <p:cNvSpPr/>
          <p:nvPr/>
        </p:nvSpPr>
        <p:spPr>
          <a:xfrm rot="16200000" flipV="1">
            <a:off x="4329209" y="2704553"/>
            <a:ext cx="29159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4" name="Прямоугольник 81">
            <a:extLst>
              <a:ext uri="{FF2B5EF4-FFF2-40B4-BE49-F238E27FC236}">
                <a16:creationId xmlns:a16="http://schemas.microsoft.com/office/drawing/2014/main" id="{231D95E6-8C02-A141-98B4-BBDA2EE16F28}"/>
              </a:ext>
            </a:extLst>
          </p:cNvPr>
          <p:cNvSpPr/>
          <p:nvPr/>
        </p:nvSpPr>
        <p:spPr>
          <a:xfrm rot="16200000" flipV="1">
            <a:off x="4329209" y="3111024"/>
            <a:ext cx="29159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5" name="Прямоугольник 82">
            <a:extLst>
              <a:ext uri="{FF2B5EF4-FFF2-40B4-BE49-F238E27FC236}">
                <a16:creationId xmlns:a16="http://schemas.microsoft.com/office/drawing/2014/main" id="{F8D4370A-C01D-5F4F-908C-3CF8DACD12D5}"/>
              </a:ext>
            </a:extLst>
          </p:cNvPr>
          <p:cNvSpPr/>
          <p:nvPr/>
        </p:nvSpPr>
        <p:spPr>
          <a:xfrm rot="16200000" flipV="1">
            <a:off x="4329209" y="3517495"/>
            <a:ext cx="29159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6" name="Прямоугольник 83">
            <a:extLst>
              <a:ext uri="{FF2B5EF4-FFF2-40B4-BE49-F238E27FC236}">
                <a16:creationId xmlns:a16="http://schemas.microsoft.com/office/drawing/2014/main" id="{81D5E8FD-02A5-844A-83B7-ED616C937FBF}"/>
              </a:ext>
            </a:extLst>
          </p:cNvPr>
          <p:cNvSpPr/>
          <p:nvPr/>
        </p:nvSpPr>
        <p:spPr>
          <a:xfrm rot="16200000" flipV="1">
            <a:off x="4329209" y="3923966"/>
            <a:ext cx="29159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7" name="Прямоугольник 84">
            <a:extLst>
              <a:ext uri="{FF2B5EF4-FFF2-40B4-BE49-F238E27FC236}">
                <a16:creationId xmlns:a16="http://schemas.microsoft.com/office/drawing/2014/main" id="{6E9BE96E-5DBA-B546-B448-64776CC5B91F}"/>
              </a:ext>
            </a:extLst>
          </p:cNvPr>
          <p:cNvSpPr/>
          <p:nvPr/>
        </p:nvSpPr>
        <p:spPr>
          <a:xfrm rot="16200000" flipV="1">
            <a:off x="4329209" y="4330437"/>
            <a:ext cx="29159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8" name="Прямоугольник 85">
            <a:extLst>
              <a:ext uri="{FF2B5EF4-FFF2-40B4-BE49-F238E27FC236}">
                <a16:creationId xmlns:a16="http://schemas.microsoft.com/office/drawing/2014/main" id="{C9C79A8D-CF1B-754E-8F8E-665B0EBFEC78}"/>
              </a:ext>
            </a:extLst>
          </p:cNvPr>
          <p:cNvSpPr/>
          <p:nvPr/>
        </p:nvSpPr>
        <p:spPr>
          <a:xfrm rot="16200000" flipV="1">
            <a:off x="4329209" y="4736908"/>
            <a:ext cx="29159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59" name="Прямоугольник 86">
            <a:extLst>
              <a:ext uri="{FF2B5EF4-FFF2-40B4-BE49-F238E27FC236}">
                <a16:creationId xmlns:a16="http://schemas.microsoft.com/office/drawing/2014/main" id="{5A68F278-1D52-2746-8C1B-23834E745663}"/>
              </a:ext>
            </a:extLst>
          </p:cNvPr>
          <p:cNvSpPr/>
          <p:nvPr/>
        </p:nvSpPr>
        <p:spPr>
          <a:xfrm rot="16200000" flipV="1">
            <a:off x="4329209" y="5143379"/>
            <a:ext cx="29159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60" name="Прямоугольник 87">
            <a:extLst>
              <a:ext uri="{FF2B5EF4-FFF2-40B4-BE49-F238E27FC236}">
                <a16:creationId xmlns:a16="http://schemas.microsoft.com/office/drawing/2014/main" id="{021DF8D4-B706-884D-BF62-280725727CB7}"/>
              </a:ext>
            </a:extLst>
          </p:cNvPr>
          <p:cNvSpPr/>
          <p:nvPr/>
        </p:nvSpPr>
        <p:spPr>
          <a:xfrm rot="16200000" flipV="1">
            <a:off x="4329209" y="5549853"/>
            <a:ext cx="29159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161" name="Соединительная линия уступом 6">
            <a:extLst>
              <a:ext uri="{FF2B5EF4-FFF2-40B4-BE49-F238E27FC236}">
                <a16:creationId xmlns:a16="http://schemas.microsoft.com/office/drawing/2014/main" id="{026C5214-C6DB-2748-B540-1BA22125DA20}"/>
              </a:ext>
            </a:extLst>
          </p:cNvPr>
          <p:cNvCxnSpPr>
            <a:cxnSpLocks/>
          </p:cNvCxnSpPr>
          <p:nvPr/>
        </p:nvCxnSpPr>
        <p:spPr>
          <a:xfrm>
            <a:off x="4475005" y="2318642"/>
            <a:ext cx="2159364" cy="1659950"/>
          </a:xfrm>
          <a:prstGeom prst="bentConnector3">
            <a:avLst>
              <a:gd name="adj1" fmla="val 50000"/>
            </a:avLst>
          </a:prstGeom>
          <a:ln w="19050" cap="sq">
            <a:gradFill>
              <a:gsLst>
                <a:gs pos="100000">
                  <a:schemeClr val="tx1"/>
                </a:gs>
                <a:gs pos="0">
                  <a:srgbClr val="2ED0AE"/>
                </a:gs>
              </a:gsLst>
              <a:lin ang="10800000" scaled="0"/>
            </a:gradFill>
            <a:prstDash val="solid"/>
            <a:miter lim="800000"/>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62" name="Соединительная линия уступом 6">
            <a:extLst>
              <a:ext uri="{FF2B5EF4-FFF2-40B4-BE49-F238E27FC236}">
                <a16:creationId xmlns:a16="http://schemas.microsoft.com/office/drawing/2014/main" id="{B9FB28BD-1A19-F04F-B291-84B3F2B820A4}"/>
              </a:ext>
            </a:extLst>
          </p:cNvPr>
          <p:cNvCxnSpPr>
            <a:cxnSpLocks/>
          </p:cNvCxnSpPr>
          <p:nvPr/>
        </p:nvCxnSpPr>
        <p:spPr>
          <a:xfrm flipV="1">
            <a:off x="4497865" y="3978592"/>
            <a:ext cx="2133063" cy="1594120"/>
          </a:xfrm>
          <a:prstGeom prst="bentConnector3">
            <a:avLst>
              <a:gd name="adj1" fmla="val 49702"/>
            </a:avLst>
          </a:prstGeom>
          <a:ln w="19050" cap="sq">
            <a:gradFill>
              <a:gsLst>
                <a:gs pos="100000">
                  <a:schemeClr val="tx1"/>
                </a:gs>
                <a:gs pos="0">
                  <a:srgbClr val="2ED0AE"/>
                </a:gs>
              </a:gsLst>
              <a:lin ang="10800000" scaled="0"/>
            </a:gradFill>
            <a:prstDash val="solid"/>
            <a:miter lim="800000"/>
            <a:headEnd type="none"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63" name="Connettore 1 218">
            <a:extLst>
              <a:ext uri="{FF2B5EF4-FFF2-40B4-BE49-F238E27FC236}">
                <a16:creationId xmlns:a16="http://schemas.microsoft.com/office/drawing/2014/main" id="{5B88D68A-0A11-704F-AD22-EB69679C8C21}"/>
              </a:ext>
            </a:extLst>
          </p:cNvPr>
          <p:cNvCxnSpPr>
            <a:cxnSpLocks/>
          </p:cNvCxnSpPr>
          <p:nvPr/>
        </p:nvCxnSpPr>
        <p:spPr>
          <a:xfrm>
            <a:off x="4489571" y="2709944"/>
            <a:ext cx="1065116" cy="0"/>
          </a:xfrm>
          <a:prstGeom prst="line">
            <a:avLst/>
          </a:prstGeom>
          <a:noFill/>
          <a:ln w="19050" cap="flat" cmpd="sng" algn="ctr">
            <a:gradFill>
              <a:gsLst>
                <a:gs pos="0">
                  <a:srgbClr val="2ED0AE"/>
                </a:gs>
                <a:gs pos="100000">
                  <a:schemeClr val="tx1"/>
                </a:gs>
              </a:gsLst>
              <a:lin ang="10800000" scaled="0"/>
            </a:gradFill>
            <a:prstDash val="solid"/>
            <a:miter lim="800000"/>
          </a:ln>
          <a:effectLst/>
        </p:spPr>
      </p:cxnSp>
      <p:cxnSp>
        <p:nvCxnSpPr>
          <p:cNvPr id="164" name="Connettore 1 218">
            <a:extLst>
              <a:ext uri="{FF2B5EF4-FFF2-40B4-BE49-F238E27FC236}">
                <a16:creationId xmlns:a16="http://schemas.microsoft.com/office/drawing/2014/main" id="{8E6E0C09-E932-FF45-BC3A-5128D7BBDA70}"/>
              </a:ext>
            </a:extLst>
          </p:cNvPr>
          <p:cNvCxnSpPr>
            <a:cxnSpLocks/>
          </p:cNvCxnSpPr>
          <p:nvPr/>
        </p:nvCxnSpPr>
        <p:spPr>
          <a:xfrm>
            <a:off x="4489571" y="3136206"/>
            <a:ext cx="1065116" cy="0"/>
          </a:xfrm>
          <a:prstGeom prst="line">
            <a:avLst/>
          </a:prstGeom>
          <a:noFill/>
          <a:ln w="19050" cap="flat" cmpd="sng" algn="ctr">
            <a:gradFill>
              <a:gsLst>
                <a:gs pos="0">
                  <a:srgbClr val="2ED0AE"/>
                </a:gs>
                <a:gs pos="100000">
                  <a:schemeClr val="tx1"/>
                </a:gs>
              </a:gsLst>
              <a:lin ang="10800000" scaled="0"/>
            </a:gradFill>
            <a:prstDash val="solid"/>
            <a:miter lim="800000"/>
          </a:ln>
          <a:effectLst/>
        </p:spPr>
      </p:cxnSp>
      <p:cxnSp>
        <p:nvCxnSpPr>
          <p:cNvPr id="165" name="Connettore 1 218">
            <a:extLst>
              <a:ext uri="{FF2B5EF4-FFF2-40B4-BE49-F238E27FC236}">
                <a16:creationId xmlns:a16="http://schemas.microsoft.com/office/drawing/2014/main" id="{DCE7336E-90CB-7A47-AB4E-1EB51E882712}"/>
              </a:ext>
            </a:extLst>
          </p:cNvPr>
          <p:cNvCxnSpPr>
            <a:cxnSpLocks/>
          </p:cNvCxnSpPr>
          <p:nvPr/>
        </p:nvCxnSpPr>
        <p:spPr>
          <a:xfrm>
            <a:off x="4489571" y="3548717"/>
            <a:ext cx="1065116" cy="0"/>
          </a:xfrm>
          <a:prstGeom prst="line">
            <a:avLst/>
          </a:prstGeom>
          <a:noFill/>
          <a:ln w="19050" cap="flat" cmpd="sng" algn="ctr">
            <a:gradFill>
              <a:gsLst>
                <a:gs pos="0">
                  <a:srgbClr val="2ED0AE"/>
                </a:gs>
                <a:gs pos="100000">
                  <a:schemeClr val="tx1"/>
                </a:gs>
              </a:gsLst>
              <a:lin ang="10800000" scaled="0"/>
            </a:gradFill>
            <a:prstDash val="solid"/>
            <a:miter lim="800000"/>
          </a:ln>
          <a:effectLst/>
        </p:spPr>
      </p:cxnSp>
      <p:cxnSp>
        <p:nvCxnSpPr>
          <p:cNvPr id="166" name="Connettore 1 218">
            <a:extLst>
              <a:ext uri="{FF2B5EF4-FFF2-40B4-BE49-F238E27FC236}">
                <a16:creationId xmlns:a16="http://schemas.microsoft.com/office/drawing/2014/main" id="{F5D69B84-ACBB-344F-991C-D9BCEEAC970E}"/>
              </a:ext>
            </a:extLst>
          </p:cNvPr>
          <p:cNvCxnSpPr>
            <a:cxnSpLocks/>
          </p:cNvCxnSpPr>
          <p:nvPr/>
        </p:nvCxnSpPr>
        <p:spPr>
          <a:xfrm>
            <a:off x="4489571" y="3961229"/>
            <a:ext cx="1065116" cy="0"/>
          </a:xfrm>
          <a:prstGeom prst="line">
            <a:avLst/>
          </a:prstGeom>
          <a:noFill/>
          <a:ln w="19050" cap="flat" cmpd="sng" algn="ctr">
            <a:gradFill>
              <a:gsLst>
                <a:gs pos="0">
                  <a:srgbClr val="2ED0AE"/>
                </a:gs>
                <a:gs pos="100000">
                  <a:schemeClr val="tx1"/>
                </a:gs>
              </a:gsLst>
              <a:lin ang="10800000" scaled="0"/>
            </a:gradFill>
            <a:prstDash val="solid"/>
            <a:miter lim="800000"/>
          </a:ln>
          <a:effectLst/>
        </p:spPr>
      </p:cxnSp>
      <p:cxnSp>
        <p:nvCxnSpPr>
          <p:cNvPr id="167" name="Connettore 1 218">
            <a:extLst>
              <a:ext uri="{FF2B5EF4-FFF2-40B4-BE49-F238E27FC236}">
                <a16:creationId xmlns:a16="http://schemas.microsoft.com/office/drawing/2014/main" id="{89E187AA-E25B-6349-93CB-B11D9221023F}"/>
              </a:ext>
            </a:extLst>
          </p:cNvPr>
          <p:cNvCxnSpPr>
            <a:cxnSpLocks/>
          </p:cNvCxnSpPr>
          <p:nvPr/>
        </p:nvCxnSpPr>
        <p:spPr>
          <a:xfrm>
            <a:off x="4489571" y="4359990"/>
            <a:ext cx="1065116" cy="0"/>
          </a:xfrm>
          <a:prstGeom prst="line">
            <a:avLst/>
          </a:prstGeom>
          <a:noFill/>
          <a:ln w="19050" cap="flat" cmpd="sng" algn="ctr">
            <a:gradFill>
              <a:gsLst>
                <a:gs pos="0">
                  <a:srgbClr val="2ED0AE"/>
                </a:gs>
                <a:gs pos="100000">
                  <a:schemeClr val="tx1"/>
                </a:gs>
              </a:gsLst>
              <a:lin ang="10800000" scaled="0"/>
            </a:gradFill>
            <a:prstDash val="solid"/>
            <a:miter lim="800000"/>
          </a:ln>
          <a:effectLst/>
        </p:spPr>
      </p:cxnSp>
      <p:cxnSp>
        <p:nvCxnSpPr>
          <p:cNvPr id="168" name="Connettore 1 218">
            <a:extLst>
              <a:ext uri="{FF2B5EF4-FFF2-40B4-BE49-F238E27FC236}">
                <a16:creationId xmlns:a16="http://schemas.microsoft.com/office/drawing/2014/main" id="{40FA70AB-430B-6D45-B370-E143C7DD53BE}"/>
              </a:ext>
            </a:extLst>
          </p:cNvPr>
          <p:cNvCxnSpPr>
            <a:cxnSpLocks/>
          </p:cNvCxnSpPr>
          <p:nvPr/>
        </p:nvCxnSpPr>
        <p:spPr>
          <a:xfrm>
            <a:off x="4489571" y="4765626"/>
            <a:ext cx="1065116" cy="0"/>
          </a:xfrm>
          <a:prstGeom prst="line">
            <a:avLst/>
          </a:prstGeom>
          <a:noFill/>
          <a:ln w="19050" cap="flat" cmpd="sng" algn="ctr">
            <a:gradFill>
              <a:gsLst>
                <a:gs pos="0">
                  <a:srgbClr val="2ED0AE"/>
                </a:gs>
                <a:gs pos="100000">
                  <a:schemeClr val="tx1"/>
                </a:gs>
              </a:gsLst>
              <a:lin ang="10800000" scaled="0"/>
            </a:gradFill>
            <a:prstDash val="solid"/>
            <a:miter lim="800000"/>
          </a:ln>
          <a:effectLst/>
        </p:spPr>
      </p:cxnSp>
      <p:cxnSp>
        <p:nvCxnSpPr>
          <p:cNvPr id="169" name="Connettore 1 218">
            <a:extLst>
              <a:ext uri="{FF2B5EF4-FFF2-40B4-BE49-F238E27FC236}">
                <a16:creationId xmlns:a16="http://schemas.microsoft.com/office/drawing/2014/main" id="{31F16272-E29F-9D42-8AD8-DB1B1801C878}"/>
              </a:ext>
            </a:extLst>
          </p:cNvPr>
          <p:cNvCxnSpPr>
            <a:cxnSpLocks/>
          </p:cNvCxnSpPr>
          <p:nvPr/>
        </p:nvCxnSpPr>
        <p:spPr>
          <a:xfrm>
            <a:off x="4489571" y="5164387"/>
            <a:ext cx="1065116" cy="0"/>
          </a:xfrm>
          <a:prstGeom prst="line">
            <a:avLst/>
          </a:prstGeom>
          <a:noFill/>
          <a:ln w="19050" cap="flat" cmpd="sng" algn="ctr">
            <a:gradFill>
              <a:gsLst>
                <a:gs pos="0">
                  <a:srgbClr val="2ED0AE"/>
                </a:gs>
                <a:gs pos="100000">
                  <a:schemeClr val="tx1"/>
                </a:gs>
              </a:gsLst>
              <a:lin ang="10800000" scaled="0"/>
            </a:gradFill>
            <a:prstDash val="solid"/>
            <a:miter lim="800000"/>
          </a:ln>
          <a:effectLst/>
        </p:spPr>
      </p:cxnSp>
      <p:pic>
        <p:nvPicPr>
          <p:cNvPr id="170" name="Picture 1">
            <a:extLst>
              <a:ext uri="{FF2B5EF4-FFF2-40B4-BE49-F238E27FC236}">
                <a16:creationId xmlns:a16="http://schemas.microsoft.com/office/drawing/2014/main" id="{2AED813B-E7D8-204F-A916-E51CB48F7EF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0296" y="202160"/>
            <a:ext cx="1130376" cy="1290336"/>
          </a:xfrm>
          <a:prstGeom prst="rect">
            <a:avLst/>
          </a:prstGeom>
        </p:spPr>
      </p:pic>
      <p:sp>
        <p:nvSpPr>
          <p:cNvPr id="172" name="Title 1">
            <a:extLst>
              <a:ext uri="{FF2B5EF4-FFF2-40B4-BE49-F238E27FC236}">
                <a16:creationId xmlns:a16="http://schemas.microsoft.com/office/drawing/2014/main" id="{37EA0E01-52F1-804E-A7F5-74D59B9472D1}"/>
              </a:ext>
            </a:extLst>
          </p:cNvPr>
          <p:cNvSpPr txBox="1">
            <a:spLocks/>
          </p:cNvSpPr>
          <p:nvPr/>
        </p:nvSpPr>
        <p:spPr>
          <a:xfrm>
            <a:off x="1757238" y="296864"/>
            <a:ext cx="9644932" cy="1197982"/>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en-US" sz="4000" dirty="0">
                <a:latin typeface="Kaspersky Sans" panose="020B0503050101040103" pitchFamily="34" charset="0"/>
              </a:rPr>
              <a:t>Kaspersky </a:t>
            </a:r>
            <a:br>
              <a:rPr lang="en-US" sz="4000" dirty="0">
                <a:latin typeface="Kaspersky Sans" panose="020B0503050101040103" pitchFamily="34" charset="0"/>
              </a:rPr>
            </a:br>
            <a:r>
              <a:rPr lang="en-US" sz="4000" dirty="0" smtClean="0">
                <a:latin typeface="Kaspersky Sans" panose="020B0503050101040103" pitchFamily="34" charset="0"/>
              </a:rPr>
              <a:t>Threat Data Feeds</a:t>
            </a:r>
            <a:endParaRPr lang="ru-RU" sz="4000" dirty="0"/>
          </a:p>
        </p:txBody>
      </p:sp>
    </p:spTree>
    <p:extLst>
      <p:ext uri="{BB962C8B-B14F-4D97-AF65-F5344CB8AC3E}">
        <p14:creationId xmlns:p14="http://schemas.microsoft.com/office/powerpoint/2010/main" val="84799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6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6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6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P spid="81" grpId="0"/>
      <p:bldP spid="135" grpId="0"/>
      <p:bldP spid="136" grpId="0"/>
      <p:bldP spid="137" grpId="0"/>
      <p:bldP spid="152" grpId="0" animBg="1"/>
      <p:bldP spid="153" grpId="0" animBg="1"/>
      <p:bldP spid="154" grpId="0" animBg="1"/>
      <p:bldP spid="155" grpId="0" animBg="1"/>
      <p:bldP spid="156" grpId="0" animBg="1"/>
      <p:bldP spid="157" grpId="0" animBg="1"/>
      <p:bldP spid="158" grpId="0" animBg="1"/>
      <p:bldP spid="159" grpId="0" animBg="1"/>
      <p:bldP spid="16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5913" y="199574"/>
            <a:ext cx="11460174" cy="6458851"/>
          </a:xfrm>
          <a:prstGeom prst="rect">
            <a:avLst/>
          </a:prstGeom>
        </p:spPr>
      </p:pic>
    </p:spTree>
    <p:extLst>
      <p:ext uri="{BB962C8B-B14F-4D97-AF65-F5344CB8AC3E}">
        <p14:creationId xmlns:p14="http://schemas.microsoft.com/office/powerpoint/2010/main" val="2256741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Скругленный прямоугольник 24">
            <a:extLst>
              <a:ext uri="{FF2B5EF4-FFF2-40B4-BE49-F238E27FC236}">
                <a16:creationId xmlns:a16="http://schemas.microsoft.com/office/drawing/2014/main" id="{80F68A9B-3D15-F245-8464-0AC06317749E}"/>
              </a:ext>
            </a:extLst>
          </p:cNvPr>
          <p:cNvSpPr/>
          <p:nvPr/>
        </p:nvSpPr>
        <p:spPr>
          <a:xfrm>
            <a:off x="377880" y="2581381"/>
            <a:ext cx="7618634" cy="4188306"/>
          </a:xfrm>
          <a:prstGeom prst="roundRect">
            <a:avLst>
              <a:gd name="adj" fmla="val 0"/>
            </a:avLst>
          </a:prstGeom>
          <a:solidFill>
            <a:srgbClr val="00A88E">
              <a:alpha val="12000"/>
            </a:srgbClr>
          </a:solidFill>
          <a:ln w="12700" cap="flat" cmpd="sng" algn="ctr">
            <a:solidFill>
              <a:srgbClr val="00BCA1">
                <a:alpha val="53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u="none" strike="noStrike" kern="0" cap="none" spc="0" normalizeH="0" baseline="0" noProof="0" dirty="0">
              <a:ln>
                <a:noFill/>
              </a:ln>
              <a:solidFill>
                <a:prstClr val="white"/>
              </a:solidFill>
              <a:effectLst/>
              <a:uLnTx/>
              <a:uFillTx/>
              <a:latin typeface="Arial" panose="020B0604020202020204"/>
            </a:endParaRPr>
          </a:p>
        </p:txBody>
      </p:sp>
      <p:sp>
        <p:nvSpPr>
          <p:cNvPr id="222" name="Title 1">
            <a:extLst>
              <a:ext uri="{FF2B5EF4-FFF2-40B4-BE49-F238E27FC236}">
                <a16:creationId xmlns:a16="http://schemas.microsoft.com/office/drawing/2014/main" id="{37EA0E01-52F1-804E-A7F5-74D59B9472D1}"/>
              </a:ext>
            </a:extLst>
          </p:cNvPr>
          <p:cNvSpPr txBox="1">
            <a:spLocks/>
          </p:cNvSpPr>
          <p:nvPr/>
        </p:nvSpPr>
        <p:spPr>
          <a:xfrm>
            <a:off x="1757238" y="296864"/>
            <a:ext cx="9644932" cy="1197982"/>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en-US" sz="4000" dirty="0" smtClean="0">
                <a:latin typeface="Kaspersky Sans" panose="020B0503050101040103" pitchFamily="34" charset="0"/>
              </a:rPr>
              <a:t>Kaspersky</a:t>
            </a:r>
            <a:br>
              <a:rPr lang="en-US" sz="4000" dirty="0" smtClean="0">
                <a:latin typeface="Kaspersky Sans" panose="020B0503050101040103" pitchFamily="34" charset="0"/>
              </a:rPr>
            </a:br>
            <a:r>
              <a:rPr lang="en-US" sz="4000" dirty="0" smtClean="0">
                <a:latin typeface="Kaspersky Sans" panose="020B0503050101040103" pitchFamily="34" charset="0"/>
              </a:rPr>
              <a:t>CyberTrace</a:t>
            </a:r>
            <a:endParaRPr lang="ru-RU" sz="4000" dirty="0"/>
          </a:p>
        </p:txBody>
      </p:sp>
      <p:sp>
        <p:nvSpPr>
          <p:cNvPr id="223" name="Скругленный прямоугольник 104">
            <a:extLst>
              <a:ext uri="{FF2B5EF4-FFF2-40B4-BE49-F238E27FC236}">
                <a16:creationId xmlns:a16="http://schemas.microsoft.com/office/drawing/2014/main" id="{BF4F2812-3B30-3D44-B8C5-A01C9FE43070}"/>
              </a:ext>
            </a:extLst>
          </p:cNvPr>
          <p:cNvSpPr/>
          <p:nvPr/>
        </p:nvSpPr>
        <p:spPr>
          <a:xfrm>
            <a:off x="691116" y="2734678"/>
            <a:ext cx="1466196" cy="1372687"/>
          </a:xfrm>
          <a:prstGeom prst="roundRect">
            <a:avLst>
              <a:gd name="adj" fmla="val 12279"/>
            </a:avLst>
          </a:prstGeom>
          <a:solidFill>
            <a:schemeClr val="bg1"/>
          </a:solidFill>
          <a:ln w="19050" cap="flat" cmpd="sng" algn="ctr">
            <a:solidFill>
              <a:srgbClr val="009982"/>
            </a:solidFill>
            <a:prstDash val="solid"/>
            <a:miter lim="800000"/>
          </a:ln>
          <a:effectLst/>
        </p:spPr>
        <p:txBody>
          <a:bodyPr rtlCol="0" anchor="ctr"/>
          <a:lstStyle/>
          <a:p>
            <a:pPr algn="ctr"/>
            <a:endParaRPr lang="ru-RU" kern="0" dirty="0">
              <a:solidFill>
                <a:prstClr val="white"/>
              </a:solidFill>
              <a:latin typeface="Arial"/>
            </a:endParaRPr>
          </a:p>
        </p:txBody>
      </p:sp>
      <p:grpSp>
        <p:nvGrpSpPr>
          <p:cNvPr id="225" name="Группа 25">
            <a:extLst>
              <a:ext uri="{FF2B5EF4-FFF2-40B4-BE49-F238E27FC236}">
                <a16:creationId xmlns:a16="http://schemas.microsoft.com/office/drawing/2014/main" id="{F7B86743-55A0-2944-A992-42F169276141}"/>
              </a:ext>
            </a:extLst>
          </p:cNvPr>
          <p:cNvGrpSpPr/>
          <p:nvPr/>
        </p:nvGrpSpPr>
        <p:grpSpPr>
          <a:xfrm>
            <a:off x="826622" y="2897762"/>
            <a:ext cx="1207370" cy="1187641"/>
            <a:chOff x="660326" y="4023344"/>
            <a:chExt cx="1207370" cy="1286944"/>
          </a:xfrm>
        </p:grpSpPr>
        <p:sp>
          <p:nvSpPr>
            <p:cNvPr id="226" name="Прямоугольник 26">
              <a:extLst>
                <a:ext uri="{FF2B5EF4-FFF2-40B4-BE49-F238E27FC236}">
                  <a16:creationId xmlns:a16="http://schemas.microsoft.com/office/drawing/2014/main" id="{FAD5798E-3146-3B4B-83B0-64C6CBDEF222}"/>
                </a:ext>
              </a:extLst>
            </p:cNvPr>
            <p:cNvSpPr/>
            <p:nvPr/>
          </p:nvSpPr>
          <p:spPr>
            <a:xfrm>
              <a:off x="660326" y="5010128"/>
              <a:ext cx="1207370" cy="300160"/>
            </a:xfrm>
            <a:prstGeom prst="rect">
              <a:avLst/>
            </a:prstGeom>
          </p:spPr>
          <p:txBody>
            <a:bodyPr wrap="square" lIns="0" rIns="0">
              <a:spAutoFit/>
            </a:bodyPr>
            <a:lstStyle/>
            <a:p>
              <a:pPr algn="ctr">
                <a:spcAft>
                  <a:spcPts val="500"/>
                </a:spcAft>
                <a:defRPr/>
              </a:pPr>
              <a:r>
                <a:rPr lang="en-US" sz="1200" b="1" kern="0" dirty="0">
                  <a:latin typeface="Kaspersky Sans" panose="020B0503050101040103" pitchFamily="34" charset="0"/>
                </a:rPr>
                <a:t>Log sources</a:t>
              </a:r>
              <a:endParaRPr lang="ru-RU" sz="1200" kern="0" dirty="0">
                <a:latin typeface="Kaspersky Sans Beta Light" panose="020B0604020202020204" charset="0"/>
              </a:endParaRPr>
            </a:p>
          </p:txBody>
        </p:sp>
        <p:pic>
          <p:nvPicPr>
            <p:cNvPr id="227" name="Рисунок 27">
              <a:extLst>
                <a:ext uri="{FF2B5EF4-FFF2-40B4-BE49-F238E27FC236}">
                  <a16:creationId xmlns:a16="http://schemas.microsoft.com/office/drawing/2014/main" id="{D72FCACA-6F8A-4342-A2A0-ADC7AF9EBD52}"/>
                </a:ext>
              </a:extLst>
            </p:cNvPr>
            <p:cNvPicPr>
              <a:picLocks noChangeAspect="1"/>
            </p:cNvPicPr>
            <p:nvPr/>
          </p:nvPicPr>
          <p:blipFill>
            <a:blip r:embed="rId3">
              <a:lum bright="-100000"/>
            </a:blip>
            <a:stretch>
              <a:fillRect/>
            </a:stretch>
          </p:blipFill>
          <p:spPr>
            <a:xfrm>
              <a:off x="1068086" y="4657586"/>
              <a:ext cx="391849" cy="231938"/>
            </a:xfrm>
            <a:prstGeom prst="rect">
              <a:avLst/>
            </a:prstGeom>
            <a:ln>
              <a:noFill/>
            </a:ln>
          </p:spPr>
        </p:pic>
        <p:pic>
          <p:nvPicPr>
            <p:cNvPr id="228" name="Рисунок 28">
              <a:extLst>
                <a:ext uri="{FF2B5EF4-FFF2-40B4-BE49-F238E27FC236}">
                  <a16:creationId xmlns:a16="http://schemas.microsoft.com/office/drawing/2014/main" id="{C0C40FDC-602A-6349-A630-F9750E0F5359}"/>
                </a:ext>
              </a:extLst>
            </p:cNvPr>
            <p:cNvPicPr>
              <a:picLocks noChangeAspect="1"/>
            </p:cNvPicPr>
            <p:nvPr/>
          </p:nvPicPr>
          <p:blipFill>
            <a:blip r:embed="rId4">
              <a:lum bright="-100000"/>
            </a:blip>
            <a:stretch>
              <a:fillRect/>
            </a:stretch>
          </p:blipFill>
          <p:spPr>
            <a:xfrm>
              <a:off x="1481609" y="4057123"/>
              <a:ext cx="227312" cy="340573"/>
            </a:xfrm>
            <a:prstGeom prst="rect">
              <a:avLst/>
            </a:prstGeom>
            <a:ln>
              <a:noFill/>
            </a:ln>
          </p:spPr>
        </p:pic>
        <p:pic>
          <p:nvPicPr>
            <p:cNvPr id="229" name="Рисунок 29">
              <a:extLst>
                <a:ext uri="{FF2B5EF4-FFF2-40B4-BE49-F238E27FC236}">
                  <a16:creationId xmlns:a16="http://schemas.microsoft.com/office/drawing/2014/main" id="{458745D1-2B44-8848-8FD9-E50ED6A39DB4}"/>
                </a:ext>
              </a:extLst>
            </p:cNvPr>
            <p:cNvPicPr>
              <a:picLocks noChangeAspect="1"/>
            </p:cNvPicPr>
            <p:nvPr/>
          </p:nvPicPr>
          <p:blipFill>
            <a:blip r:embed="rId5">
              <a:lum bright="-100000"/>
            </a:blip>
            <a:stretch>
              <a:fillRect/>
            </a:stretch>
          </p:blipFill>
          <p:spPr>
            <a:xfrm>
              <a:off x="759732" y="4023344"/>
              <a:ext cx="419979" cy="374545"/>
            </a:xfrm>
            <a:prstGeom prst="rect">
              <a:avLst/>
            </a:prstGeom>
            <a:ln>
              <a:noFill/>
            </a:ln>
          </p:spPr>
        </p:pic>
      </p:grpSp>
      <p:sp>
        <p:nvSpPr>
          <p:cNvPr id="233" name="Прямоугольник 41">
            <a:extLst>
              <a:ext uri="{FF2B5EF4-FFF2-40B4-BE49-F238E27FC236}">
                <a16:creationId xmlns:a16="http://schemas.microsoft.com/office/drawing/2014/main" id="{82625235-CA39-954B-BFF2-ADB808F9501C}"/>
              </a:ext>
            </a:extLst>
          </p:cNvPr>
          <p:cNvSpPr/>
          <p:nvPr/>
        </p:nvSpPr>
        <p:spPr>
          <a:xfrm>
            <a:off x="351426" y="6371041"/>
            <a:ext cx="1835613" cy="276999"/>
          </a:xfrm>
          <a:prstGeom prst="rect">
            <a:avLst/>
          </a:prstGeom>
        </p:spPr>
        <p:txBody>
          <a:bodyPr wrap="square" lIns="0" rIns="0">
            <a:spAutoFit/>
          </a:bodyPr>
          <a:lstStyle/>
          <a:p>
            <a:pPr algn="ctr">
              <a:spcAft>
                <a:spcPts val="500"/>
              </a:spcAft>
              <a:defRPr/>
            </a:pPr>
            <a:r>
              <a:rPr lang="en-US" sz="1200" b="1" kern="0" dirty="0">
                <a:latin typeface="Kaspersky Sans" panose="020B0503050101040103" pitchFamily="34" charset="0"/>
              </a:rPr>
              <a:t>Corporate network</a:t>
            </a:r>
            <a:endParaRPr lang="ru-RU" sz="1200" b="1" kern="0" dirty="0">
              <a:latin typeface="Kaspersky Sans Light" panose="020B0303050101040103" pitchFamily="34" charset="0"/>
            </a:endParaRPr>
          </a:p>
        </p:txBody>
      </p:sp>
      <p:cxnSp>
        <p:nvCxnSpPr>
          <p:cNvPr id="234" name="Прямая соединительная линия 42">
            <a:extLst>
              <a:ext uri="{FF2B5EF4-FFF2-40B4-BE49-F238E27FC236}">
                <a16:creationId xmlns:a16="http://schemas.microsoft.com/office/drawing/2014/main" id="{DCA5E3CC-21C1-444F-BCF1-7E8284113FB1}"/>
              </a:ext>
            </a:extLst>
          </p:cNvPr>
          <p:cNvCxnSpPr>
            <a:stCxn id="257" idx="0"/>
          </p:cNvCxnSpPr>
          <p:nvPr/>
        </p:nvCxnSpPr>
        <p:spPr>
          <a:xfrm flipV="1">
            <a:off x="3077972" y="2212453"/>
            <a:ext cx="0" cy="1084988"/>
          </a:xfrm>
          <a:prstGeom prst="line">
            <a:avLst/>
          </a:prstGeom>
          <a:noFill/>
          <a:ln w="19050" cap="flat" cmpd="sng" algn="ctr">
            <a:solidFill>
              <a:srgbClr val="009982"/>
            </a:solidFill>
            <a:prstDash val="solid"/>
            <a:miter lim="800000"/>
            <a:headEnd type="none" w="sm" len="sm"/>
          </a:ln>
          <a:effectLst/>
        </p:spPr>
      </p:cxnSp>
      <p:cxnSp>
        <p:nvCxnSpPr>
          <p:cNvPr id="235" name="Соединительная линия уступом 6">
            <a:extLst>
              <a:ext uri="{FF2B5EF4-FFF2-40B4-BE49-F238E27FC236}">
                <a16:creationId xmlns:a16="http://schemas.microsoft.com/office/drawing/2014/main" id="{718175AC-6D22-6C44-94B9-81063D81E6FA}"/>
              </a:ext>
            </a:extLst>
          </p:cNvPr>
          <p:cNvCxnSpPr>
            <a:endCxn id="247" idx="2"/>
          </p:cNvCxnSpPr>
          <p:nvPr/>
        </p:nvCxnSpPr>
        <p:spPr>
          <a:xfrm>
            <a:off x="2157312" y="3455594"/>
            <a:ext cx="1354269" cy="0"/>
          </a:xfrm>
          <a:prstGeom prst="straightConnector1">
            <a:avLst/>
          </a:prstGeom>
          <a:noFill/>
          <a:ln w="19050" cap="sq" cmpd="sng" algn="ctr">
            <a:solidFill>
              <a:srgbClr val="009982"/>
            </a:solidFill>
            <a:prstDash val="solid"/>
            <a:round/>
            <a:headEnd type="none" w="med" len="sm"/>
            <a:tailEnd type="arrow" w="med" len="sm"/>
          </a:ln>
          <a:effectLst/>
        </p:spPr>
      </p:cxnSp>
      <p:sp>
        <p:nvSpPr>
          <p:cNvPr id="236" name="Freeform 9">
            <a:extLst>
              <a:ext uri="{FF2B5EF4-FFF2-40B4-BE49-F238E27FC236}">
                <a16:creationId xmlns:a16="http://schemas.microsoft.com/office/drawing/2014/main" id="{3025E58E-2AFE-094C-AB6D-9E35B57A2291}"/>
              </a:ext>
            </a:extLst>
          </p:cNvPr>
          <p:cNvSpPr>
            <a:spLocks/>
          </p:cNvSpPr>
          <p:nvPr/>
        </p:nvSpPr>
        <p:spPr bwMode="auto">
          <a:xfrm>
            <a:off x="8741711" y="2663496"/>
            <a:ext cx="2522160" cy="1552038"/>
          </a:xfrm>
          <a:custGeom>
            <a:avLst/>
            <a:gdLst>
              <a:gd name="T0" fmla="*/ 867 w 1418"/>
              <a:gd name="T1" fmla="*/ 0 h 888"/>
              <a:gd name="T2" fmla="*/ 557 w 1418"/>
              <a:gd name="T3" fmla="*/ 217 h 888"/>
              <a:gd name="T4" fmla="*/ 427 w 1418"/>
              <a:gd name="T5" fmla="*/ 155 h 888"/>
              <a:gd name="T6" fmla="*/ 414 w 1418"/>
              <a:gd name="T7" fmla="*/ 156 h 888"/>
              <a:gd name="T8" fmla="*/ 262 w 1418"/>
              <a:gd name="T9" fmla="*/ 302 h 888"/>
              <a:gd name="T10" fmla="*/ 266 w 1418"/>
              <a:gd name="T11" fmla="*/ 364 h 888"/>
              <a:gd name="T12" fmla="*/ 11 w 1418"/>
              <a:gd name="T13" fmla="*/ 645 h 888"/>
              <a:gd name="T14" fmla="*/ 306 w 1418"/>
              <a:gd name="T15" fmla="*/ 888 h 888"/>
              <a:gd name="T16" fmla="*/ 1144 w 1418"/>
              <a:gd name="T17" fmla="*/ 888 h 888"/>
              <a:gd name="T18" fmla="*/ 1412 w 1418"/>
              <a:gd name="T19" fmla="*/ 637 h 888"/>
              <a:gd name="T20" fmla="*/ 1194 w 1418"/>
              <a:gd name="T21" fmla="*/ 366 h 888"/>
              <a:gd name="T22" fmla="*/ 1196 w 1418"/>
              <a:gd name="T23" fmla="*/ 329 h 888"/>
              <a:gd name="T24" fmla="*/ 867 w 1418"/>
              <a:gd name="T25"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8" h="888">
                <a:moveTo>
                  <a:pt x="867" y="0"/>
                </a:moveTo>
                <a:cubicBezTo>
                  <a:pt x="724" y="0"/>
                  <a:pt x="603" y="91"/>
                  <a:pt x="557" y="217"/>
                </a:cubicBezTo>
                <a:cubicBezTo>
                  <a:pt x="526" y="179"/>
                  <a:pt x="480" y="155"/>
                  <a:pt x="427" y="155"/>
                </a:cubicBezTo>
                <a:cubicBezTo>
                  <a:pt x="423" y="155"/>
                  <a:pt x="419" y="155"/>
                  <a:pt x="414" y="156"/>
                </a:cubicBezTo>
                <a:cubicBezTo>
                  <a:pt x="336" y="161"/>
                  <a:pt x="271" y="224"/>
                  <a:pt x="262" y="302"/>
                </a:cubicBezTo>
                <a:cubicBezTo>
                  <a:pt x="259" y="324"/>
                  <a:pt x="261" y="345"/>
                  <a:pt x="266" y="364"/>
                </a:cubicBezTo>
                <a:cubicBezTo>
                  <a:pt x="131" y="382"/>
                  <a:pt x="0" y="503"/>
                  <a:pt x="11" y="645"/>
                </a:cubicBezTo>
                <a:cubicBezTo>
                  <a:pt x="21" y="779"/>
                  <a:pt x="172" y="888"/>
                  <a:pt x="306" y="888"/>
                </a:cubicBezTo>
                <a:cubicBezTo>
                  <a:pt x="1144" y="888"/>
                  <a:pt x="1144" y="888"/>
                  <a:pt x="1144" y="888"/>
                </a:cubicBezTo>
                <a:cubicBezTo>
                  <a:pt x="1285" y="888"/>
                  <a:pt x="1405" y="778"/>
                  <a:pt x="1412" y="637"/>
                </a:cubicBezTo>
                <a:cubicBezTo>
                  <a:pt x="1418" y="502"/>
                  <a:pt x="1322" y="388"/>
                  <a:pt x="1194" y="366"/>
                </a:cubicBezTo>
                <a:cubicBezTo>
                  <a:pt x="1195" y="354"/>
                  <a:pt x="1196" y="342"/>
                  <a:pt x="1196" y="329"/>
                </a:cubicBezTo>
                <a:cubicBezTo>
                  <a:pt x="1196" y="147"/>
                  <a:pt x="1049" y="0"/>
                  <a:pt x="867" y="0"/>
                </a:cubicBezTo>
              </a:path>
            </a:pathLst>
          </a:custGeom>
          <a:solidFill>
            <a:srgbClr val="33B9A5"/>
          </a:solidFill>
          <a:ln w="19050" cap="flat" cmpd="sng" algn="ctr">
            <a:solidFill>
              <a:srgbClr val="009982"/>
            </a:solidFill>
            <a:prstDash val="solid"/>
            <a:miter lim="800000"/>
          </a:ln>
          <a:effectLst/>
          <a:extLst/>
        </p:spPr>
        <p:txBody>
          <a:bodyPr rtlCol="0" anchor="ctr"/>
          <a:lstStyle/>
          <a:p>
            <a:pPr algn="ctr">
              <a:defRPr/>
            </a:pPr>
            <a:endParaRPr lang="ru-RU" kern="0" dirty="0">
              <a:solidFill>
                <a:prstClr val="white"/>
              </a:solidFill>
              <a:latin typeface="Arial"/>
            </a:endParaRPr>
          </a:p>
        </p:txBody>
      </p:sp>
      <p:grpSp>
        <p:nvGrpSpPr>
          <p:cNvPr id="237" name="Группа 47">
            <a:extLst>
              <a:ext uri="{FF2B5EF4-FFF2-40B4-BE49-F238E27FC236}">
                <a16:creationId xmlns:a16="http://schemas.microsoft.com/office/drawing/2014/main" id="{8A746FB7-7AA4-8141-85B2-DCE4E32BB0C5}"/>
              </a:ext>
            </a:extLst>
          </p:cNvPr>
          <p:cNvGrpSpPr/>
          <p:nvPr/>
        </p:nvGrpSpPr>
        <p:grpSpPr>
          <a:xfrm>
            <a:off x="598929" y="1624737"/>
            <a:ext cx="5101547" cy="744061"/>
            <a:chOff x="1682190" y="796517"/>
            <a:chExt cx="4021006" cy="806275"/>
          </a:xfrm>
        </p:grpSpPr>
        <p:sp>
          <p:nvSpPr>
            <p:cNvPr id="240" name="Прямоугольник 50">
              <a:extLst>
                <a:ext uri="{FF2B5EF4-FFF2-40B4-BE49-F238E27FC236}">
                  <a16:creationId xmlns:a16="http://schemas.microsoft.com/office/drawing/2014/main" id="{14DCAB3F-1ECB-BC42-95A7-2AF7A0B00164}"/>
                </a:ext>
              </a:extLst>
            </p:cNvPr>
            <p:cNvSpPr/>
            <p:nvPr/>
          </p:nvSpPr>
          <p:spPr>
            <a:xfrm>
              <a:off x="1682190" y="796517"/>
              <a:ext cx="3992940" cy="806275"/>
            </a:xfrm>
            <a:prstGeom prst="rect">
              <a:avLst/>
            </a:prstGeom>
            <a:solidFill>
              <a:srgbClr val="33B9A5"/>
            </a:solidFill>
            <a:ln w="19050" cap="flat" cmpd="sng" algn="ctr">
              <a:solidFill>
                <a:srgbClr val="009982"/>
              </a:solidFill>
              <a:prstDash val="solid"/>
              <a:miter lim="800000"/>
            </a:ln>
            <a:effectLst/>
          </p:spPr>
          <p:txBody>
            <a:bodyPr rtlCol="0" anchor="ctr"/>
            <a:lstStyle/>
            <a:p>
              <a:pPr algn="ctr">
                <a:defRPr/>
              </a:pPr>
              <a:endParaRPr lang="ru-RU" kern="0" dirty="0">
                <a:solidFill>
                  <a:prstClr val="white"/>
                </a:solidFill>
                <a:latin typeface="Arial"/>
              </a:endParaRPr>
            </a:p>
          </p:txBody>
        </p:sp>
        <p:sp>
          <p:nvSpPr>
            <p:cNvPr id="239" name="TextBox 238">
              <a:extLst>
                <a:ext uri="{FF2B5EF4-FFF2-40B4-BE49-F238E27FC236}">
                  <a16:creationId xmlns:a16="http://schemas.microsoft.com/office/drawing/2014/main" id="{F5263FCF-81AB-8842-AD40-55748BC3AB27}"/>
                </a:ext>
              </a:extLst>
            </p:cNvPr>
            <p:cNvSpPr txBox="1"/>
            <p:nvPr/>
          </p:nvSpPr>
          <p:spPr>
            <a:xfrm>
              <a:off x="1754826" y="837202"/>
              <a:ext cx="3948370" cy="700373"/>
            </a:xfrm>
            <a:prstGeom prst="rect">
              <a:avLst/>
            </a:prstGeom>
          </p:spPr>
          <p:txBody>
            <a:bodyPr wrap="square" lIns="0" tIns="0" rIns="0" bIns="0" rtlCol="0">
              <a:spAutoFit/>
            </a:bodyPr>
            <a:lstStyle/>
            <a:p>
              <a:pPr>
                <a:spcAft>
                  <a:spcPts val="500"/>
                </a:spcAft>
                <a:defRPr/>
              </a:pPr>
              <a:r>
                <a:rPr lang="en-US" sz="1400" kern="0" dirty="0">
                  <a:solidFill>
                    <a:schemeClr val="bg1"/>
                  </a:solidFill>
                  <a:latin typeface="Kaspersky Sans" panose="020B0503050101040103" pitchFamily="34" charset="0"/>
                  <a:cs typeface="Kaspersky Sans Beta Light" panose="020B0604020202020204" charset="0"/>
                </a:rPr>
                <a:t>SIEM</a:t>
              </a:r>
              <a:r>
                <a:rPr lang="ru-RU" sz="1400" kern="0" dirty="0">
                  <a:solidFill>
                    <a:schemeClr val="bg1"/>
                  </a:solidFill>
                  <a:latin typeface="Kaspersky Sans Beta Light" panose="020B0604020202020204" charset="0"/>
                  <a:cs typeface="Kaspersky Sans Beta Light" panose="020B0604020202020204" charset="0"/>
                </a:rPr>
                <a:t> </a:t>
              </a:r>
              <a:r>
                <a:rPr lang="en-US" sz="1400" kern="0" dirty="0">
                  <a:solidFill>
                    <a:schemeClr val="bg1"/>
                  </a:solidFill>
                  <a:latin typeface="Kaspersky Sans" panose="020B0503050101040103" pitchFamily="34" charset="0"/>
                  <a:cs typeface="Kaspersky Sans Beta Light" panose="020B0604020202020204" charset="0"/>
                </a:rPr>
                <a:t>aggregates logs from different</a:t>
              </a:r>
              <a:r>
                <a:rPr lang="ru-RU" sz="1400" kern="0" dirty="0">
                  <a:solidFill>
                    <a:schemeClr val="bg1"/>
                  </a:solidFill>
                  <a:latin typeface="Kaspersky Sans Beta Light" panose="020B0604020202020204" charset="0"/>
                  <a:cs typeface="Kaspersky Sans Beta Light" panose="020B0604020202020204" charset="0"/>
                </a:rPr>
                <a:t> </a:t>
              </a:r>
              <a:r>
                <a:rPr lang="en-US" sz="1400" kern="0" dirty="0">
                  <a:solidFill>
                    <a:schemeClr val="bg1"/>
                  </a:solidFill>
                  <a:latin typeface="Kaspersky Sans" panose="020B0503050101040103" pitchFamily="34" charset="0"/>
                  <a:cs typeface="Kaspersky Sans Beta Light" panose="020B0604020202020204" charset="0"/>
                </a:rPr>
                <a:t>network devices and IT systems and sends the events with URLs, hashes and IPs to the correlation service for analysis</a:t>
              </a:r>
              <a:endParaRPr lang="ru-RU" sz="1400" kern="0" dirty="0">
                <a:solidFill>
                  <a:schemeClr val="bg1"/>
                </a:solidFill>
                <a:latin typeface="Kaspersky Sans Beta Light" panose="020B0604020202020204" charset="0"/>
                <a:cs typeface="Kaspersky Sans Beta Light" panose="020B0604020202020204" charset="0"/>
              </a:endParaRPr>
            </a:p>
          </p:txBody>
        </p:sp>
      </p:grpSp>
      <p:cxnSp>
        <p:nvCxnSpPr>
          <p:cNvPr id="242" name="Соединительная линия уступом 6">
            <a:extLst>
              <a:ext uri="{FF2B5EF4-FFF2-40B4-BE49-F238E27FC236}">
                <a16:creationId xmlns:a16="http://schemas.microsoft.com/office/drawing/2014/main" id="{441C0622-698F-D045-8FA4-2519E077BC1F}"/>
              </a:ext>
            </a:extLst>
          </p:cNvPr>
          <p:cNvCxnSpPr/>
          <p:nvPr/>
        </p:nvCxnSpPr>
        <p:spPr>
          <a:xfrm>
            <a:off x="4301797" y="3305394"/>
            <a:ext cx="1946782" cy="1761"/>
          </a:xfrm>
          <a:prstGeom prst="straightConnector1">
            <a:avLst/>
          </a:prstGeom>
          <a:noFill/>
          <a:ln w="19050" cap="sq" cmpd="sng" algn="ctr">
            <a:solidFill>
              <a:srgbClr val="009982"/>
            </a:solidFill>
            <a:prstDash val="solid"/>
            <a:round/>
            <a:headEnd type="none" w="med" len="sm"/>
            <a:tailEnd type="arrow" w="med" len="sm"/>
          </a:ln>
          <a:effectLst/>
        </p:spPr>
      </p:cxnSp>
      <p:grpSp>
        <p:nvGrpSpPr>
          <p:cNvPr id="243" name="Группа 55">
            <a:extLst>
              <a:ext uri="{FF2B5EF4-FFF2-40B4-BE49-F238E27FC236}">
                <a16:creationId xmlns:a16="http://schemas.microsoft.com/office/drawing/2014/main" id="{D7715B0F-88B1-8147-BB9C-3768FC3603B4}"/>
              </a:ext>
            </a:extLst>
          </p:cNvPr>
          <p:cNvGrpSpPr/>
          <p:nvPr/>
        </p:nvGrpSpPr>
        <p:grpSpPr>
          <a:xfrm>
            <a:off x="3511581" y="3072244"/>
            <a:ext cx="850387" cy="999317"/>
            <a:chOff x="3742122" y="2695752"/>
            <a:chExt cx="850387" cy="1082874"/>
          </a:xfrm>
          <a:solidFill>
            <a:schemeClr val="bg1"/>
          </a:solidFill>
        </p:grpSpPr>
        <p:grpSp>
          <p:nvGrpSpPr>
            <p:cNvPr id="244" name="Группа 16">
              <a:extLst>
                <a:ext uri="{FF2B5EF4-FFF2-40B4-BE49-F238E27FC236}">
                  <a16:creationId xmlns:a16="http://schemas.microsoft.com/office/drawing/2014/main" id="{5B7A393C-4019-7D48-8DC6-7A389D1D7FBB}"/>
                </a:ext>
              </a:extLst>
            </p:cNvPr>
            <p:cNvGrpSpPr/>
            <p:nvPr/>
          </p:nvGrpSpPr>
          <p:grpSpPr>
            <a:xfrm>
              <a:off x="3742122" y="2695752"/>
              <a:ext cx="850387" cy="1082874"/>
              <a:chOff x="3749068" y="1315893"/>
              <a:chExt cx="850387" cy="1082874"/>
            </a:xfrm>
            <a:grpFill/>
          </p:grpSpPr>
          <p:sp>
            <p:nvSpPr>
              <p:cNvPr id="246" name="Прямоугольник 54">
                <a:extLst>
                  <a:ext uri="{FF2B5EF4-FFF2-40B4-BE49-F238E27FC236}">
                    <a16:creationId xmlns:a16="http://schemas.microsoft.com/office/drawing/2014/main" id="{A25FB80F-0C21-6144-8523-10412826C8EE}"/>
                  </a:ext>
                </a:extLst>
              </p:cNvPr>
              <p:cNvSpPr/>
              <p:nvPr/>
            </p:nvSpPr>
            <p:spPr>
              <a:xfrm>
                <a:off x="3759195" y="2198660"/>
                <a:ext cx="840260" cy="200107"/>
              </a:xfrm>
              <a:prstGeom prst="rect">
                <a:avLst/>
              </a:prstGeom>
              <a:noFill/>
            </p:spPr>
            <p:txBody>
              <a:bodyPr wrap="square" lIns="0" tIns="0" rIns="0" bIns="0">
                <a:spAutoFit/>
              </a:bodyPr>
              <a:lstStyle/>
              <a:p>
                <a:pPr algn="ctr">
                  <a:spcAft>
                    <a:spcPts val="500"/>
                  </a:spcAft>
                  <a:defRPr/>
                </a:pPr>
                <a:r>
                  <a:rPr lang="en-US" sz="1200" b="1" kern="0" dirty="0">
                    <a:latin typeface="Kaspersky Sans" panose="020B0503050101040103" pitchFamily="34" charset="0"/>
                  </a:rPr>
                  <a:t>SIEM</a:t>
                </a:r>
              </a:p>
            </p:txBody>
          </p:sp>
          <p:sp>
            <p:nvSpPr>
              <p:cNvPr id="247" name="Овал 53">
                <a:extLst>
                  <a:ext uri="{FF2B5EF4-FFF2-40B4-BE49-F238E27FC236}">
                    <a16:creationId xmlns:a16="http://schemas.microsoft.com/office/drawing/2014/main" id="{0DEB15CF-84CF-694B-81EC-58563FDFDC33}"/>
                  </a:ext>
                </a:extLst>
              </p:cNvPr>
              <p:cNvSpPr/>
              <p:nvPr/>
            </p:nvSpPr>
            <p:spPr>
              <a:xfrm>
                <a:off x="3749068" y="1315893"/>
                <a:ext cx="830804" cy="830804"/>
              </a:xfrm>
              <a:prstGeom prst="ellipse">
                <a:avLst/>
              </a:prstGeom>
              <a:grpFill/>
              <a:ln w="19050" cap="flat" cmpd="sng" algn="ctr">
                <a:solidFill>
                  <a:srgbClr val="009982"/>
                </a:solidFill>
                <a:prstDash val="solid"/>
                <a:miter lim="800000"/>
              </a:ln>
              <a:effectLst/>
            </p:spPr>
            <p:txBody>
              <a:bodyPr rtlCol="0" anchor="ctr"/>
              <a:lstStyle/>
              <a:p>
                <a:pPr algn="ctr">
                  <a:defRPr/>
                </a:pPr>
                <a:endParaRPr lang="ru-RU" kern="0" dirty="0">
                  <a:solidFill>
                    <a:prstClr val="white"/>
                  </a:solidFill>
                  <a:latin typeface="Arial"/>
                </a:endParaRPr>
              </a:p>
            </p:txBody>
          </p:sp>
        </p:grpSp>
        <p:pic>
          <p:nvPicPr>
            <p:cNvPr id="245" name="Рисунок 57">
              <a:extLst>
                <a:ext uri="{FF2B5EF4-FFF2-40B4-BE49-F238E27FC236}">
                  <a16:creationId xmlns:a16="http://schemas.microsoft.com/office/drawing/2014/main" id="{5B4B66C0-6981-AA4A-AE07-F03ACE974850}"/>
                </a:ext>
              </a:extLst>
            </p:cNvPr>
            <p:cNvPicPr>
              <a:picLocks noChangeAspect="1"/>
            </p:cNvPicPr>
            <p:nvPr/>
          </p:nvPicPr>
          <p:blipFill>
            <a:blip r:embed="rId6">
              <a:lum bright="-100000"/>
            </a:blip>
            <a:stretch>
              <a:fillRect/>
            </a:stretch>
          </p:blipFill>
          <p:spPr>
            <a:xfrm>
              <a:off x="3968941" y="2858687"/>
              <a:ext cx="384581" cy="544933"/>
            </a:xfrm>
            <a:prstGeom prst="rect">
              <a:avLst/>
            </a:prstGeom>
            <a:grpFill/>
            <a:ln>
              <a:noFill/>
            </a:ln>
          </p:spPr>
        </p:pic>
      </p:grpSp>
      <p:sp>
        <p:nvSpPr>
          <p:cNvPr id="248" name="Прямоугольник 61">
            <a:extLst>
              <a:ext uri="{FF2B5EF4-FFF2-40B4-BE49-F238E27FC236}">
                <a16:creationId xmlns:a16="http://schemas.microsoft.com/office/drawing/2014/main" id="{2C2AB358-D705-AE47-8E4C-8F69B8565345}"/>
              </a:ext>
            </a:extLst>
          </p:cNvPr>
          <p:cNvSpPr/>
          <p:nvPr/>
        </p:nvSpPr>
        <p:spPr>
          <a:xfrm>
            <a:off x="4385129" y="2772587"/>
            <a:ext cx="968714" cy="461665"/>
          </a:xfrm>
          <a:prstGeom prst="rect">
            <a:avLst/>
          </a:prstGeom>
        </p:spPr>
        <p:txBody>
          <a:bodyPr wrap="square" lIns="0" rIns="0">
            <a:spAutoFit/>
          </a:bodyPr>
          <a:lstStyle/>
          <a:p>
            <a:pPr>
              <a:spcAft>
                <a:spcPts val="500"/>
              </a:spcAft>
              <a:defRPr/>
            </a:pPr>
            <a:r>
              <a:rPr lang="en-US" sz="1200" b="1" kern="0" dirty="0">
                <a:latin typeface="Kaspersky Sans" panose="020B0503050101040103" pitchFamily="34" charset="0"/>
              </a:rPr>
              <a:t>Forwarded</a:t>
            </a:r>
            <a:r>
              <a:rPr lang="ru-RU" sz="1200" b="1" kern="0" dirty="0">
                <a:latin typeface="Kaspersky Sans Light" panose="020B0303050101040103" pitchFamily="34" charset="0"/>
              </a:rPr>
              <a:t> </a:t>
            </a:r>
            <a:r>
              <a:rPr lang="en-US" sz="1200" b="1" kern="0" dirty="0">
                <a:latin typeface="Kaspersky Sans" panose="020B0503050101040103" pitchFamily="34" charset="0"/>
              </a:rPr>
              <a:t>events</a:t>
            </a:r>
            <a:endParaRPr lang="ru-RU" sz="1200" b="1" kern="0" dirty="0">
              <a:latin typeface="Kaspersky Sans Light" panose="020B0303050101040103" pitchFamily="34" charset="0"/>
            </a:endParaRPr>
          </a:p>
        </p:txBody>
      </p:sp>
      <p:cxnSp>
        <p:nvCxnSpPr>
          <p:cNvPr id="249" name="Соединительная линия уступом 6">
            <a:extLst>
              <a:ext uri="{FF2B5EF4-FFF2-40B4-BE49-F238E27FC236}">
                <a16:creationId xmlns:a16="http://schemas.microsoft.com/office/drawing/2014/main" id="{5A41A831-1A20-0A4D-9F23-A710FE406E4F}"/>
              </a:ext>
            </a:extLst>
          </p:cNvPr>
          <p:cNvCxnSpPr/>
          <p:nvPr/>
        </p:nvCxnSpPr>
        <p:spPr>
          <a:xfrm flipH="1" flipV="1">
            <a:off x="4320772" y="3569264"/>
            <a:ext cx="1946783" cy="9263"/>
          </a:xfrm>
          <a:prstGeom prst="straightConnector1">
            <a:avLst/>
          </a:prstGeom>
          <a:noFill/>
          <a:ln w="19050" cap="sq" cmpd="sng" algn="ctr">
            <a:solidFill>
              <a:srgbClr val="009982"/>
            </a:solidFill>
            <a:prstDash val="solid"/>
            <a:round/>
            <a:headEnd type="none" w="med" len="sm"/>
            <a:tailEnd type="arrow" w="med" len="sm"/>
          </a:ln>
          <a:effectLst/>
        </p:spPr>
      </p:cxnSp>
      <p:grpSp>
        <p:nvGrpSpPr>
          <p:cNvPr id="250" name="Группа 63">
            <a:extLst>
              <a:ext uri="{FF2B5EF4-FFF2-40B4-BE49-F238E27FC236}">
                <a16:creationId xmlns:a16="http://schemas.microsoft.com/office/drawing/2014/main" id="{D7F0F6FC-577A-734C-BAA4-E427988E194B}"/>
              </a:ext>
            </a:extLst>
          </p:cNvPr>
          <p:cNvGrpSpPr/>
          <p:nvPr/>
        </p:nvGrpSpPr>
        <p:grpSpPr>
          <a:xfrm>
            <a:off x="5774984" y="3081530"/>
            <a:ext cx="1764496" cy="1020641"/>
            <a:chOff x="4522237" y="2543368"/>
            <a:chExt cx="1764496" cy="1105980"/>
          </a:xfrm>
        </p:grpSpPr>
        <p:sp>
          <p:nvSpPr>
            <p:cNvPr id="251" name="Овал 65">
              <a:extLst>
                <a:ext uri="{FF2B5EF4-FFF2-40B4-BE49-F238E27FC236}">
                  <a16:creationId xmlns:a16="http://schemas.microsoft.com/office/drawing/2014/main" id="{A3C14F83-E4C5-1140-A3BD-4F7BA9415672}"/>
                </a:ext>
              </a:extLst>
            </p:cNvPr>
            <p:cNvSpPr/>
            <p:nvPr/>
          </p:nvSpPr>
          <p:spPr>
            <a:xfrm>
              <a:off x="4971342" y="2543368"/>
              <a:ext cx="846046" cy="846046"/>
            </a:xfrm>
            <a:prstGeom prst="ellipse">
              <a:avLst/>
            </a:prstGeom>
            <a:solidFill>
              <a:schemeClr val="bg1"/>
            </a:solidFill>
            <a:ln w="19050" cap="flat" cmpd="sng" algn="ctr">
              <a:solidFill>
                <a:srgbClr val="009982"/>
              </a:solidFill>
              <a:prstDash val="solid"/>
              <a:miter lim="800000"/>
            </a:ln>
            <a:effectLst/>
          </p:spPr>
          <p:txBody>
            <a:bodyPr rtlCol="0" anchor="ctr"/>
            <a:lstStyle/>
            <a:p>
              <a:pPr algn="ctr"/>
              <a:endParaRPr lang="ru-RU" kern="0" dirty="0">
                <a:solidFill>
                  <a:prstClr val="white"/>
                </a:solidFill>
                <a:latin typeface="Arial"/>
              </a:endParaRPr>
            </a:p>
          </p:txBody>
        </p:sp>
        <p:sp>
          <p:nvSpPr>
            <p:cNvPr id="252" name="Прямоугольник 66">
              <a:extLst>
                <a:ext uri="{FF2B5EF4-FFF2-40B4-BE49-F238E27FC236}">
                  <a16:creationId xmlns:a16="http://schemas.microsoft.com/office/drawing/2014/main" id="{E4018964-653C-7444-99AC-7496A041BE86}"/>
                </a:ext>
              </a:extLst>
            </p:cNvPr>
            <p:cNvSpPr/>
            <p:nvPr/>
          </p:nvSpPr>
          <p:spPr>
            <a:xfrm>
              <a:off x="4522237" y="3349188"/>
              <a:ext cx="1764496" cy="300160"/>
            </a:xfrm>
            <a:prstGeom prst="rect">
              <a:avLst/>
            </a:prstGeom>
          </p:spPr>
          <p:txBody>
            <a:bodyPr wrap="square" lIns="0" rIns="0">
              <a:spAutoFit/>
            </a:bodyPr>
            <a:lstStyle/>
            <a:p>
              <a:pPr algn="ctr">
                <a:spcAft>
                  <a:spcPts val="500"/>
                </a:spcAft>
                <a:defRPr/>
              </a:pPr>
              <a:r>
                <a:rPr lang="en-US" sz="1200" b="1" kern="0" dirty="0">
                  <a:latin typeface="Kaspersky Sans" panose="020B0503050101040103" pitchFamily="34" charset="0"/>
                </a:rPr>
                <a:t>CyberTrace</a:t>
              </a:r>
            </a:p>
          </p:txBody>
        </p:sp>
        <p:pic>
          <p:nvPicPr>
            <p:cNvPr id="253" name="Рисунок 67">
              <a:extLst>
                <a:ext uri="{FF2B5EF4-FFF2-40B4-BE49-F238E27FC236}">
                  <a16:creationId xmlns:a16="http://schemas.microsoft.com/office/drawing/2014/main" id="{B73203CB-0283-A24C-9740-7AEC405D5EBB}"/>
                </a:ext>
              </a:extLst>
            </p:cNvPr>
            <p:cNvPicPr>
              <a:picLocks noChangeAspect="1"/>
            </p:cNvPicPr>
            <p:nvPr/>
          </p:nvPicPr>
          <p:blipFill>
            <a:blip r:embed="rId7">
              <a:lum bright="-100000"/>
            </a:blip>
            <a:stretch>
              <a:fillRect/>
            </a:stretch>
          </p:blipFill>
          <p:spPr>
            <a:xfrm>
              <a:off x="5181414" y="2763519"/>
              <a:ext cx="407330" cy="416546"/>
            </a:xfrm>
            <a:prstGeom prst="rect">
              <a:avLst/>
            </a:prstGeom>
            <a:ln>
              <a:noFill/>
            </a:ln>
          </p:spPr>
        </p:pic>
      </p:grpSp>
      <p:sp>
        <p:nvSpPr>
          <p:cNvPr id="254" name="Прямоугольник 68">
            <a:extLst>
              <a:ext uri="{FF2B5EF4-FFF2-40B4-BE49-F238E27FC236}">
                <a16:creationId xmlns:a16="http://schemas.microsoft.com/office/drawing/2014/main" id="{889A02AC-8BDA-584B-9C54-E0C04E2D3C2A}"/>
              </a:ext>
            </a:extLst>
          </p:cNvPr>
          <p:cNvSpPr/>
          <p:nvPr/>
        </p:nvSpPr>
        <p:spPr>
          <a:xfrm>
            <a:off x="5120346" y="3597047"/>
            <a:ext cx="1016793" cy="461665"/>
          </a:xfrm>
          <a:prstGeom prst="rect">
            <a:avLst/>
          </a:prstGeom>
        </p:spPr>
        <p:txBody>
          <a:bodyPr wrap="square" lIns="0" rIns="0">
            <a:spAutoFit/>
          </a:bodyPr>
          <a:lstStyle/>
          <a:p>
            <a:pPr>
              <a:spcAft>
                <a:spcPts val="500"/>
              </a:spcAft>
              <a:defRPr/>
            </a:pPr>
            <a:r>
              <a:rPr lang="en-US" sz="1200" b="1" kern="0" dirty="0">
                <a:latin typeface="Kaspersky Sans" panose="020B0503050101040103" pitchFamily="34" charset="0"/>
              </a:rPr>
              <a:t>Detection</a:t>
            </a:r>
            <a:r>
              <a:rPr lang="ru-RU" sz="1200" b="1" kern="0" dirty="0">
                <a:latin typeface="Kaspersky Sans Light" panose="020B0303050101040103" pitchFamily="34" charset="0"/>
              </a:rPr>
              <a:t> </a:t>
            </a:r>
            <a:r>
              <a:rPr lang="en-US" sz="1200" b="1" kern="0" dirty="0">
                <a:latin typeface="Kaspersky Sans" panose="020B0503050101040103" pitchFamily="34" charset="0"/>
              </a:rPr>
              <a:t>events</a:t>
            </a:r>
            <a:endParaRPr lang="ru-RU" sz="1200" b="1" kern="0" dirty="0">
              <a:latin typeface="Kaspersky Sans Light" panose="020B0303050101040103" pitchFamily="34" charset="0"/>
            </a:endParaRPr>
          </a:p>
        </p:txBody>
      </p:sp>
      <p:sp>
        <p:nvSpPr>
          <p:cNvPr id="255" name="Прямоугольник 69">
            <a:extLst>
              <a:ext uri="{FF2B5EF4-FFF2-40B4-BE49-F238E27FC236}">
                <a16:creationId xmlns:a16="http://schemas.microsoft.com/office/drawing/2014/main" id="{E46B1667-82CC-7F4B-8BD2-7233A7197B55}"/>
              </a:ext>
            </a:extLst>
          </p:cNvPr>
          <p:cNvSpPr/>
          <p:nvPr/>
        </p:nvSpPr>
        <p:spPr>
          <a:xfrm>
            <a:off x="8971014" y="3069740"/>
            <a:ext cx="2223906" cy="1015663"/>
          </a:xfrm>
          <a:prstGeom prst="rect">
            <a:avLst/>
          </a:prstGeom>
        </p:spPr>
        <p:txBody>
          <a:bodyPr wrap="square" lIns="0" rIns="0">
            <a:spAutoFit/>
          </a:bodyPr>
          <a:lstStyle/>
          <a:p>
            <a:pPr algn="ctr">
              <a:defRPr/>
            </a:pPr>
            <a:r>
              <a:rPr lang="en-US" sz="1200" kern="0" dirty="0">
                <a:solidFill>
                  <a:schemeClr val="bg1"/>
                </a:solidFill>
                <a:latin typeface="Kaspersky Sans" panose="020B0503050101040103" pitchFamily="34" charset="0"/>
                <a:cs typeface="Kaspersky Sans Beta Light" panose="020B0604020202020204" charset="0"/>
              </a:rPr>
              <a:t>Kaspersky </a:t>
            </a:r>
          </a:p>
          <a:p>
            <a:pPr algn="ctr">
              <a:defRPr/>
            </a:pPr>
            <a:r>
              <a:rPr lang="en-US" sz="1200" kern="0" dirty="0">
                <a:solidFill>
                  <a:schemeClr val="bg1"/>
                </a:solidFill>
                <a:latin typeface="Kaspersky Sans" panose="020B0503050101040103" pitchFamily="34" charset="0"/>
                <a:cs typeface="Kaspersky Sans Beta Light" panose="020B0604020202020204" charset="0"/>
              </a:rPr>
              <a:t>Threat Data Feeds, </a:t>
            </a:r>
            <a:br>
              <a:rPr lang="en-US" sz="1200" kern="0" dirty="0">
                <a:solidFill>
                  <a:schemeClr val="bg1"/>
                </a:solidFill>
                <a:latin typeface="Kaspersky Sans" panose="020B0503050101040103" pitchFamily="34" charset="0"/>
                <a:cs typeface="Kaspersky Sans Beta Light" panose="020B0604020202020204" charset="0"/>
              </a:rPr>
            </a:br>
            <a:r>
              <a:rPr lang="en-US" sz="1200" kern="0" dirty="0">
                <a:solidFill>
                  <a:schemeClr val="bg1"/>
                </a:solidFill>
                <a:latin typeface="Kaspersky Sans" panose="020B0503050101040103" pitchFamily="34" charset="0"/>
                <a:cs typeface="Kaspersky Sans Beta Light" panose="020B0604020202020204" charset="0"/>
              </a:rPr>
              <a:t>commercial feeds, </a:t>
            </a:r>
          </a:p>
          <a:p>
            <a:pPr algn="ctr">
              <a:defRPr/>
            </a:pPr>
            <a:r>
              <a:rPr lang="en-US" sz="1200" kern="0" dirty="0">
                <a:solidFill>
                  <a:schemeClr val="bg1"/>
                </a:solidFill>
                <a:latin typeface="Kaspersky Sans" panose="020B0503050101040103" pitchFamily="34" charset="0"/>
                <a:cs typeface="Kaspersky Sans Beta Light" panose="020B0604020202020204" charset="0"/>
              </a:rPr>
              <a:t>OSINT feeds, </a:t>
            </a:r>
          </a:p>
          <a:p>
            <a:pPr algn="ctr">
              <a:spcAft>
                <a:spcPts val="500"/>
              </a:spcAft>
              <a:defRPr/>
            </a:pPr>
            <a:r>
              <a:rPr lang="en-US" sz="1200" kern="0" dirty="0">
                <a:solidFill>
                  <a:schemeClr val="bg1"/>
                </a:solidFill>
                <a:latin typeface="Kaspersky Sans" panose="020B0503050101040103" pitchFamily="34" charset="0"/>
                <a:cs typeface="Kaspersky Sans Beta Light" panose="020B0604020202020204" charset="0"/>
              </a:rPr>
              <a:t>custom feeds</a:t>
            </a:r>
            <a:endParaRPr lang="ru-RU" sz="1200" kern="0" dirty="0">
              <a:solidFill>
                <a:schemeClr val="bg1"/>
              </a:solidFill>
              <a:latin typeface="Kaspersky Sans Light" panose="020B0303050101040103" pitchFamily="34" charset="0"/>
              <a:cs typeface="Kaspersky Sans Beta Light" panose="020B0604020202020204" charset="0"/>
            </a:endParaRPr>
          </a:p>
        </p:txBody>
      </p:sp>
      <p:grpSp>
        <p:nvGrpSpPr>
          <p:cNvPr id="256" name="Группа 71">
            <a:extLst>
              <a:ext uri="{FF2B5EF4-FFF2-40B4-BE49-F238E27FC236}">
                <a16:creationId xmlns:a16="http://schemas.microsoft.com/office/drawing/2014/main" id="{35A01F48-ADCA-9C4A-8352-359F3F7A483A}"/>
              </a:ext>
            </a:extLst>
          </p:cNvPr>
          <p:cNvGrpSpPr/>
          <p:nvPr/>
        </p:nvGrpSpPr>
        <p:grpSpPr>
          <a:xfrm>
            <a:off x="2915138" y="3297441"/>
            <a:ext cx="325668" cy="300539"/>
            <a:chOff x="1610788" y="-3779"/>
            <a:chExt cx="325668" cy="325668"/>
          </a:xfrm>
        </p:grpSpPr>
        <p:sp>
          <p:nvSpPr>
            <p:cNvPr id="257" name="Овал 72">
              <a:extLst>
                <a:ext uri="{FF2B5EF4-FFF2-40B4-BE49-F238E27FC236}">
                  <a16:creationId xmlns:a16="http://schemas.microsoft.com/office/drawing/2014/main" id="{C2A185D9-5986-0C45-9DDD-1A0DE23202D9}"/>
                </a:ext>
              </a:extLst>
            </p:cNvPr>
            <p:cNvSpPr/>
            <p:nvPr/>
          </p:nvSpPr>
          <p:spPr>
            <a:xfrm>
              <a:off x="1610788" y="-3779"/>
              <a:ext cx="325668" cy="325668"/>
            </a:xfrm>
            <a:prstGeom prst="ellipse">
              <a:avLst/>
            </a:prstGeom>
            <a:solidFill>
              <a:srgbClr val="00A88E"/>
            </a:solidFill>
            <a:ln w="19050" cap="flat" cmpd="sng" algn="ctr">
              <a:noFill/>
              <a:prstDash val="solid"/>
              <a:miter lim="800000"/>
            </a:ln>
            <a:effectLst/>
          </p:spPr>
          <p:txBody>
            <a:bodyPr rtlCol="0" anchor="ctr"/>
            <a:lstStyle/>
            <a:p>
              <a:pPr algn="ctr">
                <a:defRPr/>
              </a:pPr>
              <a:endParaRPr lang="ru-RU" kern="0" dirty="0">
                <a:solidFill>
                  <a:prstClr val="white"/>
                </a:solidFill>
                <a:latin typeface="Arial"/>
              </a:endParaRPr>
            </a:p>
          </p:txBody>
        </p:sp>
        <p:sp>
          <p:nvSpPr>
            <p:cNvPr id="258" name="Title 4">
              <a:extLst>
                <a:ext uri="{FF2B5EF4-FFF2-40B4-BE49-F238E27FC236}">
                  <a16:creationId xmlns:a16="http://schemas.microsoft.com/office/drawing/2014/main" id="{380EA240-AC89-9447-8660-C3C7CCEA773C}"/>
                </a:ext>
              </a:extLst>
            </p:cNvPr>
            <p:cNvSpPr txBox="1">
              <a:spLocks/>
            </p:cNvSpPr>
            <p:nvPr/>
          </p:nvSpPr>
          <p:spPr>
            <a:xfrm>
              <a:off x="1739504" y="76554"/>
              <a:ext cx="194873" cy="1800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400" b="1" kern="1200" cap="none" baseline="0">
                  <a:solidFill>
                    <a:schemeClr val="bg1"/>
                  </a:solidFill>
                  <a:latin typeface="+mj-lt"/>
                  <a:ea typeface="+mj-ea"/>
                  <a:cs typeface="+mj-cs"/>
                </a:defRPr>
              </a:lvl1pPr>
            </a:lstStyle>
            <a:p>
              <a:pPr>
                <a:defRPr/>
              </a:pPr>
              <a:r>
                <a:rPr lang="en-US" sz="1200" b="0" dirty="0">
                  <a:solidFill>
                    <a:prstClr val="white"/>
                  </a:solidFill>
                  <a:latin typeface="Kaspersky Sans" panose="020B0503050101040103" pitchFamily="34" charset="0"/>
                </a:rPr>
                <a:t>1</a:t>
              </a:r>
            </a:p>
          </p:txBody>
        </p:sp>
      </p:grpSp>
      <p:grpSp>
        <p:nvGrpSpPr>
          <p:cNvPr id="259" name="Группа 74">
            <a:extLst>
              <a:ext uri="{FF2B5EF4-FFF2-40B4-BE49-F238E27FC236}">
                <a16:creationId xmlns:a16="http://schemas.microsoft.com/office/drawing/2014/main" id="{DD824A77-9630-E14C-B3B0-9EB06EDD9081}"/>
              </a:ext>
            </a:extLst>
          </p:cNvPr>
          <p:cNvGrpSpPr/>
          <p:nvPr/>
        </p:nvGrpSpPr>
        <p:grpSpPr>
          <a:xfrm>
            <a:off x="4939326" y="3155055"/>
            <a:ext cx="325668" cy="300539"/>
            <a:chOff x="1610788" y="-3779"/>
            <a:chExt cx="325668" cy="325668"/>
          </a:xfrm>
        </p:grpSpPr>
        <p:sp>
          <p:nvSpPr>
            <p:cNvPr id="260" name="Овал 75">
              <a:extLst>
                <a:ext uri="{FF2B5EF4-FFF2-40B4-BE49-F238E27FC236}">
                  <a16:creationId xmlns:a16="http://schemas.microsoft.com/office/drawing/2014/main" id="{87C38246-9C09-8841-B23B-EB83A7E1CA1E}"/>
                </a:ext>
              </a:extLst>
            </p:cNvPr>
            <p:cNvSpPr/>
            <p:nvPr/>
          </p:nvSpPr>
          <p:spPr>
            <a:xfrm>
              <a:off x="1610788" y="-3779"/>
              <a:ext cx="325668" cy="325668"/>
            </a:xfrm>
            <a:prstGeom prst="ellipse">
              <a:avLst/>
            </a:prstGeom>
            <a:solidFill>
              <a:srgbClr val="00A88E"/>
            </a:solidFill>
            <a:ln w="19050" cap="flat" cmpd="sng" algn="ctr">
              <a:noFill/>
              <a:prstDash val="solid"/>
              <a:miter lim="800000"/>
            </a:ln>
            <a:effectLst/>
          </p:spPr>
          <p:txBody>
            <a:bodyPr rtlCol="0" anchor="ctr"/>
            <a:lstStyle/>
            <a:p>
              <a:pPr algn="ctr">
                <a:defRPr/>
              </a:pPr>
              <a:endParaRPr lang="ru-RU" kern="0" dirty="0">
                <a:solidFill>
                  <a:prstClr val="white"/>
                </a:solidFill>
                <a:latin typeface="Arial"/>
              </a:endParaRPr>
            </a:p>
          </p:txBody>
        </p:sp>
        <p:sp>
          <p:nvSpPr>
            <p:cNvPr id="261" name="Title 4">
              <a:extLst>
                <a:ext uri="{FF2B5EF4-FFF2-40B4-BE49-F238E27FC236}">
                  <a16:creationId xmlns:a16="http://schemas.microsoft.com/office/drawing/2014/main" id="{F9F50E31-C825-FA48-A2B3-FC2F23660D4B}"/>
                </a:ext>
              </a:extLst>
            </p:cNvPr>
            <p:cNvSpPr txBox="1">
              <a:spLocks/>
            </p:cNvSpPr>
            <p:nvPr/>
          </p:nvSpPr>
          <p:spPr>
            <a:xfrm>
              <a:off x="1733472" y="70475"/>
              <a:ext cx="194873" cy="1800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400" b="1" kern="1200" cap="none" baseline="0">
                  <a:solidFill>
                    <a:schemeClr val="bg1"/>
                  </a:solidFill>
                  <a:latin typeface="+mj-lt"/>
                  <a:ea typeface="+mj-ea"/>
                  <a:cs typeface="+mj-cs"/>
                </a:defRPr>
              </a:lvl1pPr>
            </a:lstStyle>
            <a:p>
              <a:pPr>
                <a:defRPr/>
              </a:pPr>
              <a:r>
                <a:rPr lang="en-US" sz="1200" b="0" dirty="0">
                  <a:solidFill>
                    <a:prstClr val="white"/>
                  </a:solidFill>
                  <a:latin typeface="Kaspersky Sans" panose="020B0503050101040103" pitchFamily="34" charset="0"/>
                </a:rPr>
                <a:t>2</a:t>
              </a:r>
            </a:p>
          </p:txBody>
        </p:sp>
      </p:grpSp>
      <p:cxnSp>
        <p:nvCxnSpPr>
          <p:cNvPr id="262" name="Соединительная линия уступом 77">
            <a:extLst>
              <a:ext uri="{FF2B5EF4-FFF2-40B4-BE49-F238E27FC236}">
                <a16:creationId xmlns:a16="http://schemas.microsoft.com/office/drawing/2014/main" id="{628034F0-E628-AD49-B803-FADD35035E92}"/>
              </a:ext>
            </a:extLst>
          </p:cNvPr>
          <p:cNvCxnSpPr/>
          <p:nvPr/>
        </p:nvCxnSpPr>
        <p:spPr>
          <a:xfrm rot="5400000">
            <a:off x="5787138" y="2227886"/>
            <a:ext cx="1586664" cy="1197561"/>
          </a:xfrm>
          <a:prstGeom prst="bentConnector3">
            <a:avLst>
              <a:gd name="adj1" fmla="val 50000"/>
            </a:avLst>
          </a:prstGeom>
          <a:noFill/>
          <a:ln w="19050" cap="flat" cmpd="sng" algn="ctr">
            <a:solidFill>
              <a:srgbClr val="00A88E"/>
            </a:solidFill>
            <a:prstDash val="solid"/>
            <a:miter lim="800000"/>
          </a:ln>
          <a:effectLst/>
        </p:spPr>
      </p:cxnSp>
      <p:grpSp>
        <p:nvGrpSpPr>
          <p:cNvPr id="263" name="Группа 78">
            <a:extLst>
              <a:ext uri="{FF2B5EF4-FFF2-40B4-BE49-F238E27FC236}">
                <a16:creationId xmlns:a16="http://schemas.microsoft.com/office/drawing/2014/main" id="{06E4FE1C-DDFE-AF4D-B1EA-E799B21BABFF}"/>
              </a:ext>
            </a:extLst>
          </p:cNvPr>
          <p:cNvGrpSpPr/>
          <p:nvPr/>
        </p:nvGrpSpPr>
        <p:grpSpPr>
          <a:xfrm>
            <a:off x="5818855" y="3434967"/>
            <a:ext cx="325668" cy="300539"/>
            <a:chOff x="1610788" y="-3779"/>
            <a:chExt cx="325668" cy="325668"/>
          </a:xfrm>
        </p:grpSpPr>
        <p:sp>
          <p:nvSpPr>
            <p:cNvPr id="264" name="Овал 79">
              <a:extLst>
                <a:ext uri="{FF2B5EF4-FFF2-40B4-BE49-F238E27FC236}">
                  <a16:creationId xmlns:a16="http://schemas.microsoft.com/office/drawing/2014/main" id="{CFD00A85-1389-4B49-B421-445D4ED55107}"/>
                </a:ext>
              </a:extLst>
            </p:cNvPr>
            <p:cNvSpPr/>
            <p:nvPr/>
          </p:nvSpPr>
          <p:spPr>
            <a:xfrm>
              <a:off x="1610788" y="-3779"/>
              <a:ext cx="325668" cy="325668"/>
            </a:xfrm>
            <a:prstGeom prst="ellipse">
              <a:avLst/>
            </a:prstGeom>
            <a:solidFill>
              <a:srgbClr val="00A88E"/>
            </a:solidFill>
            <a:ln w="19050" cap="flat" cmpd="sng" algn="ctr">
              <a:noFill/>
              <a:prstDash val="solid"/>
              <a:miter lim="800000"/>
            </a:ln>
            <a:effectLst/>
          </p:spPr>
          <p:txBody>
            <a:bodyPr rtlCol="0" anchor="ctr"/>
            <a:lstStyle/>
            <a:p>
              <a:pPr algn="ctr">
                <a:defRPr/>
              </a:pPr>
              <a:endParaRPr lang="ru-RU" kern="0" dirty="0">
                <a:solidFill>
                  <a:prstClr val="white"/>
                </a:solidFill>
                <a:latin typeface="Arial"/>
              </a:endParaRPr>
            </a:p>
          </p:txBody>
        </p:sp>
        <p:sp>
          <p:nvSpPr>
            <p:cNvPr id="265" name="Title 4">
              <a:extLst>
                <a:ext uri="{FF2B5EF4-FFF2-40B4-BE49-F238E27FC236}">
                  <a16:creationId xmlns:a16="http://schemas.microsoft.com/office/drawing/2014/main" id="{0C16FDCC-7AFF-A642-996A-351569551DA6}"/>
                </a:ext>
              </a:extLst>
            </p:cNvPr>
            <p:cNvSpPr txBox="1">
              <a:spLocks/>
            </p:cNvSpPr>
            <p:nvPr/>
          </p:nvSpPr>
          <p:spPr>
            <a:xfrm>
              <a:off x="1722252" y="76554"/>
              <a:ext cx="194873" cy="1800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400" b="1" kern="1200" cap="none" baseline="0">
                  <a:solidFill>
                    <a:schemeClr val="bg1"/>
                  </a:solidFill>
                  <a:latin typeface="+mj-lt"/>
                  <a:ea typeface="+mj-ea"/>
                  <a:cs typeface="+mj-cs"/>
                </a:defRPr>
              </a:lvl1pPr>
            </a:lstStyle>
            <a:p>
              <a:pPr>
                <a:defRPr/>
              </a:pPr>
              <a:r>
                <a:rPr lang="en-US" sz="1200" b="0" dirty="0">
                  <a:solidFill>
                    <a:prstClr val="white"/>
                  </a:solidFill>
                  <a:latin typeface="Kaspersky Sans" panose="020B0503050101040103" pitchFamily="34" charset="0"/>
                </a:rPr>
                <a:t>3</a:t>
              </a:r>
            </a:p>
          </p:txBody>
        </p:sp>
      </p:grpSp>
      <p:grpSp>
        <p:nvGrpSpPr>
          <p:cNvPr id="266" name="Группа 81">
            <a:extLst>
              <a:ext uri="{FF2B5EF4-FFF2-40B4-BE49-F238E27FC236}">
                <a16:creationId xmlns:a16="http://schemas.microsoft.com/office/drawing/2014/main" id="{29385F37-0F02-1344-A485-156A4BB5DF00}"/>
              </a:ext>
            </a:extLst>
          </p:cNvPr>
          <p:cNvGrpSpPr/>
          <p:nvPr/>
        </p:nvGrpSpPr>
        <p:grpSpPr>
          <a:xfrm>
            <a:off x="6057109" y="1624737"/>
            <a:ext cx="3429561" cy="737276"/>
            <a:chOff x="6050410" y="765308"/>
            <a:chExt cx="3992939" cy="637727"/>
          </a:xfrm>
        </p:grpSpPr>
        <p:sp>
          <p:nvSpPr>
            <p:cNvPr id="269" name="Прямоугольник 84">
              <a:extLst>
                <a:ext uri="{FF2B5EF4-FFF2-40B4-BE49-F238E27FC236}">
                  <a16:creationId xmlns:a16="http://schemas.microsoft.com/office/drawing/2014/main" id="{37D41C83-F6E2-994A-AEF8-28E21EBD6E07}"/>
                </a:ext>
              </a:extLst>
            </p:cNvPr>
            <p:cNvSpPr/>
            <p:nvPr/>
          </p:nvSpPr>
          <p:spPr>
            <a:xfrm>
              <a:off x="6050410" y="765308"/>
              <a:ext cx="3992939" cy="637727"/>
            </a:xfrm>
            <a:prstGeom prst="rect">
              <a:avLst/>
            </a:prstGeom>
            <a:solidFill>
              <a:srgbClr val="33B9A5"/>
            </a:solidFill>
            <a:ln w="19050" cap="flat" cmpd="sng" algn="ctr">
              <a:solidFill>
                <a:srgbClr val="009982"/>
              </a:solidFill>
              <a:prstDash val="solid"/>
              <a:miter lim="800000"/>
            </a:ln>
            <a:effectLst/>
          </p:spPr>
          <p:txBody>
            <a:bodyPr rtlCol="0" anchor="ctr"/>
            <a:lstStyle/>
            <a:p>
              <a:pPr algn="ctr">
                <a:defRPr/>
              </a:pPr>
              <a:endParaRPr lang="ru-RU" kern="0" dirty="0">
                <a:solidFill>
                  <a:prstClr val="white"/>
                </a:solidFill>
                <a:latin typeface="Arial"/>
              </a:endParaRPr>
            </a:p>
          </p:txBody>
        </p:sp>
        <p:sp>
          <p:nvSpPr>
            <p:cNvPr id="268" name="TextBox 267">
              <a:extLst>
                <a:ext uri="{FF2B5EF4-FFF2-40B4-BE49-F238E27FC236}">
                  <a16:creationId xmlns:a16="http://schemas.microsoft.com/office/drawing/2014/main" id="{19315E19-FFF2-234F-9811-7C79F3CC7F3C}"/>
                </a:ext>
              </a:extLst>
            </p:cNvPr>
            <p:cNvSpPr txBox="1"/>
            <p:nvPr/>
          </p:nvSpPr>
          <p:spPr>
            <a:xfrm>
              <a:off x="6260850" y="785137"/>
              <a:ext cx="3704929" cy="559062"/>
            </a:xfrm>
            <a:prstGeom prst="rect">
              <a:avLst/>
            </a:prstGeom>
          </p:spPr>
          <p:txBody>
            <a:bodyPr wrap="square" lIns="0" tIns="0" rIns="0" bIns="0" rtlCol="0">
              <a:spAutoFit/>
            </a:bodyPr>
            <a:lstStyle/>
            <a:p>
              <a:pPr>
                <a:spcAft>
                  <a:spcPts val="500"/>
                </a:spcAft>
                <a:defRPr/>
              </a:pPr>
              <a:r>
                <a:rPr lang="en-US" sz="1400" kern="0" dirty="0">
                  <a:solidFill>
                    <a:schemeClr val="bg1"/>
                  </a:solidFill>
                  <a:latin typeface="Kaspersky Sans" panose="020B0503050101040103" pitchFamily="34" charset="0"/>
                  <a:cs typeface="Kaspersky Sans Beta Light" panose="020B0604020202020204" charset="0"/>
                </a:rPr>
                <a:t>CyberTrace rapidly matches incoming events with feeds and sends detected events to SIEM and </a:t>
              </a:r>
              <a:r>
                <a:rPr lang="en-US" sz="1400" kern="0" dirty="0" err="1">
                  <a:solidFill>
                    <a:schemeClr val="bg1"/>
                  </a:solidFill>
                  <a:latin typeface="Kaspersky Sans" panose="020B0503050101040103" pitchFamily="34" charset="0"/>
                  <a:cs typeface="Kaspersky Sans Beta Light" panose="020B0604020202020204" charset="0"/>
                </a:rPr>
                <a:t>CyberTrace</a:t>
              </a:r>
              <a:r>
                <a:rPr lang="en-US" sz="1400" kern="0" dirty="0">
                  <a:solidFill>
                    <a:schemeClr val="bg1"/>
                  </a:solidFill>
                  <a:latin typeface="Kaspersky Sans" panose="020B0503050101040103" pitchFamily="34" charset="0"/>
                  <a:cs typeface="Kaspersky Sans Beta Light" panose="020B0604020202020204" charset="0"/>
                </a:rPr>
                <a:t> Web</a:t>
              </a:r>
              <a:endParaRPr lang="ru-RU" sz="1400" kern="0" dirty="0">
                <a:solidFill>
                  <a:schemeClr val="bg1"/>
                </a:solidFill>
                <a:latin typeface="Kaspersky Sans Light" panose="020B0303050101040103" pitchFamily="34" charset="0"/>
                <a:cs typeface="Kaspersky Sans Beta Light" panose="020B0604020202020204" charset="0"/>
              </a:endParaRPr>
            </a:p>
          </p:txBody>
        </p:sp>
      </p:grpSp>
      <p:cxnSp>
        <p:nvCxnSpPr>
          <p:cNvPr id="271" name="Соединительная линия уступом 6">
            <a:extLst>
              <a:ext uri="{FF2B5EF4-FFF2-40B4-BE49-F238E27FC236}">
                <a16:creationId xmlns:a16="http://schemas.microsoft.com/office/drawing/2014/main" id="{6AF4802D-904D-194D-A90D-42436EF60AE9}"/>
              </a:ext>
            </a:extLst>
          </p:cNvPr>
          <p:cNvCxnSpPr/>
          <p:nvPr/>
        </p:nvCxnSpPr>
        <p:spPr>
          <a:xfrm flipH="1" flipV="1">
            <a:off x="7109936" y="3449972"/>
            <a:ext cx="1728930" cy="5622"/>
          </a:xfrm>
          <a:prstGeom prst="straightConnector1">
            <a:avLst/>
          </a:prstGeom>
          <a:noFill/>
          <a:ln w="19050" cap="sq" cmpd="sng" algn="ctr">
            <a:solidFill>
              <a:srgbClr val="009982"/>
            </a:solidFill>
            <a:prstDash val="solid"/>
            <a:round/>
            <a:headEnd type="none" w="med" len="sm"/>
            <a:tailEnd type="arrow" w="med" len="sm"/>
          </a:ln>
          <a:effectLst/>
        </p:spPr>
      </p:cxnSp>
      <p:grpSp>
        <p:nvGrpSpPr>
          <p:cNvPr id="272" name="Группа 87">
            <a:extLst>
              <a:ext uri="{FF2B5EF4-FFF2-40B4-BE49-F238E27FC236}">
                <a16:creationId xmlns:a16="http://schemas.microsoft.com/office/drawing/2014/main" id="{FA8064C4-9858-E249-A071-ABADFFA53293}"/>
              </a:ext>
            </a:extLst>
          </p:cNvPr>
          <p:cNvGrpSpPr/>
          <p:nvPr/>
        </p:nvGrpSpPr>
        <p:grpSpPr>
          <a:xfrm>
            <a:off x="8257721" y="5303473"/>
            <a:ext cx="3479390" cy="1249663"/>
            <a:chOff x="6026319" y="894711"/>
            <a:chExt cx="3043107" cy="806275"/>
          </a:xfrm>
        </p:grpSpPr>
        <p:sp>
          <p:nvSpPr>
            <p:cNvPr id="273" name="Прямоугольник 94">
              <a:extLst>
                <a:ext uri="{FF2B5EF4-FFF2-40B4-BE49-F238E27FC236}">
                  <a16:creationId xmlns:a16="http://schemas.microsoft.com/office/drawing/2014/main" id="{D8FDEE2B-6D04-5544-9EAC-3BF87C8FC7C6}"/>
                </a:ext>
              </a:extLst>
            </p:cNvPr>
            <p:cNvSpPr/>
            <p:nvPr/>
          </p:nvSpPr>
          <p:spPr>
            <a:xfrm rot="10800000" flipH="1">
              <a:off x="6026320" y="894711"/>
              <a:ext cx="45868" cy="806274"/>
            </a:xfrm>
            <a:prstGeom prst="rect">
              <a:avLst/>
            </a:prstGeom>
            <a:gradFill>
              <a:gsLst>
                <a:gs pos="0">
                  <a:srgbClr val="005C4C">
                    <a:alpha val="40000"/>
                  </a:srgbClr>
                </a:gs>
                <a:gs pos="50000">
                  <a:srgbClr val="009982"/>
                </a:gs>
                <a:gs pos="100000">
                  <a:srgbClr val="005C4C">
                    <a:alpha val="40000"/>
                  </a:srgbClr>
                </a:gs>
              </a:gsLst>
              <a:lin ang="5400000" scaled="1"/>
            </a:gradFill>
            <a:ln w="12700" cap="flat" cmpd="sng" algn="ctr">
              <a:noFill/>
              <a:prstDash val="solid"/>
              <a:miter lim="800000"/>
            </a:ln>
            <a:effectLst/>
          </p:spPr>
          <p:txBody>
            <a:bodyPr rtlCol="0" anchor="ctr"/>
            <a:lstStyle/>
            <a:p>
              <a:pPr algn="ctr">
                <a:defRPr/>
              </a:pPr>
              <a:endParaRPr lang="ru-RU" kern="0" dirty="0">
                <a:solidFill>
                  <a:prstClr val="black"/>
                </a:solidFill>
                <a:latin typeface="Arial"/>
              </a:endParaRPr>
            </a:p>
          </p:txBody>
        </p:sp>
        <p:sp>
          <p:nvSpPr>
            <p:cNvPr id="274" name="Прямоугольник 93">
              <a:extLst>
                <a:ext uri="{FF2B5EF4-FFF2-40B4-BE49-F238E27FC236}">
                  <a16:creationId xmlns:a16="http://schemas.microsoft.com/office/drawing/2014/main" id="{348FE1D5-7DD6-0643-AABC-273525C15213}"/>
                </a:ext>
              </a:extLst>
            </p:cNvPr>
            <p:cNvSpPr/>
            <p:nvPr/>
          </p:nvSpPr>
          <p:spPr>
            <a:xfrm>
              <a:off x="6026319" y="894711"/>
              <a:ext cx="3043107" cy="806275"/>
            </a:xfrm>
            <a:prstGeom prst="rect">
              <a:avLst/>
            </a:prstGeom>
            <a:solidFill>
              <a:srgbClr val="33B9A5"/>
            </a:solidFill>
            <a:ln w="19050" cap="flat" cmpd="sng" algn="ctr">
              <a:solidFill>
                <a:srgbClr val="009982"/>
              </a:solidFill>
              <a:prstDash val="solid"/>
              <a:miter lim="800000"/>
            </a:ln>
            <a:effectLst/>
          </p:spPr>
          <p:txBody>
            <a:bodyPr rtlCol="0" anchor="ctr"/>
            <a:lstStyle/>
            <a:p>
              <a:pPr algn="ctr">
                <a:defRPr/>
              </a:pPr>
              <a:endParaRPr lang="ru-RU" kern="0" dirty="0">
                <a:solidFill>
                  <a:prstClr val="black"/>
                </a:solidFill>
                <a:latin typeface="Arial"/>
              </a:endParaRPr>
            </a:p>
          </p:txBody>
        </p:sp>
      </p:grpSp>
      <p:sp>
        <p:nvSpPr>
          <p:cNvPr id="275" name="TextBox 274">
            <a:extLst>
              <a:ext uri="{FF2B5EF4-FFF2-40B4-BE49-F238E27FC236}">
                <a16:creationId xmlns:a16="http://schemas.microsoft.com/office/drawing/2014/main" id="{FE33F71F-9763-8D4F-9AAF-59B7E07806B5}"/>
              </a:ext>
            </a:extLst>
          </p:cNvPr>
          <p:cNvSpPr txBox="1"/>
          <p:nvPr/>
        </p:nvSpPr>
        <p:spPr>
          <a:xfrm>
            <a:off x="8661694" y="5470158"/>
            <a:ext cx="2842546" cy="925894"/>
          </a:xfrm>
          <a:prstGeom prst="rect">
            <a:avLst/>
          </a:prstGeom>
        </p:spPr>
        <p:txBody>
          <a:bodyPr wrap="square" lIns="0" tIns="0" rIns="0" bIns="0" rtlCol="0">
            <a:spAutoFit/>
          </a:bodyPr>
          <a:lstStyle/>
          <a:p>
            <a:pPr indent="-171450">
              <a:spcAft>
                <a:spcPts val="500"/>
              </a:spcAft>
              <a:buFont typeface="Arial" panose="020B0604020202020204" pitchFamily="34" charset="0"/>
              <a:buChar char="•"/>
              <a:defRPr/>
            </a:pPr>
            <a:r>
              <a:rPr lang="en-US" sz="1400" kern="0" dirty="0">
                <a:solidFill>
                  <a:schemeClr val="bg1"/>
                </a:solidFill>
                <a:latin typeface="Kaspersky Sans" panose="020B0503050101040103" pitchFamily="34" charset="0"/>
                <a:cs typeface="Kaspersky Sans Beta Light" panose="020B0604020202020204" charset="0"/>
              </a:rPr>
              <a:t>Views events with security context and receives alerts</a:t>
            </a:r>
            <a:endParaRPr lang="ru-RU" sz="1400" kern="0" dirty="0">
              <a:solidFill>
                <a:schemeClr val="bg1"/>
              </a:solidFill>
              <a:latin typeface="Kaspersky Sans Light" panose="020B0303050101040103" pitchFamily="34" charset="0"/>
              <a:cs typeface="Kaspersky Sans Beta Light" panose="020B0604020202020204" charset="0"/>
            </a:endParaRPr>
          </a:p>
          <a:p>
            <a:pPr indent="-171450">
              <a:spcAft>
                <a:spcPts val="500"/>
              </a:spcAft>
              <a:buFont typeface="Arial" panose="020B0604020202020204" pitchFamily="34" charset="0"/>
              <a:buChar char="•"/>
              <a:defRPr/>
            </a:pPr>
            <a:r>
              <a:rPr lang="en-US" sz="1400" kern="0" dirty="0">
                <a:solidFill>
                  <a:schemeClr val="bg1"/>
                </a:solidFill>
                <a:latin typeface="Kaspersky Sans" panose="020B0503050101040103" pitchFamily="34" charset="0"/>
                <a:cs typeface="Kaspersky Sans Beta Light" panose="020B0604020202020204" charset="0"/>
              </a:rPr>
              <a:t>Investigates security incidents based on context</a:t>
            </a:r>
            <a:endParaRPr lang="ru-RU" sz="1400" kern="0" dirty="0">
              <a:solidFill>
                <a:schemeClr val="bg1"/>
              </a:solidFill>
              <a:latin typeface="Kaspersky Sans Light" panose="020B0303050101040103" pitchFamily="34" charset="0"/>
              <a:cs typeface="Kaspersky Sans Beta Light" panose="020B0604020202020204" charset="0"/>
            </a:endParaRPr>
          </a:p>
        </p:txBody>
      </p:sp>
      <p:cxnSp>
        <p:nvCxnSpPr>
          <p:cNvPr id="282" name="Straight Arrow Connector 232">
            <a:extLst>
              <a:ext uri="{FF2B5EF4-FFF2-40B4-BE49-F238E27FC236}">
                <a16:creationId xmlns:a16="http://schemas.microsoft.com/office/drawing/2014/main" id="{C968036F-E07E-714D-96CD-8CB18850C247}"/>
              </a:ext>
            </a:extLst>
          </p:cNvPr>
          <p:cNvCxnSpPr/>
          <p:nvPr/>
        </p:nvCxnSpPr>
        <p:spPr>
          <a:xfrm flipV="1">
            <a:off x="6761978" y="4107366"/>
            <a:ext cx="0" cy="993613"/>
          </a:xfrm>
          <a:prstGeom prst="straightConnector1">
            <a:avLst/>
          </a:prstGeom>
          <a:noFill/>
          <a:ln w="19050" cap="sq" cmpd="sng" algn="ctr">
            <a:solidFill>
              <a:srgbClr val="009982"/>
            </a:solidFill>
            <a:prstDash val="solid"/>
            <a:round/>
            <a:headEnd type="none" w="med" len="sm"/>
            <a:tailEnd type="arrow" w="med" len="sm"/>
          </a:ln>
          <a:effectLst/>
        </p:spPr>
      </p:cxnSp>
      <p:sp>
        <p:nvSpPr>
          <p:cNvPr id="283" name="Скругленный прямоугольник 104">
            <a:extLst>
              <a:ext uri="{FF2B5EF4-FFF2-40B4-BE49-F238E27FC236}">
                <a16:creationId xmlns:a16="http://schemas.microsoft.com/office/drawing/2014/main" id="{F533A17B-E365-CE43-AB70-CC1B72284E26}"/>
              </a:ext>
            </a:extLst>
          </p:cNvPr>
          <p:cNvSpPr/>
          <p:nvPr/>
        </p:nvSpPr>
        <p:spPr>
          <a:xfrm>
            <a:off x="5856067" y="5154963"/>
            <a:ext cx="1811822" cy="283917"/>
          </a:xfrm>
          <a:prstGeom prst="roundRect">
            <a:avLst>
              <a:gd name="adj" fmla="val 12279"/>
            </a:avLst>
          </a:prstGeom>
          <a:noFill/>
          <a:ln w="19050" cap="flat" cmpd="sng" algn="ctr">
            <a:solidFill>
              <a:srgbClr val="009982"/>
            </a:solidFill>
            <a:prstDash val="solid"/>
            <a:miter lim="800000"/>
          </a:ln>
          <a:effectLst/>
        </p:spPr>
        <p:txBody>
          <a:bodyPr rtlCol="0" anchor="ctr"/>
          <a:lstStyle/>
          <a:p>
            <a:pPr algn="ctr">
              <a:spcAft>
                <a:spcPts val="500"/>
              </a:spcAft>
              <a:defRPr/>
            </a:pPr>
            <a:r>
              <a:rPr lang="en-US" sz="1200" b="1" kern="0" dirty="0">
                <a:latin typeface="Kaspersky Sans" panose="020B0503050101040103" pitchFamily="34" charset="0"/>
              </a:rPr>
              <a:t>Internal feed sources</a:t>
            </a:r>
            <a:endParaRPr lang="ru-RU" sz="1200" b="1" kern="0" dirty="0">
              <a:latin typeface="Kaspersky Sans Light" panose="020B0303050101040103" pitchFamily="34" charset="0"/>
            </a:endParaRPr>
          </a:p>
        </p:txBody>
      </p:sp>
      <p:cxnSp>
        <p:nvCxnSpPr>
          <p:cNvPr id="284" name="Соединительная линия уступом 6">
            <a:extLst>
              <a:ext uri="{FF2B5EF4-FFF2-40B4-BE49-F238E27FC236}">
                <a16:creationId xmlns:a16="http://schemas.microsoft.com/office/drawing/2014/main" id="{B9928712-4CBD-2041-8F96-60EEEBB31DB0}"/>
              </a:ext>
            </a:extLst>
          </p:cNvPr>
          <p:cNvCxnSpPr>
            <a:stCxn id="246" idx="2"/>
            <a:endCxn id="281" idx="0"/>
          </p:cNvCxnSpPr>
          <p:nvPr/>
        </p:nvCxnSpPr>
        <p:spPr>
          <a:xfrm rot="5400000">
            <a:off x="2873123" y="4032264"/>
            <a:ext cx="1029418" cy="1108012"/>
          </a:xfrm>
          <a:prstGeom prst="bentConnector3">
            <a:avLst>
              <a:gd name="adj1" fmla="val 50000"/>
            </a:avLst>
          </a:prstGeom>
          <a:noFill/>
          <a:ln w="19050" cap="sq" cmpd="sng" algn="ctr">
            <a:solidFill>
              <a:srgbClr val="009982"/>
            </a:solidFill>
            <a:prstDash val="solid"/>
            <a:round/>
            <a:headEnd type="none" w="med" len="sm"/>
            <a:tailEnd type="arrow" w="med" len="sm"/>
          </a:ln>
          <a:effectLst/>
        </p:spPr>
      </p:cxnSp>
      <p:grpSp>
        <p:nvGrpSpPr>
          <p:cNvPr id="285" name="Группа 102">
            <a:extLst>
              <a:ext uri="{FF2B5EF4-FFF2-40B4-BE49-F238E27FC236}">
                <a16:creationId xmlns:a16="http://schemas.microsoft.com/office/drawing/2014/main" id="{7E9EF437-AAFD-E64D-A47F-5C363FA2A703}"/>
              </a:ext>
            </a:extLst>
          </p:cNvPr>
          <p:cNvGrpSpPr/>
          <p:nvPr/>
        </p:nvGrpSpPr>
        <p:grpSpPr>
          <a:xfrm>
            <a:off x="2249879" y="4806190"/>
            <a:ext cx="3387558" cy="1902919"/>
            <a:chOff x="1509214" y="4510761"/>
            <a:chExt cx="3387558" cy="1902919"/>
          </a:xfrm>
          <a:solidFill>
            <a:schemeClr val="bg1"/>
          </a:solidFill>
        </p:grpSpPr>
        <p:sp>
          <p:nvSpPr>
            <p:cNvPr id="286" name="Скругленный прямоугольник 106">
              <a:extLst>
                <a:ext uri="{FF2B5EF4-FFF2-40B4-BE49-F238E27FC236}">
                  <a16:creationId xmlns:a16="http://schemas.microsoft.com/office/drawing/2014/main" id="{A252365E-DC87-2644-8908-3692D9941B35}"/>
                </a:ext>
              </a:extLst>
            </p:cNvPr>
            <p:cNvSpPr/>
            <p:nvPr/>
          </p:nvSpPr>
          <p:spPr>
            <a:xfrm>
              <a:off x="1509214" y="4510761"/>
              <a:ext cx="3387558" cy="1902919"/>
            </a:xfrm>
            <a:prstGeom prst="roundRect">
              <a:avLst>
                <a:gd name="adj" fmla="val 12279"/>
              </a:avLst>
            </a:prstGeom>
            <a:grpFill/>
            <a:ln w="12700" cap="flat" cmpd="sng" algn="ctr">
              <a:solidFill>
                <a:srgbClr val="0099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u="none" strike="noStrike" kern="0" cap="none" spc="0" normalizeH="0" baseline="0" noProof="0" dirty="0">
                <a:ln>
                  <a:noFill/>
                </a:ln>
                <a:solidFill>
                  <a:prstClr val="black"/>
                </a:solidFill>
                <a:effectLst/>
                <a:uLnTx/>
                <a:uFillTx/>
                <a:latin typeface="Arial" panose="020B0604020202020204"/>
              </a:endParaRPr>
            </a:p>
          </p:txBody>
        </p:sp>
        <p:grpSp>
          <p:nvGrpSpPr>
            <p:cNvPr id="287" name="Группа 103">
              <a:extLst>
                <a:ext uri="{FF2B5EF4-FFF2-40B4-BE49-F238E27FC236}">
                  <a16:creationId xmlns:a16="http://schemas.microsoft.com/office/drawing/2014/main" id="{56B2D4FA-180F-9346-99E3-1E1DE2D72567}"/>
                </a:ext>
              </a:extLst>
            </p:cNvPr>
            <p:cNvGrpSpPr/>
            <p:nvPr/>
          </p:nvGrpSpPr>
          <p:grpSpPr>
            <a:xfrm>
              <a:off x="2658121" y="4947765"/>
              <a:ext cx="1137167" cy="1195354"/>
              <a:chOff x="2762995" y="5317151"/>
              <a:chExt cx="1137167" cy="1195354"/>
            </a:xfrm>
            <a:grpFill/>
          </p:grpSpPr>
          <p:sp>
            <p:nvSpPr>
              <p:cNvPr id="288" name="Овал 112">
                <a:extLst>
                  <a:ext uri="{FF2B5EF4-FFF2-40B4-BE49-F238E27FC236}">
                    <a16:creationId xmlns:a16="http://schemas.microsoft.com/office/drawing/2014/main" id="{322B7729-ACAB-554A-9F54-28599BBE6853}"/>
                  </a:ext>
                </a:extLst>
              </p:cNvPr>
              <p:cNvSpPr/>
              <p:nvPr/>
            </p:nvSpPr>
            <p:spPr>
              <a:xfrm>
                <a:off x="2954849" y="5317151"/>
                <a:ext cx="748842" cy="748842"/>
              </a:xfrm>
              <a:prstGeom prst="ellipse">
                <a:avLst/>
              </a:prstGeom>
              <a:grpFill/>
              <a:ln w="19050" cap="flat" cmpd="sng" algn="ctr">
                <a:solidFill>
                  <a:srgbClr val="00998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u="none" strike="noStrike" kern="0" cap="none" spc="0" normalizeH="0" baseline="0" noProof="0" dirty="0">
                  <a:ln>
                    <a:noFill/>
                  </a:ln>
                  <a:solidFill>
                    <a:prstClr val="black"/>
                  </a:solidFill>
                  <a:effectLst/>
                  <a:uLnTx/>
                  <a:uFillTx/>
                  <a:latin typeface="Arial" panose="020B0604020202020204"/>
                </a:endParaRPr>
              </a:p>
            </p:txBody>
          </p:sp>
          <p:pic>
            <p:nvPicPr>
              <p:cNvPr id="289" name="Рисунок 113">
                <a:extLst>
                  <a:ext uri="{FF2B5EF4-FFF2-40B4-BE49-F238E27FC236}">
                    <a16:creationId xmlns:a16="http://schemas.microsoft.com/office/drawing/2014/main" id="{B23FE18C-4D6C-1F4B-A9B2-A8EEA8593D04}"/>
                  </a:ext>
                </a:extLst>
              </p:cNvPr>
              <p:cNvPicPr>
                <a:picLocks noChangeAspect="1"/>
              </p:cNvPicPr>
              <p:nvPr/>
            </p:nvPicPr>
            <p:blipFill>
              <a:blip r:embed="rId8">
                <a:lum bright="-100000"/>
              </a:blip>
              <a:stretch>
                <a:fillRect/>
              </a:stretch>
            </p:blipFill>
            <p:spPr>
              <a:xfrm>
                <a:off x="3152948" y="5458089"/>
                <a:ext cx="360056" cy="427680"/>
              </a:xfrm>
              <a:prstGeom prst="rect">
                <a:avLst/>
              </a:prstGeom>
              <a:grpFill/>
              <a:ln>
                <a:noFill/>
              </a:ln>
            </p:spPr>
          </p:pic>
          <p:sp>
            <p:nvSpPr>
              <p:cNvPr id="343" name="TextBox 342">
                <a:extLst>
                  <a:ext uri="{FF2B5EF4-FFF2-40B4-BE49-F238E27FC236}">
                    <a16:creationId xmlns:a16="http://schemas.microsoft.com/office/drawing/2014/main" id="{74568E01-876C-CD4A-8C97-8933CE69836A}"/>
                  </a:ext>
                </a:extLst>
              </p:cNvPr>
              <p:cNvSpPr txBox="1"/>
              <p:nvPr/>
            </p:nvSpPr>
            <p:spPr>
              <a:xfrm>
                <a:off x="2762995" y="6142729"/>
                <a:ext cx="1137167" cy="369776"/>
              </a:xfrm>
              <a:prstGeom prst="rect">
                <a:avLst/>
              </a:prstGeom>
              <a:grpFill/>
            </p:spPr>
            <p:txBody>
              <a:bodyPr wrap="square" lIns="0" tIns="36000" rIns="0" bIns="0" rtlCol="0">
                <a:spAutoFit/>
              </a:bodyPr>
              <a:lstStyle/>
              <a:p>
                <a:pPr marR="0" lvl="0" indent="0" algn="ctr" fontAlgn="auto">
                  <a:lnSpc>
                    <a:spcPts val="1300"/>
                  </a:lnSpc>
                  <a:spcBef>
                    <a:spcPts val="0"/>
                  </a:spcBef>
                  <a:spcAft>
                    <a:spcPts val="500"/>
                  </a:spcAft>
                  <a:buClrTx/>
                  <a:buSzTx/>
                  <a:buFontTx/>
                  <a:buNone/>
                  <a:tabLst/>
                  <a:defRPr/>
                </a:pPr>
                <a:r>
                  <a:rPr lang="en-US" sz="1200" b="1" kern="0" dirty="0">
                    <a:latin typeface="Kaspersky Sans" panose="020B0503050101040103" pitchFamily="34" charset="0"/>
                  </a:rPr>
                  <a:t>Security Officer</a:t>
                </a:r>
                <a:endParaRPr lang="ru-RU" sz="1200" b="1" kern="0" dirty="0">
                  <a:latin typeface="Kaspersky Sans Light" panose="020B0303050101040103" pitchFamily="34" charset="0"/>
                </a:endParaRPr>
              </a:p>
            </p:txBody>
          </p:sp>
        </p:grpSp>
      </p:grpSp>
      <p:cxnSp>
        <p:nvCxnSpPr>
          <p:cNvPr id="344" name="Соединительная линия уступом 6">
            <a:extLst>
              <a:ext uri="{FF2B5EF4-FFF2-40B4-BE49-F238E27FC236}">
                <a16:creationId xmlns:a16="http://schemas.microsoft.com/office/drawing/2014/main" id="{EA825817-B76D-4E4A-83C4-1639294D311C}"/>
              </a:ext>
            </a:extLst>
          </p:cNvPr>
          <p:cNvCxnSpPr/>
          <p:nvPr/>
        </p:nvCxnSpPr>
        <p:spPr>
          <a:xfrm rot="5400000">
            <a:off x="5290756" y="3738394"/>
            <a:ext cx="972000" cy="1692000"/>
          </a:xfrm>
          <a:prstGeom prst="bentConnector3">
            <a:avLst>
              <a:gd name="adj1" fmla="val 50000"/>
            </a:avLst>
          </a:prstGeom>
          <a:noFill/>
          <a:ln w="19050" cap="sq" cmpd="sng" algn="ctr">
            <a:solidFill>
              <a:srgbClr val="009982"/>
            </a:solidFill>
            <a:prstDash val="solid"/>
            <a:round/>
            <a:headEnd type="none" w="med" len="sm"/>
            <a:tailEnd type="arrow" w="med" len="sm"/>
          </a:ln>
          <a:effectLst/>
        </p:spPr>
      </p:cxnSp>
      <p:sp>
        <p:nvSpPr>
          <p:cNvPr id="345" name="Прямоугольник 60">
            <a:extLst>
              <a:ext uri="{FF2B5EF4-FFF2-40B4-BE49-F238E27FC236}">
                <a16:creationId xmlns:a16="http://schemas.microsoft.com/office/drawing/2014/main" id="{F77481B3-42FD-B843-AE6F-BEF0EEEE959B}"/>
              </a:ext>
            </a:extLst>
          </p:cNvPr>
          <p:cNvSpPr/>
          <p:nvPr/>
        </p:nvSpPr>
        <p:spPr>
          <a:xfrm>
            <a:off x="2130100" y="3190121"/>
            <a:ext cx="924556" cy="276999"/>
          </a:xfrm>
          <a:prstGeom prst="rect">
            <a:avLst/>
          </a:prstGeom>
        </p:spPr>
        <p:txBody>
          <a:bodyPr wrap="square" lIns="0" rIns="0">
            <a:spAutoFit/>
          </a:bodyPr>
          <a:lstStyle/>
          <a:p>
            <a:pPr algn="ctr">
              <a:spcAft>
                <a:spcPts val="500"/>
              </a:spcAft>
              <a:defRPr/>
            </a:pPr>
            <a:r>
              <a:rPr lang="en-US" sz="1200" kern="0" dirty="0">
                <a:latin typeface="Kaspersky Sans" panose="020B0503050101040103" pitchFamily="34" charset="0"/>
              </a:rPr>
              <a:t>Raw logs</a:t>
            </a:r>
            <a:endParaRPr lang="ru-RU" sz="1200" kern="0" dirty="0">
              <a:latin typeface="Kaspersky Sans Beta Light" panose="020B0604020202020204" charset="0"/>
            </a:endParaRPr>
          </a:p>
        </p:txBody>
      </p:sp>
      <p:pic>
        <p:nvPicPr>
          <p:cNvPr id="346" name="Picture 243">
            <a:extLst>
              <a:ext uri="{FF2B5EF4-FFF2-40B4-BE49-F238E27FC236}">
                <a16:creationId xmlns:a16="http://schemas.microsoft.com/office/drawing/2014/main" id="{1C749E5F-B796-4D49-9E8D-7209A021CBB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830" y="199545"/>
            <a:ext cx="1125566" cy="1303545"/>
          </a:xfrm>
          <a:prstGeom prst="rect">
            <a:avLst/>
          </a:prstGeom>
        </p:spPr>
      </p:pic>
      <p:pic>
        <p:nvPicPr>
          <p:cNvPr id="280" name="Рисунок 114">
            <a:extLst>
              <a:ext uri="{FF2B5EF4-FFF2-40B4-BE49-F238E27FC236}">
                <a16:creationId xmlns:a16="http://schemas.microsoft.com/office/drawing/2014/main" id="{CF70C0F0-8F0B-AC4B-BAD7-3065373611A8}"/>
              </a:ext>
            </a:extLst>
          </p:cNvPr>
          <p:cNvPicPr>
            <a:picLocks noChangeAspect="1"/>
          </p:cNvPicPr>
          <p:nvPr/>
        </p:nvPicPr>
        <p:blipFill>
          <a:blip r:embed="rId10">
            <a:lum bright="-100000"/>
          </a:blip>
          <a:stretch>
            <a:fillRect/>
          </a:stretch>
        </p:blipFill>
        <p:spPr>
          <a:xfrm>
            <a:off x="4767953" y="5086877"/>
            <a:ext cx="338954" cy="401706"/>
          </a:xfrm>
          <a:prstGeom prst="rect">
            <a:avLst/>
          </a:prstGeom>
          <a:ln>
            <a:noFill/>
          </a:ln>
        </p:spPr>
      </p:pic>
      <p:pic>
        <p:nvPicPr>
          <p:cNvPr id="281" name="Рисунок 113">
            <a:extLst>
              <a:ext uri="{FF2B5EF4-FFF2-40B4-BE49-F238E27FC236}">
                <a16:creationId xmlns:a16="http://schemas.microsoft.com/office/drawing/2014/main" id="{1212A5D8-3BF4-E346-B96F-B024F5BC6EB9}"/>
              </a:ext>
            </a:extLst>
          </p:cNvPr>
          <p:cNvPicPr>
            <a:picLocks noChangeAspect="1"/>
          </p:cNvPicPr>
          <p:nvPr/>
        </p:nvPicPr>
        <p:blipFill>
          <a:blip r:embed="rId11">
            <a:lum bright="-100000"/>
          </a:blip>
          <a:stretch>
            <a:fillRect/>
          </a:stretch>
        </p:blipFill>
        <p:spPr>
          <a:xfrm>
            <a:off x="2604214" y="5100979"/>
            <a:ext cx="459224" cy="373499"/>
          </a:xfrm>
          <a:prstGeom prst="rect">
            <a:avLst/>
          </a:prstGeom>
          <a:ln>
            <a:noFill/>
          </a:ln>
        </p:spPr>
      </p:pic>
      <p:grpSp>
        <p:nvGrpSpPr>
          <p:cNvPr id="276" name="Группа 89">
            <a:extLst>
              <a:ext uri="{FF2B5EF4-FFF2-40B4-BE49-F238E27FC236}">
                <a16:creationId xmlns:a16="http://schemas.microsoft.com/office/drawing/2014/main" id="{7469DA79-1DA3-F546-8724-A081A459E0E7}"/>
              </a:ext>
            </a:extLst>
          </p:cNvPr>
          <p:cNvGrpSpPr/>
          <p:nvPr/>
        </p:nvGrpSpPr>
        <p:grpSpPr>
          <a:xfrm>
            <a:off x="4642758" y="6038952"/>
            <a:ext cx="325668" cy="300539"/>
            <a:chOff x="1610788" y="-3779"/>
            <a:chExt cx="325668" cy="325668"/>
          </a:xfrm>
        </p:grpSpPr>
        <p:sp>
          <p:nvSpPr>
            <p:cNvPr id="277" name="Овал 91">
              <a:extLst>
                <a:ext uri="{FF2B5EF4-FFF2-40B4-BE49-F238E27FC236}">
                  <a16:creationId xmlns:a16="http://schemas.microsoft.com/office/drawing/2014/main" id="{3420CDE9-FCB3-3042-955E-86ECBBA8F2AF}"/>
                </a:ext>
              </a:extLst>
            </p:cNvPr>
            <p:cNvSpPr/>
            <p:nvPr/>
          </p:nvSpPr>
          <p:spPr>
            <a:xfrm>
              <a:off x="1610788" y="-3779"/>
              <a:ext cx="325668" cy="325668"/>
            </a:xfrm>
            <a:prstGeom prst="ellipse">
              <a:avLst/>
            </a:prstGeom>
            <a:solidFill>
              <a:srgbClr val="00A88E"/>
            </a:solidFill>
            <a:ln w="19050" cap="flat" cmpd="sng" algn="ctr">
              <a:noFill/>
              <a:prstDash val="solid"/>
              <a:miter lim="800000"/>
            </a:ln>
            <a:effectLst/>
          </p:spPr>
          <p:txBody>
            <a:bodyPr rtlCol="0" anchor="ctr"/>
            <a:lstStyle/>
            <a:p>
              <a:pPr algn="ctr">
                <a:defRPr/>
              </a:pPr>
              <a:endParaRPr lang="ru-RU" kern="0" dirty="0">
                <a:solidFill>
                  <a:prstClr val="white"/>
                </a:solidFill>
                <a:latin typeface="Arial"/>
              </a:endParaRPr>
            </a:p>
          </p:txBody>
        </p:sp>
        <p:sp>
          <p:nvSpPr>
            <p:cNvPr id="278" name="Title 4">
              <a:extLst>
                <a:ext uri="{FF2B5EF4-FFF2-40B4-BE49-F238E27FC236}">
                  <a16:creationId xmlns:a16="http://schemas.microsoft.com/office/drawing/2014/main" id="{95641472-AC09-6F42-B5EC-725213768126}"/>
                </a:ext>
              </a:extLst>
            </p:cNvPr>
            <p:cNvSpPr txBox="1">
              <a:spLocks/>
            </p:cNvSpPr>
            <p:nvPr/>
          </p:nvSpPr>
          <p:spPr>
            <a:xfrm>
              <a:off x="1722252" y="76554"/>
              <a:ext cx="194873" cy="1800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2400" b="1" kern="1200" cap="none" baseline="0">
                  <a:solidFill>
                    <a:schemeClr val="bg1"/>
                  </a:solidFill>
                  <a:latin typeface="+mj-lt"/>
                  <a:ea typeface="+mj-ea"/>
                  <a:cs typeface="+mj-cs"/>
                </a:defRPr>
              </a:lvl1pPr>
            </a:lstStyle>
            <a:p>
              <a:pPr>
                <a:defRPr/>
              </a:pPr>
              <a:r>
                <a:rPr lang="en-US" sz="1200" b="0" dirty="0">
                  <a:solidFill>
                    <a:prstClr val="white"/>
                  </a:solidFill>
                  <a:latin typeface="Kaspersky Sans" panose="020B0503050101040103" pitchFamily="34" charset="0"/>
                </a:rPr>
                <a:t>4</a:t>
              </a:r>
            </a:p>
          </p:txBody>
        </p:sp>
      </p:grpSp>
      <p:cxnSp>
        <p:nvCxnSpPr>
          <p:cNvPr id="279" name="Соединительная линия уступом 90">
            <a:extLst>
              <a:ext uri="{FF2B5EF4-FFF2-40B4-BE49-F238E27FC236}">
                <a16:creationId xmlns:a16="http://schemas.microsoft.com/office/drawing/2014/main" id="{3D0776B6-F4FC-4C4C-A248-EA6D99173087}"/>
              </a:ext>
            </a:extLst>
          </p:cNvPr>
          <p:cNvCxnSpPr>
            <a:stCxn id="274" idx="1"/>
            <a:endCxn id="277" idx="6"/>
          </p:cNvCxnSpPr>
          <p:nvPr/>
        </p:nvCxnSpPr>
        <p:spPr>
          <a:xfrm rot="10800000" flipV="1">
            <a:off x="4968427" y="5928304"/>
            <a:ext cx="3289295" cy="260917"/>
          </a:xfrm>
          <a:prstGeom prst="bentConnector3">
            <a:avLst>
              <a:gd name="adj1" fmla="val 50000"/>
            </a:avLst>
          </a:prstGeom>
          <a:noFill/>
          <a:ln w="19050" cap="sq" cmpd="sng" algn="ctr">
            <a:solidFill>
              <a:srgbClr val="009982"/>
            </a:solidFill>
            <a:prstDash val="solid"/>
            <a:round/>
            <a:headEnd type="none" w="med" len="sm"/>
            <a:tailEnd type="arrow" w="med" len="sm"/>
          </a:ln>
          <a:effectLst/>
        </p:spPr>
      </p:cxnSp>
      <p:sp>
        <p:nvSpPr>
          <p:cNvPr id="74" name="TextBox 73">
            <a:extLst>
              <a:ext uri="{FF2B5EF4-FFF2-40B4-BE49-F238E27FC236}">
                <a16:creationId xmlns:a16="http://schemas.microsoft.com/office/drawing/2014/main" id="{74568E01-876C-CD4A-8C97-8933CE69836A}"/>
              </a:ext>
            </a:extLst>
          </p:cNvPr>
          <p:cNvSpPr txBox="1"/>
          <p:nvPr/>
        </p:nvSpPr>
        <p:spPr>
          <a:xfrm>
            <a:off x="2272567" y="5482902"/>
            <a:ext cx="1137167" cy="203064"/>
          </a:xfrm>
          <a:prstGeom prst="rect">
            <a:avLst/>
          </a:prstGeom>
          <a:solidFill>
            <a:schemeClr val="bg1"/>
          </a:solidFill>
        </p:spPr>
        <p:txBody>
          <a:bodyPr wrap="square" lIns="0" tIns="36000" rIns="0" bIns="0" rtlCol="0">
            <a:spAutoFit/>
          </a:bodyPr>
          <a:lstStyle/>
          <a:p>
            <a:pPr marR="0" lvl="0" indent="0" algn="ctr" fontAlgn="auto">
              <a:lnSpc>
                <a:spcPts val="1300"/>
              </a:lnSpc>
              <a:spcBef>
                <a:spcPts val="0"/>
              </a:spcBef>
              <a:spcAft>
                <a:spcPts val="500"/>
              </a:spcAft>
              <a:buClrTx/>
              <a:buSzTx/>
              <a:buFontTx/>
              <a:buNone/>
              <a:tabLst/>
              <a:defRPr/>
            </a:pPr>
            <a:r>
              <a:rPr lang="en-US" sz="1200" b="1" kern="0" dirty="0" smtClean="0">
                <a:latin typeface="Kaspersky Sans" panose="020B0503050101040103" pitchFamily="34" charset="0"/>
              </a:rPr>
              <a:t>Dashboards</a:t>
            </a:r>
            <a:endParaRPr lang="ru-RU" sz="1200" b="1" kern="0" dirty="0">
              <a:latin typeface="Kaspersky Sans Light" panose="020B0303050101040103" pitchFamily="34" charset="0"/>
            </a:endParaRPr>
          </a:p>
        </p:txBody>
      </p:sp>
      <p:sp>
        <p:nvSpPr>
          <p:cNvPr id="75" name="TextBox 74">
            <a:extLst>
              <a:ext uri="{FF2B5EF4-FFF2-40B4-BE49-F238E27FC236}">
                <a16:creationId xmlns:a16="http://schemas.microsoft.com/office/drawing/2014/main" id="{74568E01-876C-CD4A-8C97-8933CE69836A}"/>
              </a:ext>
            </a:extLst>
          </p:cNvPr>
          <p:cNvSpPr txBox="1"/>
          <p:nvPr/>
        </p:nvSpPr>
        <p:spPr>
          <a:xfrm>
            <a:off x="4388163" y="5482902"/>
            <a:ext cx="1137167" cy="433896"/>
          </a:xfrm>
          <a:prstGeom prst="rect">
            <a:avLst/>
          </a:prstGeom>
          <a:solidFill>
            <a:schemeClr val="bg1"/>
          </a:solidFill>
        </p:spPr>
        <p:txBody>
          <a:bodyPr wrap="square" lIns="0" tIns="36000" rIns="0" bIns="0" rtlCol="0">
            <a:spAutoFit/>
          </a:bodyPr>
          <a:lstStyle/>
          <a:p>
            <a:pPr marR="0" lvl="0" indent="0" algn="ctr" fontAlgn="auto">
              <a:lnSpc>
                <a:spcPts val="1300"/>
              </a:lnSpc>
              <a:spcBef>
                <a:spcPts val="0"/>
              </a:spcBef>
              <a:spcAft>
                <a:spcPts val="500"/>
              </a:spcAft>
              <a:buClrTx/>
              <a:buSzTx/>
              <a:buFontTx/>
              <a:buNone/>
              <a:tabLst/>
              <a:defRPr/>
            </a:pPr>
            <a:r>
              <a:rPr lang="en-US" sz="1200" b="1" kern="0" dirty="0" smtClean="0">
                <a:latin typeface="Kaspersky Sans" panose="020B0503050101040103" pitchFamily="34" charset="0"/>
              </a:rPr>
              <a:t>CyberTrace</a:t>
            </a:r>
          </a:p>
          <a:p>
            <a:pPr marR="0" lvl="0" indent="0" algn="ctr" fontAlgn="auto">
              <a:lnSpc>
                <a:spcPts val="1300"/>
              </a:lnSpc>
              <a:spcBef>
                <a:spcPts val="0"/>
              </a:spcBef>
              <a:spcAft>
                <a:spcPts val="500"/>
              </a:spcAft>
              <a:buClrTx/>
              <a:buSzTx/>
              <a:buFontTx/>
              <a:buNone/>
              <a:tabLst/>
              <a:defRPr/>
            </a:pPr>
            <a:r>
              <a:rPr lang="en-US" sz="1200" b="1" kern="0" dirty="0" smtClean="0">
                <a:latin typeface="Kaspersky Sans" panose="020B0503050101040103" pitchFamily="34" charset="0"/>
              </a:rPr>
              <a:t>Web</a:t>
            </a:r>
            <a:endParaRPr lang="ru-RU" sz="1200" b="1" kern="0" dirty="0">
              <a:latin typeface="Kaspersky Sans Light" panose="020B0303050101040103" pitchFamily="34" charset="0"/>
            </a:endParaRPr>
          </a:p>
        </p:txBody>
      </p:sp>
    </p:spTree>
    <p:extLst>
      <p:ext uri="{BB962C8B-B14F-4D97-AF65-F5344CB8AC3E}">
        <p14:creationId xmlns:p14="http://schemas.microsoft.com/office/powerpoint/2010/main" val="2634787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6" name="Straight Connector 53"/>
          <p:cNvCxnSpPr/>
          <p:nvPr/>
        </p:nvCxnSpPr>
        <p:spPr>
          <a:xfrm flipH="1">
            <a:off x="3567695" y="5508399"/>
            <a:ext cx="3183488" cy="0"/>
          </a:xfrm>
          <a:prstGeom prst="line">
            <a:avLst/>
          </a:prstGeom>
          <a:noFill/>
          <a:ln w="6350" cap="flat" cmpd="sng" algn="ctr">
            <a:solidFill>
              <a:srgbClr val="00AAD2"/>
            </a:solidFill>
            <a:prstDash val="solid"/>
            <a:miter lim="800000"/>
          </a:ln>
          <a:effectLst/>
        </p:spPr>
      </p:cxnSp>
      <p:sp>
        <p:nvSpPr>
          <p:cNvPr id="78" name="Rectangle 77"/>
          <p:cNvSpPr/>
          <p:nvPr/>
        </p:nvSpPr>
        <p:spPr>
          <a:xfrm>
            <a:off x="6558120" y="5327978"/>
            <a:ext cx="365966" cy="3666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6" name="Picture 1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3598" y="5254368"/>
            <a:ext cx="499230" cy="499230"/>
          </a:xfrm>
          <a:prstGeom prst="rect">
            <a:avLst/>
          </a:prstGeom>
        </p:spPr>
      </p:pic>
      <p:pic>
        <p:nvPicPr>
          <p:cNvPr id="183" name="Picture 1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9323" y="4790540"/>
            <a:ext cx="744466" cy="775484"/>
          </a:xfrm>
          <a:prstGeom prst="rect">
            <a:avLst/>
          </a:prstGeom>
        </p:spPr>
      </p:pic>
      <p:pic>
        <p:nvPicPr>
          <p:cNvPr id="104" name="Picture 10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9843" y="5485193"/>
            <a:ext cx="744466" cy="775484"/>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67887" y="1248940"/>
            <a:ext cx="1173150" cy="1173150"/>
          </a:xfrm>
          <a:prstGeom prst="rect">
            <a:avLst/>
          </a:prstGeom>
        </p:spPr>
      </p:pic>
      <p:pic>
        <p:nvPicPr>
          <p:cNvPr id="189" name="Picture 18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9945" y="5496932"/>
            <a:ext cx="743923" cy="743923"/>
          </a:xfrm>
          <a:prstGeom prst="rect">
            <a:avLst/>
          </a:prstGeom>
        </p:spPr>
      </p:pic>
      <p:pic>
        <p:nvPicPr>
          <p:cNvPr id="182" name="Picture 1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1380" y="2486444"/>
            <a:ext cx="775014" cy="807305"/>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9059" y="4850528"/>
            <a:ext cx="580569" cy="580569"/>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0897" y="4805430"/>
            <a:ext cx="744256" cy="744256"/>
          </a:xfrm>
          <a:prstGeom prst="rect">
            <a:avLst/>
          </a:prstGeom>
        </p:spPr>
      </p:pic>
      <p:pic>
        <p:nvPicPr>
          <p:cNvPr id="100"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89134" y="4958707"/>
            <a:ext cx="575827" cy="400088"/>
          </a:xfrm>
          <a:prstGeom prst="rect">
            <a:avLst/>
          </a:prstGeom>
        </p:spPr>
      </p:pic>
      <p:pic>
        <p:nvPicPr>
          <p:cNvPr id="101" name="Picture 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28853" y="2555225"/>
            <a:ext cx="340941" cy="414000"/>
          </a:xfrm>
          <a:prstGeom prst="rect">
            <a:avLst/>
          </a:prstGeom>
        </p:spPr>
      </p:pic>
      <p:pic>
        <p:nvPicPr>
          <p:cNvPr id="102" name="Picture 7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30162" y="2609825"/>
            <a:ext cx="340941" cy="414000"/>
          </a:xfrm>
          <a:prstGeom prst="rect">
            <a:avLst/>
          </a:prstGeom>
        </p:spPr>
      </p:pic>
      <p:sp>
        <p:nvSpPr>
          <p:cNvPr id="113" name="TextBox 112"/>
          <p:cNvSpPr txBox="1"/>
          <p:nvPr/>
        </p:nvSpPr>
        <p:spPr>
          <a:xfrm>
            <a:off x="6421724" y="1720240"/>
            <a:ext cx="655949" cy="246221"/>
          </a:xfrm>
          <a:prstGeom prst="rect">
            <a:avLst/>
          </a:prstGeom>
          <a:noFill/>
        </p:spPr>
        <p:txBody>
          <a:bodyPr wrap="none" rtlCol="0">
            <a:spAutoFit/>
          </a:bodyPr>
          <a:lstStyle/>
          <a:p>
            <a:r>
              <a:rPr lang="cs-CZ" sz="1000" b="1" dirty="0">
                <a:latin typeface="Kaspersky Sans Light" panose="020B0303050101040103" pitchFamily="34" charset="0"/>
                <a:cs typeface="Arial" panose="020B0604020202020204" pitchFamily="34" charset="0"/>
              </a:rPr>
              <a:t>Internet</a:t>
            </a:r>
            <a:endParaRPr lang="en-GB" sz="1400" b="1" dirty="0">
              <a:latin typeface="Kaspersky Sans Light" panose="020B0303050101040103" pitchFamily="34" charset="0"/>
              <a:cs typeface="Arial" panose="020B0604020202020204" pitchFamily="34" charset="0"/>
            </a:endParaRPr>
          </a:p>
        </p:txBody>
      </p:sp>
      <p:cxnSp>
        <p:nvCxnSpPr>
          <p:cNvPr id="123" name="Straight Connector 51"/>
          <p:cNvCxnSpPr/>
          <p:nvPr/>
        </p:nvCxnSpPr>
        <p:spPr>
          <a:xfrm>
            <a:off x="6754462" y="2339510"/>
            <a:ext cx="0" cy="2988468"/>
          </a:xfrm>
          <a:prstGeom prst="line">
            <a:avLst/>
          </a:prstGeom>
          <a:noFill/>
          <a:ln w="6350" cap="flat" cmpd="sng" algn="ctr">
            <a:solidFill>
              <a:srgbClr val="00AAD2"/>
            </a:solidFill>
            <a:prstDash val="solid"/>
            <a:miter lim="800000"/>
          </a:ln>
          <a:effectLst/>
        </p:spPr>
      </p:cxnSp>
      <p:cxnSp>
        <p:nvCxnSpPr>
          <p:cNvPr id="127" name="Straight Connector 55"/>
          <p:cNvCxnSpPr/>
          <p:nvPr/>
        </p:nvCxnSpPr>
        <p:spPr>
          <a:xfrm>
            <a:off x="4331855" y="5421299"/>
            <a:ext cx="0" cy="87446"/>
          </a:xfrm>
          <a:prstGeom prst="line">
            <a:avLst/>
          </a:prstGeom>
          <a:noFill/>
          <a:ln w="6350" cap="flat" cmpd="sng" algn="ctr">
            <a:solidFill>
              <a:srgbClr val="00AAD2"/>
            </a:solidFill>
            <a:prstDash val="solid"/>
            <a:miter lim="800000"/>
          </a:ln>
          <a:effectLst/>
        </p:spPr>
      </p:cxnSp>
      <p:cxnSp>
        <p:nvCxnSpPr>
          <p:cNvPr id="128" name="Straight Connector 57"/>
          <p:cNvCxnSpPr/>
          <p:nvPr/>
        </p:nvCxnSpPr>
        <p:spPr>
          <a:xfrm>
            <a:off x="3571251" y="5421299"/>
            <a:ext cx="0" cy="87152"/>
          </a:xfrm>
          <a:prstGeom prst="line">
            <a:avLst/>
          </a:prstGeom>
          <a:noFill/>
          <a:ln w="6350" cap="flat" cmpd="sng" algn="ctr">
            <a:solidFill>
              <a:srgbClr val="00AAD2"/>
            </a:solidFill>
            <a:prstDash val="solid"/>
            <a:miter lim="800000"/>
          </a:ln>
          <a:effectLst/>
        </p:spPr>
      </p:cxnSp>
      <p:cxnSp>
        <p:nvCxnSpPr>
          <p:cNvPr id="129" name="Straight Connector 59"/>
          <p:cNvCxnSpPr/>
          <p:nvPr/>
        </p:nvCxnSpPr>
        <p:spPr>
          <a:xfrm>
            <a:off x="5204094" y="5419882"/>
            <a:ext cx="1" cy="87399"/>
          </a:xfrm>
          <a:prstGeom prst="line">
            <a:avLst/>
          </a:prstGeom>
          <a:noFill/>
          <a:ln w="6350" cap="flat" cmpd="sng" algn="ctr">
            <a:solidFill>
              <a:srgbClr val="00AAD2"/>
            </a:solidFill>
            <a:prstDash val="solid"/>
            <a:miter lim="800000"/>
          </a:ln>
          <a:effectLst/>
        </p:spPr>
      </p:cxnSp>
      <p:cxnSp>
        <p:nvCxnSpPr>
          <p:cNvPr id="132" name="Straight Connector 65"/>
          <p:cNvCxnSpPr/>
          <p:nvPr/>
        </p:nvCxnSpPr>
        <p:spPr>
          <a:xfrm flipH="1">
            <a:off x="3567695" y="3215184"/>
            <a:ext cx="3188230" cy="17"/>
          </a:xfrm>
          <a:prstGeom prst="line">
            <a:avLst/>
          </a:prstGeom>
          <a:noFill/>
          <a:ln w="6350" cap="flat" cmpd="sng" algn="ctr">
            <a:solidFill>
              <a:srgbClr val="00AAD2"/>
            </a:solidFill>
            <a:prstDash val="solid"/>
            <a:miter lim="800000"/>
          </a:ln>
          <a:effectLst/>
        </p:spPr>
      </p:cxnSp>
      <p:cxnSp>
        <p:nvCxnSpPr>
          <p:cNvPr id="134" name="Straight Connector 73"/>
          <p:cNvCxnSpPr/>
          <p:nvPr/>
        </p:nvCxnSpPr>
        <p:spPr>
          <a:xfrm flipV="1">
            <a:off x="3567693" y="3099228"/>
            <a:ext cx="1" cy="115973"/>
          </a:xfrm>
          <a:prstGeom prst="line">
            <a:avLst/>
          </a:prstGeom>
          <a:noFill/>
          <a:ln w="6350" cap="flat" cmpd="sng" algn="ctr">
            <a:solidFill>
              <a:srgbClr val="00AAD2"/>
            </a:solidFill>
            <a:prstDash val="solid"/>
            <a:miter lim="800000"/>
          </a:ln>
          <a:effectLst/>
        </p:spPr>
      </p:cxnSp>
      <p:pic>
        <p:nvPicPr>
          <p:cNvPr id="135" name="Picture 7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55255" y="2685228"/>
            <a:ext cx="340941" cy="414000"/>
          </a:xfrm>
          <a:prstGeom prst="rect">
            <a:avLst/>
          </a:prstGeom>
        </p:spPr>
      </p:pic>
      <p:cxnSp>
        <p:nvCxnSpPr>
          <p:cNvPr id="136" name="Straight Connector 81"/>
          <p:cNvCxnSpPr>
            <a:stCxn id="135" idx="2"/>
          </p:cNvCxnSpPr>
          <p:nvPr/>
        </p:nvCxnSpPr>
        <p:spPr>
          <a:xfrm flipH="1">
            <a:off x="5225725" y="3099228"/>
            <a:ext cx="1" cy="115973"/>
          </a:xfrm>
          <a:prstGeom prst="line">
            <a:avLst/>
          </a:prstGeom>
          <a:noFill/>
          <a:ln w="6350" cap="flat" cmpd="sng" algn="ctr">
            <a:solidFill>
              <a:srgbClr val="00AAD2"/>
            </a:solidFill>
            <a:prstDash val="solid"/>
            <a:miter lim="800000"/>
          </a:ln>
          <a:effectLst/>
        </p:spPr>
      </p:cxnSp>
      <p:sp>
        <p:nvSpPr>
          <p:cNvPr id="137" name="TextBox 136"/>
          <p:cNvSpPr txBox="1"/>
          <p:nvPr/>
        </p:nvSpPr>
        <p:spPr>
          <a:xfrm>
            <a:off x="941338" y="2432612"/>
            <a:ext cx="1143262" cy="276999"/>
          </a:xfrm>
          <a:prstGeom prst="rect">
            <a:avLst/>
          </a:prstGeom>
          <a:noFill/>
        </p:spPr>
        <p:txBody>
          <a:bodyPr wrap="none" rtlCol="0">
            <a:spAutoFit/>
          </a:bodyPr>
          <a:lstStyle/>
          <a:p>
            <a:r>
              <a:rPr lang="en-GB" sz="1200" b="1" dirty="0" smtClean="0">
                <a:solidFill>
                  <a:schemeClr val="bg1">
                    <a:lumMod val="65000"/>
                  </a:schemeClr>
                </a:solidFill>
                <a:latin typeface="Kaspersky Sans Light" panose="020B0303050101040103" pitchFamily="34" charset="0"/>
                <a:cs typeface="Arial" panose="020B0604020202020204" pitchFamily="34" charset="0"/>
              </a:rPr>
              <a:t>DMZ </a:t>
            </a:r>
            <a:r>
              <a:rPr lang="en-GB" sz="1200" b="1" dirty="0">
                <a:solidFill>
                  <a:schemeClr val="bg1">
                    <a:lumMod val="65000"/>
                  </a:schemeClr>
                </a:solidFill>
                <a:latin typeface="Kaspersky Sans Light" panose="020B0303050101040103" pitchFamily="34" charset="0"/>
                <a:cs typeface="Arial" panose="020B0604020202020204" pitchFamily="34" charset="0"/>
              </a:rPr>
              <a:t>Network</a:t>
            </a:r>
            <a:endParaRPr lang="en-GB" b="1" dirty="0">
              <a:solidFill>
                <a:schemeClr val="bg1">
                  <a:lumMod val="65000"/>
                </a:schemeClr>
              </a:solidFill>
              <a:latin typeface="Kaspersky Sans Light" panose="020B0303050101040103" pitchFamily="34" charset="0"/>
              <a:cs typeface="Arial" panose="020B0604020202020204" pitchFamily="34" charset="0"/>
            </a:endParaRPr>
          </a:p>
        </p:txBody>
      </p:sp>
      <p:sp>
        <p:nvSpPr>
          <p:cNvPr id="138" name="TextBox 137"/>
          <p:cNvSpPr txBox="1"/>
          <p:nvPr/>
        </p:nvSpPr>
        <p:spPr>
          <a:xfrm>
            <a:off x="931751" y="4527092"/>
            <a:ext cx="1350050" cy="276999"/>
          </a:xfrm>
          <a:prstGeom prst="rect">
            <a:avLst/>
          </a:prstGeom>
          <a:noFill/>
        </p:spPr>
        <p:txBody>
          <a:bodyPr wrap="none" rtlCol="0">
            <a:spAutoFit/>
          </a:bodyPr>
          <a:lstStyle/>
          <a:p>
            <a:r>
              <a:rPr lang="en-GB" sz="1200" b="1" dirty="0" smtClean="0">
                <a:solidFill>
                  <a:schemeClr val="bg1">
                    <a:lumMod val="65000"/>
                  </a:schemeClr>
                </a:solidFill>
                <a:latin typeface="Kaspersky Sans Light" panose="020B0303050101040103" pitchFamily="34" charset="0"/>
                <a:cs typeface="Arial" panose="020B0604020202020204" pitchFamily="34" charset="0"/>
              </a:rPr>
              <a:t>Internal Network</a:t>
            </a:r>
            <a:endParaRPr lang="en-GB" b="1" dirty="0">
              <a:solidFill>
                <a:schemeClr val="bg1">
                  <a:lumMod val="65000"/>
                </a:schemeClr>
              </a:solidFill>
              <a:latin typeface="Kaspersky Sans Light" panose="020B0303050101040103" pitchFamily="34" charset="0"/>
              <a:cs typeface="Arial" panose="020B0604020202020204" pitchFamily="34" charset="0"/>
            </a:endParaRPr>
          </a:p>
        </p:txBody>
      </p:sp>
      <p:sp>
        <p:nvSpPr>
          <p:cNvPr id="161" name="TextBox 160"/>
          <p:cNvSpPr txBox="1"/>
          <p:nvPr/>
        </p:nvSpPr>
        <p:spPr>
          <a:xfrm>
            <a:off x="6755925" y="2529122"/>
            <a:ext cx="1409360" cy="461665"/>
          </a:xfrm>
          <a:prstGeom prst="rect">
            <a:avLst/>
          </a:prstGeom>
          <a:noFill/>
        </p:spPr>
        <p:txBody>
          <a:bodyPr wrap="none" rtlCol="0">
            <a:spAutoFit/>
          </a:bodyPr>
          <a:lstStyle/>
          <a:p>
            <a:r>
              <a:rPr lang="en-GB" sz="1200" dirty="0" smtClean="0">
                <a:solidFill>
                  <a:srgbClr val="FF0000"/>
                </a:solidFill>
                <a:latin typeface="Kaspersky Sans Light" panose="020B0303050101040103" pitchFamily="34" charset="0"/>
                <a:cs typeface="Arial" panose="020B0604020202020204" pitchFamily="34" charset="0"/>
              </a:rPr>
              <a:t>Miss configuration</a:t>
            </a:r>
          </a:p>
          <a:p>
            <a:r>
              <a:rPr lang="en-GB" sz="1200" dirty="0" smtClean="0">
                <a:solidFill>
                  <a:srgbClr val="FF0000"/>
                </a:solidFill>
                <a:latin typeface="Kaspersky Sans Light" panose="020B0303050101040103" pitchFamily="34" charset="0"/>
                <a:cs typeface="Arial" panose="020B0604020202020204" pitchFamily="34" charset="0"/>
              </a:rPr>
              <a:t>or exclusions</a:t>
            </a:r>
            <a:endParaRPr lang="en-GB" dirty="0">
              <a:solidFill>
                <a:srgbClr val="FF0000"/>
              </a:solidFill>
              <a:latin typeface="Kaspersky Sans Light" panose="020B0303050101040103" pitchFamily="34" charset="0"/>
              <a:cs typeface="Arial" panose="020B0604020202020204" pitchFamily="34" charset="0"/>
            </a:endParaRPr>
          </a:p>
        </p:txBody>
      </p:sp>
      <p:cxnSp>
        <p:nvCxnSpPr>
          <p:cNvPr id="174" name="Straight Connector 82"/>
          <p:cNvCxnSpPr/>
          <p:nvPr/>
        </p:nvCxnSpPr>
        <p:spPr>
          <a:xfrm>
            <a:off x="941338" y="2412542"/>
            <a:ext cx="8345537" cy="0"/>
          </a:xfrm>
          <a:prstGeom prst="line">
            <a:avLst/>
          </a:prstGeom>
          <a:noFill/>
          <a:ln w="6350" cap="flat" cmpd="sng" algn="ctr">
            <a:solidFill>
              <a:srgbClr val="00BCA1"/>
            </a:solidFill>
            <a:prstDash val="sysDash"/>
            <a:miter lim="800000"/>
          </a:ln>
          <a:effectLst/>
        </p:spPr>
      </p:cxnSp>
      <p:cxnSp>
        <p:nvCxnSpPr>
          <p:cNvPr id="176" name="Straight Connector 100"/>
          <p:cNvCxnSpPr/>
          <p:nvPr/>
        </p:nvCxnSpPr>
        <p:spPr>
          <a:xfrm>
            <a:off x="941338" y="4498517"/>
            <a:ext cx="8345537" cy="0"/>
          </a:xfrm>
          <a:prstGeom prst="line">
            <a:avLst/>
          </a:prstGeom>
          <a:noFill/>
          <a:ln w="6350" cap="flat" cmpd="sng" algn="ctr">
            <a:solidFill>
              <a:srgbClr val="00BCA1"/>
            </a:solidFill>
            <a:prstDash val="sysDash"/>
            <a:miter lim="800000"/>
          </a:ln>
          <a:effectLst/>
        </p:spPr>
      </p:cxnSp>
      <p:cxnSp>
        <p:nvCxnSpPr>
          <p:cNvPr id="178" name="Straight Connector 104"/>
          <p:cNvCxnSpPr/>
          <p:nvPr/>
        </p:nvCxnSpPr>
        <p:spPr>
          <a:xfrm>
            <a:off x="941337" y="6527342"/>
            <a:ext cx="8345538" cy="0"/>
          </a:xfrm>
          <a:prstGeom prst="line">
            <a:avLst/>
          </a:prstGeom>
          <a:noFill/>
          <a:ln w="6350" cap="flat" cmpd="sng" algn="ctr">
            <a:solidFill>
              <a:srgbClr val="00BCA1"/>
            </a:solidFill>
            <a:prstDash val="sysDash"/>
            <a:miter lim="800000"/>
          </a:ln>
          <a:effectLst/>
        </p:spPr>
      </p:cxnSp>
      <p:sp>
        <p:nvSpPr>
          <p:cNvPr id="179" name="TextBox 178"/>
          <p:cNvSpPr txBox="1"/>
          <p:nvPr/>
        </p:nvSpPr>
        <p:spPr>
          <a:xfrm>
            <a:off x="3329507" y="5014378"/>
            <a:ext cx="502061" cy="246221"/>
          </a:xfrm>
          <a:prstGeom prst="rect">
            <a:avLst/>
          </a:prstGeom>
          <a:noFill/>
        </p:spPr>
        <p:txBody>
          <a:bodyPr wrap="none" rtlCol="0">
            <a:spAutoFit/>
          </a:bodyPr>
          <a:lstStyle/>
          <a:p>
            <a:r>
              <a:rPr lang="en-GB" sz="1000" b="1" dirty="0" smtClean="0">
                <a:latin typeface="Kaspersky Sans" panose="020B0503050101040103" pitchFamily="34" charset="0"/>
                <a:cs typeface="Arial" panose="020B0604020202020204" pitchFamily="34" charset="0"/>
              </a:rPr>
              <a:t>SIEM</a:t>
            </a:r>
            <a:endParaRPr lang="en-GB" sz="2400" b="1" dirty="0">
              <a:latin typeface="Kaspersky Sans" panose="020B0503050101040103" pitchFamily="34" charset="0"/>
              <a:cs typeface="Arial" panose="020B0604020202020204" pitchFamily="34" charset="0"/>
            </a:endParaRPr>
          </a:p>
        </p:txBody>
      </p:sp>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66466" y="4888024"/>
            <a:ext cx="565601" cy="565601"/>
          </a:xfrm>
          <a:prstGeom prst="rect">
            <a:avLst/>
          </a:prstGeom>
        </p:spPr>
      </p:pic>
      <p:pic>
        <p:nvPicPr>
          <p:cNvPr id="184" name="Picture 18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24529" y="3530349"/>
            <a:ext cx="584759" cy="584759"/>
          </a:xfrm>
          <a:prstGeom prst="rect">
            <a:avLst/>
          </a:prstGeom>
        </p:spPr>
      </p:pic>
      <p:cxnSp>
        <p:nvCxnSpPr>
          <p:cNvPr id="95" name="Straight Connector 65"/>
          <p:cNvCxnSpPr/>
          <p:nvPr/>
        </p:nvCxnSpPr>
        <p:spPr>
          <a:xfrm flipH="1">
            <a:off x="3566842" y="4198170"/>
            <a:ext cx="3188230" cy="17"/>
          </a:xfrm>
          <a:prstGeom prst="line">
            <a:avLst/>
          </a:prstGeom>
          <a:noFill/>
          <a:ln w="6350" cap="flat" cmpd="sng" algn="ctr">
            <a:solidFill>
              <a:srgbClr val="00AAD2"/>
            </a:solidFill>
            <a:prstDash val="solid"/>
            <a:miter lim="800000"/>
          </a:ln>
          <a:effectLst/>
        </p:spPr>
      </p:cxnSp>
      <p:cxnSp>
        <p:nvCxnSpPr>
          <p:cNvPr id="96" name="Straight Connector 73"/>
          <p:cNvCxnSpPr/>
          <p:nvPr/>
        </p:nvCxnSpPr>
        <p:spPr>
          <a:xfrm flipV="1">
            <a:off x="3569250" y="4083274"/>
            <a:ext cx="1" cy="115973"/>
          </a:xfrm>
          <a:prstGeom prst="line">
            <a:avLst/>
          </a:prstGeom>
          <a:noFill/>
          <a:ln w="6350" cap="flat" cmpd="sng" algn="ctr">
            <a:solidFill>
              <a:srgbClr val="00AAD2"/>
            </a:solidFill>
            <a:prstDash val="solid"/>
            <a:miter lim="800000"/>
          </a:ln>
          <a:effectLst/>
        </p:spPr>
      </p:cxnSp>
      <p:pic>
        <p:nvPicPr>
          <p:cNvPr id="97" name="Picture 29">
            <a:extLst>
              <a:ext uri="{FF2B5EF4-FFF2-40B4-BE49-F238E27FC236}">
                <a16:creationId xmlns:a16="http://schemas.microsoft.com/office/drawing/2014/main" id="{68D3A4D4-EF3C-8844-9AC1-04A293E8F92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06192" y="5613191"/>
            <a:ext cx="570709" cy="595941"/>
          </a:xfrm>
          <a:prstGeom prst="rect">
            <a:avLst/>
          </a:prstGeom>
        </p:spPr>
      </p:pic>
      <p:pic>
        <p:nvPicPr>
          <p:cNvPr id="98" name="Picture 33">
            <a:extLst>
              <a:ext uri="{FF2B5EF4-FFF2-40B4-BE49-F238E27FC236}">
                <a16:creationId xmlns:a16="http://schemas.microsoft.com/office/drawing/2014/main" id="{269509E0-FAFA-F441-8845-93D8E8F7483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94166" y="3528756"/>
            <a:ext cx="627471" cy="627471"/>
          </a:xfrm>
          <a:prstGeom prst="rect">
            <a:avLst/>
          </a:prstGeom>
        </p:spPr>
      </p:pic>
      <p:pic>
        <p:nvPicPr>
          <p:cNvPr id="146" name="Рисунок 13">
            <a:extLst>
              <a:ext uri="{FF2B5EF4-FFF2-40B4-BE49-F238E27FC236}">
                <a16:creationId xmlns:a16="http://schemas.microsoft.com/office/drawing/2014/main" id="{B034459E-C6BD-8644-BF6C-DF7B723DB474}"/>
              </a:ext>
            </a:extLst>
          </p:cNvPr>
          <p:cNvPicPr>
            <a:picLocks noChangeAspect="1"/>
          </p:cNvPicPr>
          <p:nvPr/>
        </p:nvPicPr>
        <p:blipFill>
          <a:blip r:embed="rId14">
            <a:lum bright="-60000" contrast="-60000"/>
          </a:blip>
          <a:stretch>
            <a:fillRect/>
          </a:stretch>
        </p:blipFill>
        <p:spPr>
          <a:xfrm>
            <a:off x="9733430" y="3655207"/>
            <a:ext cx="515756" cy="408240"/>
          </a:xfrm>
          <a:prstGeom prst="rect">
            <a:avLst/>
          </a:prstGeom>
        </p:spPr>
      </p:pic>
      <p:grpSp>
        <p:nvGrpSpPr>
          <p:cNvPr id="157" name="Group 22">
            <a:extLst>
              <a:ext uri="{FF2B5EF4-FFF2-40B4-BE49-F238E27FC236}">
                <a16:creationId xmlns:a16="http://schemas.microsoft.com/office/drawing/2014/main" id="{3E57D24F-B9AD-8542-84ED-2A637EA6ACCC}"/>
              </a:ext>
            </a:extLst>
          </p:cNvPr>
          <p:cNvGrpSpPr/>
          <p:nvPr/>
        </p:nvGrpSpPr>
        <p:grpSpPr>
          <a:xfrm>
            <a:off x="4158449" y="5627250"/>
            <a:ext cx="360839" cy="517726"/>
            <a:chOff x="342152" y="3179968"/>
            <a:chExt cx="278225" cy="399193"/>
          </a:xfrm>
          <a:solidFill>
            <a:srgbClr val="FFFFFF"/>
          </a:solidFill>
        </p:grpSpPr>
        <p:sp>
          <p:nvSpPr>
            <p:cNvPr id="171" name="Freeform: Shape 4">
              <a:extLst>
                <a:ext uri="{FF2B5EF4-FFF2-40B4-BE49-F238E27FC236}">
                  <a16:creationId xmlns:a16="http://schemas.microsoft.com/office/drawing/2014/main" id="{B07D99EE-45AF-9D40-9985-B3DF7607E4C9}"/>
                </a:ext>
              </a:extLst>
            </p:cNvPr>
            <p:cNvSpPr/>
            <p:nvPr/>
          </p:nvSpPr>
          <p:spPr>
            <a:xfrm>
              <a:off x="342152" y="3179968"/>
              <a:ext cx="278225" cy="399193"/>
            </a:xfrm>
            <a:custGeom>
              <a:avLst/>
              <a:gdLst>
                <a:gd name="connsiteX0" fmla="*/ 38952 w 278225"/>
                <a:gd name="connsiteY0" fmla="*/ 370282 h 399192"/>
                <a:gd name="connsiteX1" fmla="*/ 242661 w 278225"/>
                <a:gd name="connsiteY1" fmla="*/ 370282 h 399192"/>
                <a:gd name="connsiteX2" fmla="*/ 242661 w 278225"/>
                <a:gd name="connsiteY2" fmla="*/ 38952 h 399192"/>
                <a:gd name="connsiteX3" fmla="*/ 38952 w 278225"/>
                <a:gd name="connsiteY3" fmla="*/ 38952 h 399192"/>
                <a:gd name="connsiteX4" fmla="*/ 38952 w 278225"/>
                <a:gd name="connsiteY4" fmla="*/ 370282 h 399192"/>
                <a:gd name="connsiteX5" fmla="*/ 272661 w 278225"/>
                <a:gd name="connsiteY5" fmla="*/ 400160 h 399192"/>
                <a:gd name="connsiteX6" fmla="*/ 9073 w 278225"/>
                <a:gd name="connsiteY6" fmla="*/ 400160 h 399192"/>
                <a:gd name="connsiteX7" fmla="*/ 9073 w 278225"/>
                <a:gd name="connsiteY7" fmla="*/ 9073 h 399192"/>
                <a:gd name="connsiteX8" fmla="*/ 272661 w 278225"/>
                <a:gd name="connsiteY8" fmla="*/ 9073 h 399192"/>
                <a:gd name="connsiteX9" fmla="*/ 272661 w 278225"/>
                <a:gd name="connsiteY9" fmla="*/ 400160 h 39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8225" h="399192">
                  <a:moveTo>
                    <a:pt x="38952" y="370282"/>
                  </a:moveTo>
                  <a:lnTo>
                    <a:pt x="242661" y="370282"/>
                  </a:lnTo>
                  <a:lnTo>
                    <a:pt x="242661" y="38952"/>
                  </a:lnTo>
                  <a:lnTo>
                    <a:pt x="38952" y="38952"/>
                  </a:lnTo>
                  <a:lnTo>
                    <a:pt x="38952" y="370282"/>
                  </a:lnTo>
                  <a:close/>
                  <a:moveTo>
                    <a:pt x="272661" y="400160"/>
                  </a:moveTo>
                  <a:lnTo>
                    <a:pt x="9073" y="400160"/>
                  </a:lnTo>
                  <a:lnTo>
                    <a:pt x="9073" y="9073"/>
                  </a:lnTo>
                  <a:lnTo>
                    <a:pt x="272661" y="9073"/>
                  </a:lnTo>
                  <a:lnTo>
                    <a:pt x="272661" y="40016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457200"/>
              <a:endParaRPr lang="ru-RU" kern="0" dirty="0">
                <a:latin typeface="Arial" panose="020B0604020202020204"/>
                <a:cs typeface="Arial"/>
              </a:endParaRPr>
            </a:p>
          </p:txBody>
        </p:sp>
        <p:sp>
          <p:nvSpPr>
            <p:cNvPr id="172" name="Freeform: Shape 5">
              <a:extLst>
                <a:ext uri="{FF2B5EF4-FFF2-40B4-BE49-F238E27FC236}">
                  <a16:creationId xmlns:a16="http://schemas.microsoft.com/office/drawing/2014/main" id="{8BF3A3B5-E12B-044E-A876-BB6039CD40FD}"/>
                </a:ext>
              </a:extLst>
            </p:cNvPr>
            <p:cNvSpPr/>
            <p:nvPr/>
          </p:nvSpPr>
          <p:spPr>
            <a:xfrm>
              <a:off x="455982" y="3442014"/>
              <a:ext cx="48387" cy="48387"/>
            </a:xfrm>
            <a:custGeom>
              <a:avLst/>
              <a:gdLst>
                <a:gd name="connsiteX0" fmla="*/ 45000 w 48387"/>
                <a:gd name="connsiteY0" fmla="*/ 24768 h 48386"/>
                <a:gd name="connsiteX1" fmla="*/ 9073 w 48387"/>
                <a:gd name="connsiteY1" fmla="*/ 24768 h 48386"/>
                <a:gd name="connsiteX2" fmla="*/ 45000 w 48387"/>
                <a:gd name="connsiteY2" fmla="*/ 24768 h 48386"/>
              </a:gdLst>
              <a:ahLst/>
              <a:cxnLst>
                <a:cxn ang="0">
                  <a:pos x="connsiteX0" y="connsiteY0"/>
                </a:cxn>
                <a:cxn ang="0">
                  <a:pos x="connsiteX1" y="connsiteY1"/>
                </a:cxn>
                <a:cxn ang="0">
                  <a:pos x="connsiteX2" y="connsiteY2"/>
                </a:cxn>
              </a:cxnLst>
              <a:rect l="l" t="t" r="r" b="b"/>
              <a:pathLst>
                <a:path w="48387" h="48386">
                  <a:moveTo>
                    <a:pt x="45000" y="24768"/>
                  </a:moveTo>
                  <a:cubicBezTo>
                    <a:pt x="45000" y="45695"/>
                    <a:pt x="9073" y="45695"/>
                    <a:pt x="9073" y="24768"/>
                  </a:cubicBezTo>
                  <a:cubicBezTo>
                    <a:pt x="9073" y="3841"/>
                    <a:pt x="45000" y="3841"/>
                    <a:pt x="45000" y="24768"/>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457200"/>
              <a:endParaRPr lang="ru-RU" kern="0" dirty="0">
                <a:latin typeface="Arial" panose="020B0604020202020204"/>
                <a:cs typeface="Arial"/>
              </a:endParaRPr>
            </a:p>
          </p:txBody>
        </p:sp>
        <p:sp>
          <p:nvSpPr>
            <p:cNvPr id="180" name="Freeform: Shape 6">
              <a:extLst>
                <a:ext uri="{FF2B5EF4-FFF2-40B4-BE49-F238E27FC236}">
                  <a16:creationId xmlns:a16="http://schemas.microsoft.com/office/drawing/2014/main" id="{4CD854BA-E621-2E4E-B303-9D173DA02651}"/>
                </a:ext>
              </a:extLst>
            </p:cNvPr>
            <p:cNvSpPr/>
            <p:nvPr/>
          </p:nvSpPr>
          <p:spPr>
            <a:xfrm>
              <a:off x="407958" y="3245654"/>
              <a:ext cx="145161" cy="108871"/>
            </a:xfrm>
            <a:custGeom>
              <a:avLst/>
              <a:gdLst>
                <a:gd name="connsiteX0" fmla="*/ 140927 w 145161"/>
                <a:gd name="connsiteY0" fmla="*/ 38952 h 108870"/>
                <a:gd name="connsiteX1" fmla="*/ 9194 w 145161"/>
                <a:gd name="connsiteY1" fmla="*/ 38952 h 108870"/>
                <a:gd name="connsiteX2" fmla="*/ 9194 w 145161"/>
                <a:gd name="connsiteY2" fmla="*/ 9073 h 108870"/>
                <a:gd name="connsiteX3" fmla="*/ 140927 w 145161"/>
                <a:gd name="connsiteY3" fmla="*/ 9073 h 108870"/>
                <a:gd name="connsiteX4" fmla="*/ 140927 w 145161"/>
                <a:gd name="connsiteY4" fmla="*/ 38952 h 108870"/>
                <a:gd name="connsiteX5" fmla="*/ 140927 w 145161"/>
                <a:gd name="connsiteY5" fmla="*/ 104637 h 108870"/>
                <a:gd name="connsiteX6" fmla="*/ 9073 w 145161"/>
                <a:gd name="connsiteY6" fmla="*/ 104637 h 108870"/>
                <a:gd name="connsiteX7" fmla="*/ 9073 w 145161"/>
                <a:gd name="connsiteY7" fmla="*/ 74758 h 108870"/>
                <a:gd name="connsiteX8" fmla="*/ 140806 w 145161"/>
                <a:gd name="connsiteY8" fmla="*/ 74758 h 108870"/>
                <a:gd name="connsiteX9" fmla="*/ 140806 w 145161"/>
                <a:gd name="connsiteY9" fmla="*/ 104637 h 10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161" h="108870">
                  <a:moveTo>
                    <a:pt x="140927" y="38952"/>
                  </a:moveTo>
                  <a:lnTo>
                    <a:pt x="9194" y="38952"/>
                  </a:lnTo>
                  <a:lnTo>
                    <a:pt x="9194" y="9073"/>
                  </a:lnTo>
                  <a:lnTo>
                    <a:pt x="140927" y="9073"/>
                  </a:lnTo>
                  <a:lnTo>
                    <a:pt x="140927" y="38952"/>
                  </a:lnTo>
                  <a:close/>
                  <a:moveTo>
                    <a:pt x="140927" y="104637"/>
                  </a:moveTo>
                  <a:lnTo>
                    <a:pt x="9073" y="104637"/>
                  </a:lnTo>
                  <a:lnTo>
                    <a:pt x="9073" y="74758"/>
                  </a:lnTo>
                  <a:lnTo>
                    <a:pt x="140806" y="74758"/>
                  </a:lnTo>
                  <a:lnTo>
                    <a:pt x="140806" y="1046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457200"/>
              <a:endParaRPr lang="ru-RU" kern="0" dirty="0">
                <a:latin typeface="Arial" panose="020B0604020202020204"/>
                <a:cs typeface="Arial"/>
              </a:endParaRPr>
            </a:p>
          </p:txBody>
        </p:sp>
      </p:grpSp>
      <p:cxnSp>
        <p:nvCxnSpPr>
          <p:cNvPr id="196" name="Straight Connector 55"/>
          <p:cNvCxnSpPr/>
          <p:nvPr/>
        </p:nvCxnSpPr>
        <p:spPr>
          <a:xfrm>
            <a:off x="4329850" y="5499681"/>
            <a:ext cx="0" cy="87446"/>
          </a:xfrm>
          <a:prstGeom prst="line">
            <a:avLst/>
          </a:prstGeom>
          <a:noFill/>
          <a:ln w="6350" cap="flat" cmpd="sng" algn="ctr">
            <a:solidFill>
              <a:srgbClr val="00AAD2"/>
            </a:solidFill>
            <a:prstDash val="solid"/>
            <a:miter lim="800000"/>
          </a:ln>
          <a:effectLst/>
        </p:spPr>
      </p:cxnSp>
      <p:cxnSp>
        <p:nvCxnSpPr>
          <p:cNvPr id="197" name="Straight Connector 57"/>
          <p:cNvCxnSpPr/>
          <p:nvPr/>
        </p:nvCxnSpPr>
        <p:spPr>
          <a:xfrm>
            <a:off x="3569921" y="5502969"/>
            <a:ext cx="0" cy="87152"/>
          </a:xfrm>
          <a:prstGeom prst="line">
            <a:avLst/>
          </a:prstGeom>
          <a:noFill/>
          <a:ln w="6350" cap="flat" cmpd="sng" algn="ctr">
            <a:solidFill>
              <a:srgbClr val="00AAD2"/>
            </a:solidFill>
            <a:prstDash val="solid"/>
            <a:miter lim="800000"/>
          </a:ln>
          <a:effectLst/>
        </p:spPr>
      </p:cxnSp>
      <p:cxnSp>
        <p:nvCxnSpPr>
          <p:cNvPr id="198" name="Straight Connector 59"/>
          <p:cNvCxnSpPr/>
          <p:nvPr/>
        </p:nvCxnSpPr>
        <p:spPr>
          <a:xfrm>
            <a:off x="5204093" y="5502307"/>
            <a:ext cx="1" cy="87399"/>
          </a:xfrm>
          <a:prstGeom prst="line">
            <a:avLst/>
          </a:prstGeom>
          <a:noFill/>
          <a:ln w="6350" cap="flat" cmpd="sng" algn="ctr">
            <a:solidFill>
              <a:srgbClr val="00AAD2"/>
            </a:solidFill>
            <a:prstDash val="solid"/>
            <a:miter lim="800000"/>
          </a:ln>
          <a:effectLst/>
        </p:spPr>
      </p:cxnSp>
      <p:cxnSp>
        <p:nvCxnSpPr>
          <p:cNvPr id="199" name="Straight Connector 59"/>
          <p:cNvCxnSpPr/>
          <p:nvPr/>
        </p:nvCxnSpPr>
        <p:spPr>
          <a:xfrm>
            <a:off x="5984781" y="5421737"/>
            <a:ext cx="1" cy="87399"/>
          </a:xfrm>
          <a:prstGeom prst="line">
            <a:avLst/>
          </a:prstGeom>
          <a:noFill/>
          <a:ln w="6350" cap="flat" cmpd="sng" algn="ctr">
            <a:solidFill>
              <a:srgbClr val="00AAD2"/>
            </a:solidFill>
            <a:prstDash val="solid"/>
            <a:miter lim="800000"/>
          </a:ln>
          <a:effectLst/>
        </p:spPr>
      </p:cxnSp>
      <p:cxnSp>
        <p:nvCxnSpPr>
          <p:cNvPr id="200" name="Straight Connector 59"/>
          <p:cNvCxnSpPr/>
          <p:nvPr/>
        </p:nvCxnSpPr>
        <p:spPr>
          <a:xfrm>
            <a:off x="5984780" y="5505648"/>
            <a:ext cx="1" cy="87399"/>
          </a:xfrm>
          <a:prstGeom prst="line">
            <a:avLst/>
          </a:prstGeom>
          <a:noFill/>
          <a:ln w="6350" cap="flat" cmpd="sng" algn="ctr">
            <a:solidFill>
              <a:srgbClr val="00AAD2"/>
            </a:solidFill>
            <a:prstDash val="solid"/>
            <a:miter lim="800000"/>
          </a:ln>
          <a:effectLst/>
        </p:spPr>
      </p:cxnSp>
      <p:cxnSp>
        <p:nvCxnSpPr>
          <p:cNvPr id="202" name="Straight Connector 73"/>
          <p:cNvCxnSpPr/>
          <p:nvPr/>
        </p:nvCxnSpPr>
        <p:spPr>
          <a:xfrm flipV="1">
            <a:off x="5223611" y="4084640"/>
            <a:ext cx="1" cy="115973"/>
          </a:xfrm>
          <a:prstGeom prst="line">
            <a:avLst/>
          </a:prstGeom>
          <a:noFill/>
          <a:ln w="6350" cap="flat" cmpd="sng" algn="ctr">
            <a:solidFill>
              <a:srgbClr val="00AAD2"/>
            </a:solidFill>
            <a:prstDash val="solid"/>
            <a:miter lim="800000"/>
          </a:ln>
          <a:effectLst/>
        </p:spPr>
      </p:cxnSp>
      <p:pic>
        <p:nvPicPr>
          <p:cNvPr id="204" name="Picture 243">
            <a:extLst>
              <a:ext uri="{FF2B5EF4-FFF2-40B4-BE49-F238E27FC236}">
                <a16:creationId xmlns:a16="http://schemas.microsoft.com/office/drawing/2014/main" id="{1C749E5F-B796-4D49-9E8D-7209A021CBB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58830" y="199545"/>
            <a:ext cx="1125566" cy="1303545"/>
          </a:xfrm>
          <a:prstGeom prst="rect">
            <a:avLst/>
          </a:prstGeom>
        </p:spPr>
      </p:pic>
      <p:sp>
        <p:nvSpPr>
          <p:cNvPr id="205" name="TextBox 204"/>
          <p:cNvSpPr txBox="1"/>
          <p:nvPr/>
        </p:nvSpPr>
        <p:spPr>
          <a:xfrm>
            <a:off x="5444732" y="4631925"/>
            <a:ext cx="1066318" cy="276999"/>
          </a:xfrm>
          <a:prstGeom prst="rect">
            <a:avLst/>
          </a:prstGeom>
          <a:noFill/>
        </p:spPr>
        <p:txBody>
          <a:bodyPr wrap="none" rtlCol="0">
            <a:spAutoFit/>
          </a:bodyPr>
          <a:lstStyle/>
          <a:p>
            <a:pPr algn="ctr"/>
            <a:r>
              <a:rPr lang="en-GB" sz="1200" dirty="0" smtClean="0">
                <a:solidFill>
                  <a:srgbClr val="FF0000"/>
                </a:solidFill>
                <a:latin typeface="Kaspersky Sans" panose="020B0503050101040103" pitchFamily="34" charset="0"/>
                <a:cs typeface="Arial" panose="020B0604020202020204" pitchFamily="34" charset="0"/>
              </a:rPr>
              <a:t>188.215.229.11</a:t>
            </a:r>
            <a:endParaRPr lang="en-GB" sz="1200" dirty="0">
              <a:solidFill>
                <a:srgbClr val="FF0000"/>
              </a:solidFill>
              <a:latin typeface="Kaspersky Sans" panose="020B0503050101040103" pitchFamily="34" charset="0"/>
              <a:cs typeface="Arial" panose="020B0604020202020204" pitchFamily="34" charset="0"/>
            </a:endParaRPr>
          </a:p>
        </p:txBody>
      </p:sp>
      <p:cxnSp>
        <p:nvCxnSpPr>
          <p:cNvPr id="206" name="Straight Connector 110"/>
          <p:cNvCxnSpPr/>
          <p:nvPr/>
        </p:nvCxnSpPr>
        <p:spPr>
          <a:xfrm>
            <a:off x="5984220" y="5507662"/>
            <a:ext cx="583120" cy="0"/>
          </a:xfrm>
          <a:prstGeom prst="line">
            <a:avLst/>
          </a:prstGeom>
          <a:noFill/>
          <a:ln w="6350" cap="flat" cmpd="sng" algn="ctr">
            <a:solidFill>
              <a:srgbClr val="FF0000"/>
            </a:solidFill>
            <a:prstDash val="solid"/>
            <a:miter lim="800000"/>
          </a:ln>
          <a:effectLst/>
        </p:spPr>
      </p:cxnSp>
      <p:cxnSp>
        <p:nvCxnSpPr>
          <p:cNvPr id="208" name="Straight Connector 59"/>
          <p:cNvCxnSpPr/>
          <p:nvPr/>
        </p:nvCxnSpPr>
        <p:spPr>
          <a:xfrm>
            <a:off x="5983938" y="5420441"/>
            <a:ext cx="1" cy="87399"/>
          </a:xfrm>
          <a:prstGeom prst="line">
            <a:avLst/>
          </a:prstGeom>
          <a:noFill/>
          <a:ln w="6350" cap="flat" cmpd="sng" algn="ctr">
            <a:solidFill>
              <a:srgbClr val="FF0000"/>
            </a:solidFill>
            <a:prstDash val="solid"/>
            <a:miter lim="800000"/>
          </a:ln>
          <a:effectLst/>
        </p:spPr>
      </p:cxnSp>
      <p:cxnSp>
        <p:nvCxnSpPr>
          <p:cNvPr id="209" name="Straight Connector 51"/>
          <p:cNvCxnSpPr/>
          <p:nvPr/>
        </p:nvCxnSpPr>
        <p:spPr>
          <a:xfrm>
            <a:off x="6754601" y="2342142"/>
            <a:ext cx="0" cy="2988468"/>
          </a:xfrm>
          <a:prstGeom prst="line">
            <a:avLst/>
          </a:prstGeom>
          <a:noFill/>
          <a:ln w="6350" cap="flat" cmpd="sng" algn="ctr">
            <a:solidFill>
              <a:srgbClr val="FF0000"/>
            </a:solidFill>
            <a:prstDash val="solid"/>
            <a:miter lim="800000"/>
          </a:ln>
          <a:effectLst/>
        </p:spPr>
      </p:cxnSp>
      <p:sp>
        <p:nvSpPr>
          <p:cNvPr id="191" name="Rectangle 190"/>
          <p:cNvSpPr/>
          <p:nvPr/>
        </p:nvSpPr>
        <p:spPr>
          <a:xfrm>
            <a:off x="6585026" y="3037123"/>
            <a:ext cx="338871" cy="3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9151" y="2960267"/>
            <a:ext cx="499230" cy="499230"/>
          </a:xfrm>
          <a:prstGeom prst="rect">
            <a:avLst/>
          </a:prstGeom>
        </p:spPr>
      </p:pic>
      <p:cxnSp>
        <p:nvCxnSpPr>
          <p:cNvPr id="210" name="Straight Connector 65"/>
          <p:cNvCxnSpPr/>
          <p:nvPr/>
        </p:nvCxnSpPr>
        <p:spPr>
          <a:xfrm flipH="1">
            <a:off x="6755925" y="4199542"/>
            <a:ext cx="2092806" cy="0"/>
          </a:xfrm>
          <a:prstGeom prst="line">
            <a:avLst/>
          </a:prstGeom>
          <a:noFill/>
          <a:ln w="6350" cap="flat" cmpd="sng" algn="ctr">
            <a:solidFill>
              <a:srgbClr val="00AAD2"/>
            </a:solidFill>
            <a:prstDash val="solid"/>
            <a:miter lim="800000"/>
          </a:ln>
          <a:effectLst/>
        </p:spPr>
      </p:cxnSp>
      <p:cxnSp>
        <p:nvCxnSpPr>
          <p:cNvPr id="211" name="Straight Connector 73"/>
          <p:cNvCxnSpPr/>
          <p:nvPr/>
        </p:nvCxnSpPr>
        <p:spPr>
          <a:xfrm flipV="1">
            <a:off x="8848730" y="4083393"/>
            <a:ext cx="1" cy="115973"/>
          </a:xfrm>
          <a:prstGeom prst="line">
            <a:avLst/>
          </a:prstGeom>
          <a:noFill/>
          <a:ln w="6350" cap="flat" cmpd="sng" algn="ctr">
            <a:solidFill>
              <a:srgbClr val="00AAD2"/>
            </a:solidFill>
            <a:prstDash val="solid"/>
            <a:miter lim="800000"/>
          </a:ln>
          <a:effectLst/>
        </p:spPr>
      </p:cxnSp>
      <p:sp>
        <p:nvSpPr>
          <p:cNvPr id="212" name="TextBox 211"/>
          <p:cNvSpPr txBox="1"/>
          <p:nvPr/>
        </p:nvSpPr>
        <p:spPr>
          <a:xfrm>
            <a:off x="8334807" y="3164672"/>
            <a:ext cx="1027846" cy="461665"/>
          </a:xfrm>
          <a:prstGeom prst="rect">
            <a:avLst/>
          </a:prstGeom>
          <a:noFill/>
        </p:spPr>
        <p:txBody>
          <a:bodyPr wrap="none" rtlCol="0">
            <a:spAutoFit/>
          </a:bodyPr>
          <a:lstStyle/>
          <a:p>
            <a:pPr algn="ctr"/>
            <a:r>
              <a:rPr lang="en-US" sz="1200" b="1" dirty="0" smtClean="0">
                <a:latin typeface="Kaspersky Sans Light" panose="020B0303050101040103" pitchFamily="34" charset="0"/>
                <a:cs typeface="Arial" panose="020B0604020202020204" pitchFamily="34" charset="0"/>
              </a:rPr>
              <a:t>Kaspersky</a:t>
            </a:r>
          </a:p>
          <a:p>
            <a:pPr algn="ctr"/>
            <a:r>
              <a:rPr lang="en-US" sz="1200" b="1" dirty="0" smtClean="0">
                <a:latin typeface="Kaspersky Sans Light" panose="020B0303050101040103" pitchFamily="34" charset="0"/>
                <a:cs typeface="Arial" panose="020B0604020202020204" pitchFamily="34" charset="0"/>
              </a:rPr>
              <a:t>CyberTrace</a:t>
            </a:r>
            <a:endParaRPr lang="en-GB" sz="2000" b="1" dirty="0">
              <a:latin typeface="Kaspersky Sans Light" panose="020B0303050101040103" pitchFamily="34" charset="0"/>
              <a:cs typeface="Arial" panose="020B0604020202020204" pitchFamily="34" charset="0"/>
            </a:endParaRPr>
          </a:p>
        </p:txBody>
      </p:sp>
      <p:sp>
        <p:nvSpPr>
          <p:cNvPr id="213" name="TextBox 212">
            <a:extLst>
              <a:ext uri="{FF2B5EF4-FFF2-40B4-BE49-F238E27FC236}">
                <a16:creationId xmlns:a16="http://schemas.microsoft.com/office/drawing/2014/main" id="{162AE466-DA81-DF40-A724-EABB44827E13}"/>
              </a:ext>
            </a:extLst>
          </p:cNvPr>
          <p:cNvSpPr txBox="1"/>
          <p:nvPr/>
        </p:nvSpPr>
        <p:spPr>
          <a:xfrm>
            <a:off x="10429534" y="3736706"/>
            <a:ext cx="501191" cy="261610"/>
          </a:xfrm>
          <a:prstGeom prst="rect">
            <a:avLst/>
          </a:prstGeom>
          <a:noFill/>
        </p:spPr>
        <p:txBody>
          <a:bodyPr wrap="square" rtlCol="0">
            <a:spAutoFit/>
          </a:bodyPr>
          <a:lstStyle/>
          <a:p>
            <a:r>
              <a:rPr lang="en-US" sz="1050" dirty="0">
                <a:solidFill>
                  <a:srgbClr val="000000"/>
                </a:solidFill>
                <a:latin typeface="Kaspersky Sans" panose="020B0503050101040103" pitchFamily="34" charset="0"/>
              </a:rPr>
              <a:t>URLs</a:t>
            </a:r>
            <a:endParaRPr lang="ru-RU" sz="1050" dirty="0">
              <a:solidFill>
                <a:srgbClr val="000000"/>
              </a:solidFill>
              <a:latin typeface="Arial" panose="020B0604020202020204"/>
            </a:endParaRPr>
          </a:p>
        </p:txBody>
      </p:sp>
      <p:sp>
        <p:nvSpPr>
          <p:cNvPr id="214" name="TextBox 213">
            <a:extLst>
              <a:ext uri="{FF2B5EF4-FFF2-40B4-BE49-F238E27FC236}">
                <a16:creationId xmlns:a16="http://schemas.microsoft.com/office/drawing/2014/main" id="{E5C6F8B3-50EE-EF4F-AD2B-963E3E5124B2}"/>
              </a:ext>
            </a:extLst>
          </p:cNvPr>
          <p:cNvSpPr txBox="1"/>
          <p:nvPr/>
        </p:nvSpPr>
        <p:spPr>
          <a:xfrm>
            <a:off x="10487226" y="3322722"/>
            <a:ext cx="728696" cy="246221"/>
          </a:xfrm>
          <a:prstGeom prst="rect">
            <a:avLst/>
          </a:prstGeom>
          <a:noFill/>
        </p:spPr>
        <p:txBody>
          <a:bodyPr wrap="square" rtlCol="0">
            <a:spAutoFit/>
          </a:bodyPr>
          <a:lstStyle/>
          <a:p>
            <a:r>
              <a:rPr lang="en-US" sz="1000" dirty="0">
                <a:solidFill>
                  <a:srgbClr val="000000"/>
                </a:solidFill>
                <a:latin typeface="Kaspersky Sans" panose="020B0503050101040103" pitchFamily="34" charset="0"/>
              </a:rPr>
              <a:t>Domains</a:t>
            </a:r>
            <a:endParaRPr lang="ru-RU" sz="1000" dirty="0">
              <a:solidFill>
                <a:srgbClr val="000000"/>
              </a:solidFill>
              <a:latin typeface="Kaspersky Sans Light" panose="020B0303050101040103" pitchFamily="34" charset="0"/>
            </a:endParaRPr>
          </a:p>
        </p:txBody>
      </p:sp>
      <p:sp>
        <p:nvSpPr>
          <p:cNvPr id="215" name="TextBox 214">
            <a:extLst>
              <a:ext uri="{FF2B5EF4-FFF2-40B4-BE49-F238E27FC236}">
                <a16:creationId xmlns:a16="http://schemas.microsoft.com/office/drawing/2014/main" id="{6339AF2A-70B4-AE46-8740-BF20533A946F}"/>
              </a:ext>
            </a:extLst>
          </p:cNvPr>
          <p:cNvSpPr txBox="1"/>
          <p:nvPr/>
        </p:nvSpPr>
        <p:spPr>
          <a:xfrm>
            <a:off x="10301024" y="3992592"/>
            <a:ext cx="914899" cy="246221"/>
          </a:xfrm>
          <a:prstGeom prst="rect">
            <a:avLst/>
          </a:prstGeom>
          <a:noFill/>
        </p:spPr>
        <p:txBody>
          <a:bodyPr wrap="square" rtlCol="0">
            <a:spAutoFit/>
          </a:bodyPr>
          <a:lstStyle/>
          <a:p>
            <a:r>
              <a:rPr lang="en-US" sz="1000" dirty="0">
                <a:solidFill>
                  <a:srgbClr val="000000"/>
                </a:solidFill>
                <a:latin typeface="Kaspersky Sans" panose="020B0503050101040103" pitchFamily="34" charset="0"/>
              </a:rPr>
              <a:t>IP addresses</a:t>
            </a:r>
            <a:endParaRPr lang="ru-RU" sz="1000" dirty="0">
              <a:solidFill>
                <a:srgbClr val="000000"/>
              </a:solidFill>
              <a:latin typeface="Kaspersky Sans Light" panose="020B0303050101040103" pitchFamily="34" charset="0"/>
            </a:endParaRPr>
          </a:p>
        </p:txBody>
      </p:sp>
      <p:sp>
        <p:nvSpPr>
          <p:cNvPr id="216" name="TextBox 215">
            <a:extLst>
              <a:ext uri="{FF2B5EF4-FFF2-40B4-BE49-F238E27FC236}">
                <a16:creationId xmlns:a16="http://schemas.microsoft.com/office/drawing/2014/main" id="{464A69ED-3795-A542-91D1-B15D6487317E}"/>
              </a:ext>
            </a:extLst>
          </p:cNvPr>
          <p:cNvSpPr txBox="1"/>
          <p:nvPr/>
        </p:nvSpPr>
        <p:spPr>
          <a:xfrm>
            <a:off x="11230011" y="4056218"/>
            <a:ext cx="1385464" cy="246221"/>
          </a:xfrm>
          <a:prstGeom prst="rect">
            <a:avLst/>
          </a:prstGeom>
          <a:noFill/>
        </p:spPr>
        <p:txBody>
          <a:bodyPr wrap="square" rtlCol="0">
            <a:spAutoFit/>
          </a:bodyPr>
          <a:lstStyle/>
          <a:p>
            <a:r>
              <a:rPr lang="en-US" sz="1000" dirty="0">
                <a:solidFill>
                  <a:srgbClr val="000000"/>
                </a:solidFill>
                <a:latin typeface="Kaspersky Sans" panose="020B0503050101040103" pitchFamily="34" charset="0"/>
              </a:rPr>
              <a:t>Hashes</a:t>
            </a:r>
            <a:endParaRPr lang="ru-RU" sz="1000" dirty="0">
              <a:solidFill>
                <a:srgbClr val="000000"/>
              </a:solidFill>
              <a:latin typeface="Kaspersky Sans Light" panose="020B0303050101040103" pitchFamily="34" charset="0"/>
            </a:endParaRPr>
          </a:p>
        </p:txBody>
      </p:sp>
      <p:pic>
        <p:nvPicPr>
          <p:cNvPr id="264" name="Picture 86">
            <a:extLst>
              <a:ext uri="{FF2B5EF4-FFF2-40B4-BE49-F238E27FC236}">
                <a16:creationId xmlns:a16="http://schemas.microsoft.com/office/drawing/2014/main" id="{589C287B-D0A4-A04C-B2F0-B74087984A0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653935" y="3616383"/>
            <a:ext cx="389590" cy="439836"/>
          </a:xfrm>
          <a:prstGeom prst="rect">
            <a:avLst/>
          </a:prstGeom>
        </p:spPr>
      </p:pic>
      <p:sp>
        <p:nvSpPr>
          <p:cNvPr id="265" name="TextBox 264">
            <a:extLst>
              <a:ext uri="{FF2B5EF4-FFF2-40B4-BE49-F238E27FC236}">
                <a16:creationId xmlns:a16="http://schemas.microsoft.com/office/drawing/2014/main" id="{6339AF2A-70B4-AE46-8740-BF20533A946F}"/>
              </a:ext>
            </a:extLst>
          </p:cNvPr>
          <p:cNvSpPr txBox="1"/>
          <p:nvPr/>
        </p:nvSpPr>
        <p:spPr>
          <a:xfrm>
            <a:off x="10838983" y="3792603"/>
            <a:ext cx="1012087" cy="246221"/>
          </a:xfrm>
          <a:prstGeom prst="rect">
            <a:avLst/>
          </a:prstGeom>
          <a:noFill/>
        </p:spPr>
        <p:txBody>
          <a:bodyPr wrap="square" rtlCol="0">
            <a:spAutoFit/>
          </a:bodyPr>
          <a:lstStyle/>
          <a:p>
            <a:r>
              <a:rPr lang="en-US" sz="1000" dirty="0" smtClean="0">
                <a:solidFill>
                  <a:srgbClr val="000000"/>
                </a:solidFill>
                <a:latin typeface="Kaspersky Sans" panose="020B0503050101040103" pitchFamily="34" charset="0"/>
              </a:rPr>
              <a:t>Vulnerabilities</a:t>
            </a:r>
            <a:endParaRPr lang="ru-RU" sz="1000" dirty="0">
              <a:solidFill>
                <a:srgbClr val="000000"/>
              </a:solidFill>
              <a:latin typeface="Kaspersky Sans Light" panose="020B0303050101040103" pitchFamily="34" charset="0"/>
            </a:endParaRPr>
          </a:p>
        </p:txBody>
      </p:sp>
      <p:sp>
        <p:nvSpPr>
          <p:cNvPr id="266" name="TextBox 265">
            <a:extLst>
              <a:ext uri="{FF2B5EF4-FFF2-40B4-BE49-F238E27FC236}">
                <a16:creationId xmlns:a16="http://schemas.microsoft.com/office/drawing/2014/main" id="{6339AF2A-70B4-AE46-8740-BF20533A946F}"/>
              </a:ext>
            </a:extLst>
          </p:cNvPr>
          <p:cNvSpPr txBox="1"/>
          <p:nvPr/>
        </p:nvSpPr>
        <p:spPr>
          <a:xfrm>
            <a:off x="10719076" y="4198170"/>
            <a:ext cx="625951" cy="246221"/>
          </a:xfrm>
          <a:prstGeom prst="rect">
            <a:avLst/>
          </a:prstGeom>
          <a:noFill/>
        </p:spPr>
        <p:txBody>
          <a:bodyPr wrap="square" rtlCol="0">
            <a:spAutoFit/>
          </a:bodyPr>
          <a:lstStyle/>
          <a:p>
            <a:r>
              <a:rPr lang="en-US" sz="1000" dirty="0" smtClean="0">
                <a:solidFill>
                  <a:srgbClr val="000000"/>
                </a:solidFill>
                <a:latin typeface="Kaspersky Sans" panose="020B0503050101040103" pitchFamily="34" charset="0"/>
              </a:rPr>
              <a:t>Phising</a:t>
            </a:r>
            <a:endParaRPr lang="ru-RU" sz="1000" dirty="0">
              <a:solidFill>
                <a:srgbClr val="000000"/>
              </a:solidFill>
              <a:latin typeface="Kaspersky Sans Light" panose="020B0303050101040103" pitchFamily="34" charset="0"/>
            </a:endParaRPr>
          </a:p>
        </p:txBody>
      </p:sp>
      <p:sp>
        <p:nvSpPr>
          <p:cNvPr id="267" name="TextBox 266">
            <a:extLst>
              <a:ext uri="{FF2B5EF4-FFF2-40B4-BE49-F238E27FC236}">
                <a16:creationId xmlns:a16="http://schemas.microsoft.com/office/drawing/2014/main" id="{162AE466-DA81-DF40-A724-EABB44827E13}"/>
              </a:ext>
            </a:extLst>
          </p:cNvPr>
          <p:cNvSpPr txBox="1"/>
          <p:nvPr/>
        </p:nvSpPr>
        <p:spPr>
          <a:xfrm>
            <a:off x="10728111" y="3518200"/>
            <a:ext cx="975623" cy="261610"/>
          </a:xfrm>
          <a:prstGeom prst="rect">
            <a:avLst/>
          </a:prstGeom>
          <a:noFill/>
        </p:spPr>
        <p:txBody>
          <a:bodyPr wrap="square" rtlCol="0">
            <a:spAutoFit/>
          </a:bodyPr>
          <a:lstStyle/>
          <a:p>
            <a:r>
              <a:rPr lang="en-US" sz="1050" dirty="0" smtClean="0">
                <a:solidFill>
                  <a:srgbClr val="FF0000"/>
                </a:solidFill>
                <a:latin typeface="Kaspersky Sans" panose="020B0503050101040103" pitchFamily="34" charset="0"/>
              </a:rPr>
              <a:t>Botnet C&amp;C</a:t>
            </a:r>
            <a:endParaRPr lang="ru-RU" sz="1050" dirty="0">
              <a:solidFill>
                <a:srgbClr val="FF0000"/>
              </a:solidFill>
              <a:latin typeface="Arial" panose="020B0604020202020204"/>
            </a:endParaRPr>
          </a:p>
        </p:txBody>
      </p:sp>
      <p:sp>
        <p:nvSpPr>
          <p:cNvPr id="36" name="Chevron 35"/>
          <p:cNvSpPr/>
          <p:nvPr/>
        </p:nvSpPr>
        <p:spPr>
          <a:xfrm>
            <a:off x="9215718" y="3715099"/>
            <a:ext cx="228600" cy="228600"/>
          </a:xfrm>
          <a:prstGeom prst="chevron">
            <a:avLst/>
          </a:prstGeom>
          <a:solidFill>
            <a:srgbClr val="00B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9" name="Chevron 268"/>
          <p:cNvSpPr/>
          <p:nvPr/>
        </p:nvSpPr>
        <p:spPr>
          <a:xfrm>
            <a:off x="9422130" y="3715099"/>
            <a:ext cx="228600" cy="228600"/>
          </a:xfrm>
          <a:prstGeom prst="chevron">
            <a:avLst/>
          </a:prstGeom>
          <a:solidFill>
            <a:srgbClr val="00B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70" name="Picture 26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05913" y="4590061"/>
            <a:ext cx="348529" cy="350691"/>
          </a:xfrm>
          <a:prstGeom prst="rect">
            <a:avLst/>
          </a:prstGeom>
        </p:spPr>
      </p:pic>
      <p:sp>
        <p:nvSpPr>
          <p:cNvPr id="271" name="Title 1">
            <a:extLst>
              <a:ext uri="{FF2B5EF4-FFF2-40B4-BE49-F238E27FC236}">
                <a16:creationId xmlns:a16="http://schemas.microsoft.com/office/drawing/2014/main" id="{37EA0E01-52F1-804E-A7F5-74D59B9472D1}"/>
              </a:ext>
            </a:extLst>
          </p:cNvPr>
          <p:cNvSpPr txBox="1">
            <a:spLocks/>
          </p:cNvSpPr>
          <p:nvPr/>
        </p:nvSpPr>
        <p:spPr>
          <a:xfrm>
            <a:off x="1757238" y="296864"/>
            <a:ext cx="9644932" cy="1197982"/>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en-US" sz="4000" dirty="0">
                <a:latin typeface="Kaspersky Sans" panose="020B0503050101040103" pitchFamily="34" charset="0"/>
              </a:rPr>
              <a:t>Kaspersky </a:t>
            </a:r>
            <a:r>
              <a:rPr lang="en-US" sz="4000" dirty="0" smtClean="0">
                <a:latin typeface="Kaspersky Sans" panose="020B0503050101040103" pitchFamily="34" charset="0"/>
              </a:rPr>
              <a:t>Threat Data Feeds &amp;</a:t>
            </a:r>
          </a:p>
          <a:p>
            <a:r>
              <a:rPr lang="en-US" sz="4000" dirty="0" smtClean="0">
                <a:latin typeface="Kaspersky Sans" panose="020B0503050101040103" pitchFamily="34" charset="0"/>
              </a:rPr>
              <a:t>CyberTrace</a:t>
            </a:r>
            <a:endParaRPr lang="ru-RU" sz="4000" dirty="0"/>
          </a:p>
        </p:txBody>
      </p:sp>
    </p:spTree>
    <p:extLst>
      <p:ext uri="{BB962C8B-B14F-4D97-AF65-F5344CB8AC3E}">
        <p14:creationId xmlns:p14="http://schemas.microsoft.com/office/powerpoint/2010/main" val="177291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3"/>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0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0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06"/>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20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0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6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1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1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9"/>
                                        </p:tgtEl>
                                        <p:attrNameLst>
                                          <p:attrName>style.visibility</p:attrName>
                                        </p:attrNameLst>
                                      </p:cBhvr>
                                      <p:to>
                                        <p:strVal val="visible"/>
                                      </p:to>
                                    </p:set>
                                    <p:animEffect transition="in" filter="fade">
                                      <p:cBhvr>
                                        <p:cTn id="43" dur="500"/>
                                        <p:tgtEl>
                                          <p:spTgt spid="269"/>
                                        </p:tgtEl>
                                      </p:cBhvr>
                                    </p:animEffect>
                                  </p:childTnLst>
                                </p:cTn>
                              </p:par>
                            </p:childTnLst>
                          </p:cTn>
                        </p:par>
                        <p:par>
                          <p:cTn id="44" fill="hold">
                            <p:stCondLst>
                              <p:cond delay="500"/>
                            </p:stCondLst>
                            <p:childTnLst>
                              <p:par>
                                <p:cTn id="45" presetID="1" presetClass="entr" presetSubtype="0"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214"/>
                                        </p:tgtEl>
                                        <p:attrNameLst>
                                          <p:attrName>style.visibility</p:attrName>
                                        </p:attrNameLst>
                                      </p:cBhvr>
                                      <p:to>
                                        <p:strVal val="visible"/>
                                      </p:to>
                                    </p:set>
                                    <p:anim calcmode="lin" valueType="num">
                                      <p:cBhvr>
                                        <p:cTn id="51" dur="500" fill="hold"/>
                                        <p:tgtEl>
                                          <p:spTgt spid="214"/>
                                        </p:tgtEl>
                                        <p:attrNameLst>
                                          <p:attrName>ppt_w</p:attrName>
                                        </p:attrNameLst>
                                      </p:cBhvr>
                                      <p:tavLst>
                                        <p:tav tm="0">
                                          <p:val>
                                            <p:fltVal val="0"/>
                                          </p:val>
                                        </p:tav>
                                        <p:tav tm="100000">
                                          <p:val>
                                            <p:strVal val="#ppt_w"/>
                                          </p:val>
                                        </p:tav>
                                      </p:tavLst>
                                    </p:anim>
                                    <p:anim calcmode="lin" valueType="num">
                                      <p:cBhvr>
                                        <p:cTn id="52" dur="500" fill="hold"/>
                                        <p:tgtEl>
                                          <p:spTgt spid="214"/>
                                        </p:tgtEl>
                                        <p:attrNameLst>
                                          <p:attrName>ppt_h</p:attrName>
                                        </p:attrNameLst>
                                      </p:cBhvr>
                                      <p:tavLst>
                                        <p:tav tm="0">
                                          <p:val>
                                            <p:fltVal val="0"/>
                                          </p:val>
                                        </p:tav>
                                        <p:tav tm="100000">
                                          <p:val>
                                            <p:strVal val="#ppt_h"/>
                                          </p:val>
                                        </p:tav>
                                      </p:tavLst>
                                    </p:anim>
                                    <p:animEffect transition="in" filter="fade">
                                      <p:cBhvr>
                                        <p:cTn id="53" dur="500"/>
                                        <p:tgtEl>
                                          <p:spTgt spid="214"/>
                                        </p:tgtEl>
                                      </p:cBhvr>
                                    </p:animEffect>
                                  </p:childTnLst>
                                </p:cTn>
                              </p:par>
                            </p:childTnLst>
                          </p:cTn>
                        </p:par>
                        <p:par>
                          <p:cTn id="54" fill="hold">
                            <p:stCondLst>
                              <p:cond delay="500"/>
                            </p:stCondLst>
                            <p:childTnLst>
                              <p:par>
                                <p:cTn id="55" presetID="53" presetClass="entr" presetSubtype="16" fill="hold" grpId="0" nodeType="afterEffect">
                                  <p:stCondLst>
                                    <p:cond delay="0"/>
                                  </p:stCondLst>
                                  <p:childTnLst>
                                    <p:set>
                                      <p:cBhvr>
                                        <p:cTn id="56" dur="1" fill="hold">
                                          <p:stCondLst>
                                            <p:cond delay="0"/>
                                          </p:stCondLst>
                                        </p:cTn>
                                        <p:tgtEl>
                                          <p:spTgt spid="215"/>
                                        </p:tgtEl>
                                        <p:attrNameLst>
                                          <p:attrName>style.visibility</p:attrName>
                                        </p:attrNameLst>
                                      </p:cBhvr>
                                      <p:to>
                                        <p:strVal val="visible"/>
                                      </p:to>
                                    </p:set>
                                    <p:anim calcmode="lin" valueType="num">
                                      <p:cBhvr>
                                        <p:cTn id="57" dur="500" fill="hold"/>
                                        <p:tgtEl>
                                          <p:spTgt spid="215"/>
                                        </p:tgtEl>
                                        <p:attrNameLst>
                                          <p:attrName>ppt_w</p:attrName>
                                        </p:attrNameLst>
                                      </p:cBhvr>
                                      <p:tavLst>
                                        <p:tav tm="0">
                                          <p:val>
                                            <p:fltVal val="0"/>
                                          </p:val>
                                        </p:tav>
                                        <p:tav tm="100000">
                                          <p:val>
                                            <p:strVal val="#ppt_w"/>
                                          </p:val>
                                        </p:tav>
                                      </p:tavLst>
                                    </p:anim>
                                    <p:anim calcmode="lin" valueType="num">
                                      <p:cBhvr>
                                        <p:cTn id="58" dur="500" fill="hold"/>
                                        <p:tgtEl>
                                          <p:spTgt spid="215"/>
                                        </p:tgtEl>
                                        <p:attrNameLst>
                                          <p:attrName>ppt_h</p:attrName>
                                        </p:attrNameLst>
                                      </p:cBhvr>
                                      <p:tavLst>
                                        <p:tav tm="0">
                                          <p:val>
                                            <p:fltVal val="0"/>
                                          </p:val>
                                        </p:tav>
                                        <p:tav tm="100000">
                                          <p:val>
                                            <p:strVal val="#ppt_h"/>
                                          </p:val>
                                        </p:tav>
                                      </p:tavLst>
                                    </p:anim>
                                    <p:animEffect transition="in" filter="fade">
                                      <p:cBhvr>
                                        <p:cTn id="59" dur="500"/>
                                        <p:tgtEl>
                                          <p:spTgt spid="215"/>
                                        </p:tgtEl>
                                      </p:cBhvr>
                                    </p:animEffect>
                                  </p:childTnLst>
                                </p:cTn>
                              </p:par>
                            </p:childTnLst>
                          </p:cTn>
                        </p:par>
                        <p:par>
                          <p:cTn id="60" fill="hold">
                            <p:stCondLst>
                              <p:cond delay="1000"/>
                            </p:stCondLst>
                            <p:childTnLst>
                              <p:par>
                                <p:cTn id="61" presetID="53" presetClass="entr" presetSubtype="16" fill="hold" grpId="0" nodeType="afterEffect">
                                  <p:stCondLst>
                                    <p:cond delay="0"/>
                                  </p:stCondLst>
                                  <p:childTnLst>
                                    <p:set>
                                      <p:cBhvr>
                                        <p:cTn id="62" dur="1" fill="hold">
                                          <p:stCondLst>
                                            <p:cond delay="0"/>
                                          </p:stCondLst>
                                        </p:cTn>
                                        <p:tgtEl>
                                          <p:spTgt spid="265"/>
                                        </p:tgtEl>
                                        <p:attrNameLst>
                                          <p:attrName>style.visibility</p:attrName>
                                        </p:attrNameLst>
                                      </p:cBhvr>
                                      <p:to>
                                        <p:strVal val="visible"/>
                                      </p:to>
                                    </p:set>
                                    <p:anim calcmode="lin" valueType="num">
                                      <p:cBhvr>
                                        <p:cTn id="63" dur="500" fill="hold"/>
                                        <p:tgtEl>
                                          <p:spTgt spid="265"/>
                                        </p:tgtEl>
                                        <p:attrNameLst>
                                          <p:attrName>ppt_w</p:attrName>
                                        </p:attrNameLst>
                                      </p:cBhvr>
                                      <p:tavLst>
                                        <p:tav tm="0">
                                          <p:val>
                                            <p:fltVal val="0"/>
                                          </p:val>
                                        </p:tav>
                                        <p:tav tm="100000">
                                          <p:val>
                                            <p:strVal val="#ppt_w"/>
                                          </p:val>
                                        </p:tav>
                                      </p:tavLst>
                                    </p:anim>
                                    <p:anim calcmode="lin" valueType="num">
                                      <p:cBhvr>
                                        <p:cTn id="64" dur="500" fill="hold"/>
                                        <p:tgtEl>
                                          <p:spTgt spid="265"/>
                                        </p:tgtEl>
                                        <p:attrNameLst>
                                          <p:attrName>ppt_h</p:attrName>
                                        </p:attrNameLst>
                                      </p:cBhvr>
                                      <p:tavLst>
                                        <p:tav tm="0">
                                          <p:val>
                                            <p:fltVal val="0"/>
                                          </p:val>
                                        </p:tav>
                                        <p:tav tm="100000">
                                          <p:val>
                                            <p:strVal val="#ppt_h"/>
                                          </p:val>
                                        </p:tav>
                                      </p:tavLst>
                                    </p:anim>
                                    <p:animEffect transition="in" filter="fade">
                                      <p:cBhvr>
                                        <p:cTn id="65" dur="500"/>
                                        <p:tgtEl>
                                          <p:spTgt spid="265"/>
                                        </p:tgtEl>
                                      </p:cBhvr>
                                    </p:animEffect>
                                  </p:childTnLst>
                                </p:cTn>
                              </p:par>
                            </p:childTnLst>
                          </p:cTn>
                        </p:par>
                        <p:par>
                          <p:cTn id="66" fill="hold">
                            <p:stCondLst>
                              <p:cond delay="1500"/>
                            </p:stCondLst>
                            <p:childTnLst>
                              <p:par>
                                <p:cTn id="67" presetID="53" presetClass="entr" presetSubtype="16" fill="hold" grpId="0" nodeType="afterEffect">
                                  <p:stCondLst>
                                    <p:cond delay="0"/>
                                  </p:stCondLst>
                                  <p:childTnLst>
                                    <p:set>
                                      <p:cBhvr>
                                        <p:cTn id="68" dur="1" fill="hold">
                                          <p:stCondLst>
                                            <p:cond delay="0"/>
                                          </p:stCondLst>
                                        </p:cTn>
                                        <p:tgtEl>
                                          <p:spTgt spid="266"/>
                                        </p:tgtEl>
                                        <p:attrNameLst>
                                          <p:attrName>style.visibility</p:attrName>
                                        </p:attrNameLst>
                                      </p:cBhvr>
                                      <p:to>
                                        <p:strVal val="visible"/>
                                      </p:to>
                                    </p:set>
                                    <p:anim calcmode="lin" valueType="num">
                                      <p:cBhvr>
                                        <p:cTn id="69" dur="500" fill="hold"/>
                                        <p:tgtEl>
                                          <p:spTgt spid="266"/>
                                        </p:tgtEl>
                                        <p:attrNameLst>
                                          <p:attrName>ppt_w</p:attrName>
                                        </p:attrNameLst>
                                      </p:cBhvr>
                                      <p:tavLst>
                                        <p:tav tm="0">
                                          <p:val>
                                            <p:fltVal val="0"/>
                                          </p:val>
                                        </p:tav>
                                        <p:tav tm="100000">
                                          <p:val>
                                            <p:strVal val="#ppt_w"/>
                                          </p:val>
                                        </p:tav>
                                      </p:tavLst>
                                    </p:anim>
                                    <p:anim calcmode="lin" valueType="num">
                                      <p:cBhvr>
                                        <p:cTn id="70" dur="500" fill="hold"/>
                                        <p:tgtEl>
                                          <p:spTgt spid="266"/>
                                        </p:tgtEl>
                                        <p:attrNameLst>
                                          <p:attrName>ppt_h</p:attrName>
                                        </p:attrNameLst>
                                      </p:cBhvr>
                                      <p:tavLst>
                                        <p:tav tm="0">
                                          <p:val>
                                            <p:fltVal val="0"/>
                                          </p:val>
                                        </p:tav>
                                        <p:tav tm="100000">
                                          <p:val>
                                            <p:strVal val="#ppt_h"/>
                                          </p:val>
                                        </p:tav>
                                      </p:tavLst>
                                    </p:anim>
                                    <p:animEffect transition="in" filter="fade">
                                      <p:cBhvr>
                                        <p:cTn id="71" dur="500"/>
                                        <p:tgtEl>
                                          <p:spTgt spid="266"/>
                                        </p:tgtEl>
                                      </p:cBhvr>
                                    </p:animEffect>
                                  </p:childTnLst>
                                </p:cTn>
                              </p:par>
                            </p:childTnLst>
                          </p:cTn>
                        </p:par>
                        <p:par>
                          <p:cTn id="72" fill="hold">
                            <p:stCondLst>
                              <p:cond delay="2000"/>
                            </p:stCondLst>
                            <p:childTnLst>
                              <p:par>
                                <p:cTn id="73" presetID="53" presetClass="entr" presetSubtype="16" fill="hold" grpId="0" nodeType="afterEffect">
                                  <p:stCondLst>
                                    <p:cond delay="0"/>
                                  </p:stCondLst>
                                  <p:childTnLst>
                                    <p:set>
                                      <p:cBhvr>
                                        <p:cTn id="74" dur="1" fill="hold">
                                          <p:stCondLst>
                                            <p:cond delay="0"/>
                                          </p:stCondLst>
                                        </p:cTn>
                                        <p:tgtEl>
                                          <p:spTgt spid="213"/>
                                        </p:tgtEl>
                                        <p:attrNameLst>
                                          <p:attrName>style.visibility</p:attrName>
                                        </p:attrNameLst>
                                      </p:cBhvr>
                                      <p:to>
                                        <p:strVal val="visible"/>
                                      </p:to>
                                    </p:set>
                                    <p:anim calcmode="lin" valueType="num">
                                      <p:cBhvr>
                                        <p:cTn id="75" dur="500" fill="hold"/>
                                        <p:tgtEl>
                                          <p:spTgt spid="213"/>
                                        </p:tgtEl>
                                        <p:attrNameLst>
                                          <p:attrName>ppt_w</p:attrName>
                                        </p:attrNameLst>
                                      </p:cBhvr>
                                      <p:tavLst>
                                        <p:tav tm="0">
                                          <p:val>
                                            <p:fltVal val="0"/>
                                          </p:val>
                                        </p:tav>
                                        <p:tav tm="100000">
                                          <p:val>
                                            <p:strVal val="#ppt_w"/>
                                          </p:val>
                                        </p:tav>
                                      </p:tavLst>
                                    </p:anim>
                                    <p:anim calcmode="lin" valueType="num">
                                      <p:cBhvr>
                                        <p:cTn id="76" dur="500" fill="hold"/>
                                        <p:tgtEl>
                                          <p:spTgt spid="213"/>
                                        </p:tgtEl>
                                        <p:attrNameLst>
                                          <p:attrName>ppt_h</p:attrName>
                                        </p:attrNameLst>
                                      </p:cBhvr>
                                      <p:tavLst>
                                        <p:tav tm="0">
                                          <p:val>
                                            <p:fltVal val="0"/>
                                          </p:val>
                                        </p:tav>
                                        <p:tav tm="100000">
                                          <p:val>
                                            <p:strVal val="#ppt_h"/>
                                          </p:val>
                                        </p:tav>
                                      </p:tavLst>
                                    </p:anim>
                                    <p:animEffect transition="in" filter="fade">
                                      <p:cBhvr>
                                        <p:cTn id="77" dur="500"/>
                                        <p:tgtEl>
                                          <p:spTgt spid="213"/>
                                        </p:tgtEl>
                                      </p:cBhvr>
                                    </p:animEffect>
                                  </p:childTnLst>
                                </p:cTn>
                              </p:par>
                            </p:childTnLst>
                          </p:cTn>
                        </p:par>
                        <p:par>
                          <p:cTn id="78" fill="hold">
                            <p:stCondLst>
                              <p:cond delay="2500"/>
                            </p:stCondLst>
                            <p:childTnLst>
                              <p:par>
                                <p:cTn id="79" presetID="53" presetClass="entr" presetSubtype="16" fill="hold" grpId="0" nodeType="afterEffect">
                                  <p:stCondLst>
                                    <p:cond delay="0"/>
                                  </p:stCondLst>
                                  <p:childTnLst>
                                    <p:set>
                                      <p:cBhvr>
                                        <p:cTn id="80" dur="1" fill="hold">
                                          <p:stCondLst>
                                            <p:cond delay="0"/>
                                          </p:stCondLst>
                                        </p:cTn>
                                        <p:tgtEl>
                                          <p:spTgt spid="216"/>
                                        </p:tgtEl>
                                        <p:attrNameLst>
                                          <p:attrName>style.visibility</p:attrName>
                                        </p:attrNameLst>
                                      </p:cBhvr>
                                      <p:to>
                                        <p:strVal val="visible"/>
                                      </p:to>
                                    </p:set>
                                    <p:anim calcmode="lin" valueType="num">
                                      <p:cBhvr>
                                        <p:cTn id="81" dur="500" fill="hold"/>
                                        <p:tgtEl>
                                          <p:spTgt spid="216"/>
                                        </p:tgtEl>
                                        <p:attrNameLst>
                                          <p:attrName>ppt_w</p:attrName>
                                        </p:attrNameLst>
                                      </p:cBhvr>
                                      <p:tavLst>
                                        <p:tav tm="0">
                                          <p:val>
                                            <p:fltVal val="0"/>
                                          </p:val>
                                        </p:tav>
                                        <p:tav tm="100000">
                                          <p:val>
                                            <p:strVal val="#ppt_w"/>
                                          </p:val>
                                        </p:tav>
                                      </p:tavLst>
                                    </p:anim>
                                    <p:anim calcmode="lin" valueType="num">
                                      <p:cBhvr>
                                        <p:cTn id="82" dur="500" fill="hold"/>
                                        <p:tgtEl>
                                          <p:spTgt spid="216"/>
                                        </p:tgtEl>
                                        <p:attrNameLst>
                                          <p:attrName>ppt_h</p:attrName>
                                        </p:attrNameLst>
                                      </p:cBhvr>
                                      <p:tavLst>
                                        <p:tav tm="0">
                                          <p:val>
                                            <p:fltVal val="0"/>
                                          </p:val>
                                        </p:tav>
                                        <p:tav tm="100000">
                                          <p:val>
                                            <p:strVal val="#ppt_h"/>
                                          </p:val>
                                        </p:tav>
                                      </p:tavLst>
                                    </p:anim>
                                    <p:animEffect transition="in" filter="fade">
                                      <p:cBhvr>
                                        <p:cTn id="83" dur="500"/>
                                        <p:tgtEl>
                                          <p:spTgt spid="216"/>
                                        </p:tgtEl>
                                      </p:cBhvr>
                                    </p:animEffect>
                                  </p:childTnLst>
                                </p:cTn>
                              </p:par>
                            </p:childTnLst>
                          </p:cTn>
                        </p:par>
                        <p:par>
                          <p:cTn id="84" fill="hold">
                            <p:stCondLst>
                              <p:cond delay="3000"/>
                            </p:stCondLst>
                            <p:childTnLst>
                              <p:par>
                                <p:cTn id="85" presetID="53" presetClass="entr" presetSubtype="16" fill="hold" nodeType="afterEffect">
                                  <p:stCondLst>
                                    <p:cond delay="0"/>
                                  </p:stCondLst>
                                  <p:childTnLst>
                                    <p:set>
                                      <p:cBhvr>
                                        <p:cTn id="86" dur="1" fill="hold">
                                          <p:stCondLst>
                                            <p:cond delay="0"/>
                                          </p:stCondLst>
                                        </p:cTn>
                                        <p:tgtEl>
                                          <p:spTgt spid="267">
                                            <p:txEl>
                                              <p:pRg st="0" end="0"/>
                                            </p:txEl>
                                          </p:spTgt>
                                        </p:tgtEl>
                                        <p:attrNameLst>
                                          <p:attrName>style.visibility</p:attrName>
                                        </p:attrNameLst>
                                      </p:cBhvr>
                                      <p:to>
                                        <p:strVal val="visible"/>
                                      </p:to>
                                    </p:set>
                                    <p:anim calcmode="lin" valueType="num">
                                      <p:cBhvr>
                                        <p:cTn id="87" dur="500" fill="hold"/>
                                        <p:tgtEl>
                                          <p:spTgt spid="267">
                                            <p:txEl>
                                              <p:pRg st="0" end="0"/>
                                            </p:txEl>
                                          </p:spTgt>
                                        </p:tgtEl>
                                        <p:attrNameLst>
                                          <p:attrName>ppt_w</p:attrName>
                                        </p:attrNameLst>
                                      </p:cBhvr>
                                      <p:tavLst>
                                        <p:tav tm="0">
                                          <p:val>
                                            <p:fltVal val="0"/>
                                          </p:val>
                                        </p:tav>
                                        <p:tav tm="100000">
                                          <p:val>
                                            <p:strVal val="#ppt_w"/>
                                          </p:val>
                                        </p:tav>
                                      </p:tavLst>
                                    </p:anim>
                                    <p:anim calcmode="lin" valueType="num">
                                      <p:cBhvr>
                                        <p:cTn id="88" dur="500" fill="hold"/>
                                        <p:tgtEl>
                                          <p:spTgt spid="267">
                                            <p:txEl>
                                              <p:pRg st="0" end="0"/>
                                            </p:txEl>
                                          </p:spTgt>
                                        </p:tgtEl>
                                        <p:attrNameLst>
                                          <p:attrName>ppt_h</p:attrName>
                                        </p:attrNameLst>
                                      </p:cBhvr>
                                      <p:tavLst>
                                        <p:tav tm="0">
                                          <p:val>
                                            <p:fltVal val="0"/>
                                          </p:val>
                                        </p:tav>
                                        <p:tav tm="100000">
                                          <p:val>
                                            <p:strVal val="#ppt_h"/>
                                          </p:val>
                                        </p:tav>
                                      </p:tavLst>
                                    </p:anim>
                                    <p:animEffect transition="in" filter="fade">
                                      <p:cBhvr>
                                        <p:cTn id="89" dur="500"/>
                                        <p:tgtEl>
                                          <p:spTgt spid="267">
                                            <p:txEl>
                                              <p:pRg st="0" end="0"/>
                                            </p:txEl>
                                          </p:spTgt>
                                        </p:tgtEl>
                                      </p:cBhvr>
                                    </p:animEffect>
                                  </p:childTnLst>
                                </p:cTn>
                              </p:par>
                            </p:childTnLst>
                          </p:cTn>
                        </p:par>
                        <p:par>
                          <p:cTn id="90" fill="hold">
                            <p:stCondLst>
                              <p:cond delay="3500"/>
                            </p:stCondLst>
                            <p:childTnLst>
                              <p:par>
                                <p:cTn id="91" presetID="1" presetClass="entr" presetSubtype="0" fill="hold" nodeType="afterEffect">
                                  <p:stCondLst>
                                    <p:cond delay="0"/>
                                  </p:stCondLst>
                                  <p:childTnLst>
                                    <p:set>
                                      <p:cBhvr>
                                        <p:cTn id="92" dur="1" fill="hold">
                                          <p:stCondLst>
                                            <p:cond delay="0"/>
                                          </p:stCondLst>
                                        </p:cTn>
                                        <p:tgtEl>
                                          <p:spTgt spid="270"/>
                                        </p:tgtEl>
                                        <p:attrNameLst>
                                          <p:attrName>style.visibility</p:attrName>
                                        </p:attrNameLst>
                                      </p:cBhvr>
                                      <p:to>
                                        <p:strVal val="visible"/>
                                      </p:to>
                                    </p:set>
                                  </p:childTnLst>
                                </p:cTn>
                              </p:par>
                            </p:childTnLst>
                          </p:cTn>
                        </p:par>
                        <p:par>
                          <p:cTn id="93" fill="hold">
                            <p:stCondLst>
                              <p:cond delay="3500"/>
                            </p:stCondLst>
                            <p:childTnLst>
                              <p:par>
                                <p:cTn id="94" presetID="35" presetClass="emph" presetSubtype="0" repeatCount="indefinite" fill="hold" nodeType="afterEffect">
                                  <p:stCondLst>
                                    <p:cond delay="0"/>
                                  </p:stCondLst>
                                  <p:endCondLst>
                                    <p:cond evt="onNext" delay="0">
                                      <p:tgtEl>
                                        <p:sldTgt/>
                                      </p:tgtEl>
                                    </p:cond>
                                  </p:endCondLst>
                                  <p:childTnLst>
                                    <p:anim calcmode="discrete" valueType="str">
                                      <p:cBhvr>
                                        <p:cTn id="95" dur="500" fill="hold"/>
                                        <p:tgtEl>
                                          <p:spTgt spid="27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205" grpId="0"/>
      <p:bldP spid="212" grpId="0"/>
      <p:bldP spid="213" grpId="0"/>
      <p:bldP spid="214" grpId="0"/>
      <p:bldP spid="215" grpId="0"/>
      <p:bldP spid="216" grpId="0"/>
      <p:bldP spid="265" grpId="0"/>
      <p:bldP spid="266" grpId="0"/>
      <p:bldP spid="36" grpId="0" animBg="1"/>
      <p:bldP spid="26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48030" y="144051"/>
            <a:ext cx="11295940" cy="6515902"/>
          </a:xfrm>
          <a:prstGeom prst="rect">
            <a:avLst/>
          </a:prstGeom>
        </p:spPr>
      </p:pic>
    </p:spTree>
    <p:extLst>
      <p:ext uri="{BB962C8B-B14F-4D97-AF65-F5344CB8AC3E}">
        <p14:creationId xmlns:p14="http://schemas.microsoft.com/office/powerpoint/2010/main" val="112301931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6589" y="451070"/>
            <a:ext cx="11916746" cy="5755205"/>
          </a:xfrm>
          <a:prstGeom prst="rect">
            <a:avLst/>
          </a:prstGeom>
        </p:spPr>
      </p:pic>
    </p:spTree>
    <p:extLst>
      <p:ext uri="{BB962C8B-B14F-4D97-AF65-F5344CB8AC3E}">
        <p14:creationId xmlns:p14="http://schemas.microsoft.com/office/powerpoint/2010/main" val="40334027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0" y="0"/>
            <a:ext cx="6108700" cy="6858000"/>
          </a:xfrm>
        </p:spPr>
        <p:txBody>
          <a:bodyPr>
            <a:normAutofit/>
          </a:bodyPr>
          <a:lstStyle/>
          <a:p>
            <a:pPr algn="ctr"/>
            <a:r>
              <a:rPr lang="en-US" sz="4800" b="1" dirty="0" smtClean="0"/>
              <a:t>188.215.229.11</a:t>
            </a:r>
            <a:endParaRPr lang="en-US" sz="4800" b="1" dirty="0"/>
          </a:p>
        </p:txBody>
      </p:sp>
      <p:pic>
        <p:nvPicPr>
          <p:cNvPr id="4" name="Picture Placeholder 3"/>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5648" r="5648"/>
          <a:stretch>
            <a:fillRect/>
          </a:stretch>
        </p:blipFill>
        <p:spPr/>
      </p:pic>
      <p:sp>
        <p:nvSpPr>
          <p:cNvPr id="3" name="TextBox 2"/>
          <p:cNvSpPr txBox="1"/>
          <p:nvPr/>
        </p:nvSpPr>
        <p:spPr>
          <a:xfrm>
            <a:off x="2403835" y="443059"/>
            <a:ext cx="2036190" cy="2646878"/>
          </a:xfrm>
          <a:prstGeom prst="rect">
            <a:avLst/>
          </a:prstGeom>
          <a:noFill/>
        </p:spPr>
        <p:txBody>
          <a:bodyPr wrap="square" rtlCol="0">
            <a:spAutoFit/>
          </a:bodyPr>
          <a:lstStyle/>
          <a:p>
            <a:r>
              <a:rPr lang="en-US" sz="16600" dirty="0" smtClean="0">
                <a:solidFill>
                  <a:schemeClr val="bg1">
                    <a:alpha val="21000"/>
                  </a:schemeClr>
                </a:solidFill>
                <a:latin typeface="Kaspersky Regular" panose="020B0604020202020204" charset="0"/>
              </a:rPr>
              <a:t>?</a:t>
            </a:r>
            <a:endParaRPr lang="en-US" sz="16600" dirty="0">
              <a:solidFill>
                <a:schemeClr val="bg1">
                  <a:alpha val="21000"/>
                </a:schemeClr>
              </a:solidFill>
              <a:latin typeface="Kaspersky Regular" panose="020B0604020202020204" charset="0"/>
            </a:endParaRPr>
          </a:p>
        </p:txBody>
      </p:sp>
    </p:spTree>
    <p:extLst>
      <p:ext uri="{BB962C8B-B14F-4D97-AF65-F5344CB8AC3E}">
        <p14:creationId xmlns:p14="http://schemas.microsoft.com/office/powerpoint/2010/main" val="541303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18155" y="1223142"/>
            <a:ext cx="11774543" cy="5410955"/>
          </a:xfrm>
          <a:prstGeom prst="rect">
            <a:avLst/>
          </a:prstGeom>
        </p:spPr>
      </p:pic>
      <p:pic>
        <p:nvPicPr>
          <p:cNvPr id="3" name="Picture 2"/>
          <p:cNvPicPr>
            <a:picLocks noChangeAspect="1"/>
          </p:cNvPicPr>
          <p:nvPr/>
        </p:nvPicPr>
        <p:blipFill>
          <a:blip r:embed="rId4"/>
          <a:stretch>
            <a:fillRect/>
          </a:stretch>
        </p:blipFill>
        <p:spPr>
          <a:xfrm>
            <a:off x="218155" y="1223143"/>
            <a:ext cx="11774543" cy="5410955"/>
          </a:xfrm>
          <a:prstGeom prst="rect">
            <a:avLst/>
          </a:prstGeom>
        </p:spPr>
      </p:pic>
      <p:pic>
        <p:nvPicPr>
          <p:cNvPr id="4" name="Picture 3"/>
          <p:cNvPicPr>
            <a:picLocks noChangeAspect="1"/>
          </p:cNvPicPr>
          <p:nvPr/>
        </p:nvPicPr>
        <p:blipFill>
          <a:blip r:embed="rId5"/>
          <a:stretch>
            <a:fillRect/>
          </a:stretch>
        </p:blipFill>
        <p:spPr>
          <a:xfrm>
            <a:off x="218155" y="1223142"/>
            <a:ext cx="11774543" cy="5410955"/>
          </a:xfrm>
          <a:prstGeom prst="rect">
            <a:avLst/>
          </a:prstGeom>
        </p:spPr>
      </p:pic>
      <p:sp>
        <p:nvSpPr>
          <p:cNvPr id="5" name="Title 1">
            <a:extLst>
              <a:ext uri="{FF2B5EF4-FFF2-40B4-BE49-F238E27FC236}">
                <a16:creationId xmlns:a16="http://schemas.microsoft.com/office/drawing/2014/main" id="{37EA0E01-52F1-804E-A7F5-74D59B9472D1}"/>
              </a:ext>
            </a:extLst>
          </p:cNvPr>
          <p:cNvSpPr txBox="1">
            <a:spLocks/>
          </p:cNvSpPr>
          <p:nvPr/>
        </p:nvSpPr>
        <p:spPr>
          <a:xfrm>
            <a:off x="218155" y="338733"/>
            <a:ext cx="9644932" cy="1197982"/>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en-US" sz="4000" dirty="0" err="1">
                <a:latin typeface="Kaspersky Sans" panose="020B0503050101040103" pitchFamily="34" charset="0"/>
              </a:rPr>
              <a:t>VirusTotal</a:t>
            </a:r>
            <a:r>
              <a:rPr lang="en-US" sz="4000" dirty="0">
                <a:latin typeface="Kaspersky Sans" panose="020B0503050101040103" pitchFamily="34" charset="0"/>
              </a:rPr>
              <a:t> aggregate</a:t>
            </a:r>
            <a:endParaRPr lang="ru-RU" sz="4000" dirty="0"/>
          </a:p>
        </p:txBody>
      </p:sp>
    </p:spTree>
    <p:extLst>
      <p:ext uri="{BB962C8B-B14F-4D97-AF65-F5344CB8AC3E}">
        <p14:creationId xmlns:p14="http://schemas.microsoft.com/office/powerpoint/2010/main" val="1636002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51072" y="1043399"/>
            <a:ext cx="10713202" cy="5814601"/>
          </a:xfrm>
          <a:prstGeom prst="rect">
            <a:avLst/>
          </a:prstGeom>
        </p:spPr>
      </p:pic>
      <p:sp>
        <p:nvSpPr>
          <p:cNvPr id="5" name="Title 1">
            <a:extLst>
              <a:ext uri="{FF2B5EF4-FFF2-40B4-BE49-F238E27FC236}">
                <a16:creationId xmlns:a16="http://schemas.microsoft.com/office/drawing/2014/main" id="{37EA0E01-52F1-804E-A7F5-74D59B9472D1}"/>
              </a:ext>
            </a:extLst>
          </p:cNvPr>
          <p:cNvSpPr txBox="1">
            <a:spLocks/>
          </p:cNvSpPr>
          <p:nvPr/>
        </p:nvSpPr>
        <p:spPr>
          <a:xfrm>
            <a:off x="567333" y="225612"/>
            <a:ext cx="9644932" cy="1197982"/>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en-US" sz="4000" dirty="0" smtClean="0">
                <a:latin typeface="Kaspersky Sans" panose="020B0503050101040103" pitchFamily="34" charset="0"/>
              </a:rPr>
              <a:t>Kaspersky Threat Intelligence Portal</a:t>
            </a:r>
            <a:endParaRPr lang="ru-RU" sz="4000" dirty="0"/>
          </a:p>
        </p:txBody>
      </p:sp>
    </p:spTree>
    <p:extLst>
      <p:ext uri="{BB962C8B-B14F-4D97-AF65-F5344CB8AC3E}">
        <p14:creationId xmlns:p14="http://schemas.microsoft.com/office/powerpoint/2010/main" val="2880250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EA0E01-52F1-804E-A7F5-74D59B9472D1}"/>
              </a:ext>
            </a:extLst>
          </p:cNvPr>
          <p:cNvSpPr txBox="1">
            <a:spLocks/>
          </p:cNvSpPr>
          <p:nvPr/>
        </p:nvSpPr>
        <p:spPr>
          <a:xfrm>
            <a:off x="567333" y="225612"/>
            <a:ext cx="9644932" cy="1197982"/>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en-US" sz="4000" dirty="0" smtClean="0">
                <a:latin typeface="Kaspersky Sans" panose="020B0503050101040103" pitchFamily="34" charset="0"/>
              </a:rPr>
              <a:t>Kaspersky Threat Intelligence Portal</a:t>
            </a:r>
            <a:endParaRPr lang="ru-RU" sz="4000" dirty="0"/>
          </a:p>
        </p:txBody>
      </p:sp>
      <p:pic>
        <p:nvPicPr>
          <p:cNvPr id="4" name="Picture 3"/>
          <p:cNvPicPr>
            <a:picLocks noChangeAspect="1"/>
          </p:cNvPicPr>
          <p:nvPr/>
        </p:nvPicPr>
        <p:blipFill>
          <a:blip r:embed="rId3"/>
          <a:stretch>
            <a:fillRect/>
          </a:stretch>
        </p:blipFill>
        <p:spPr>
          <a:xfrm>
            <a:off x="567333" y="1043400"/>
            <a:ext cx="10713202" cy="5814600"/>
          </a:xfrm>
          <a:prstGeom prst="rect">
            <a:avLst/>
          </a:prstGeom>
        </p:spPr>
      </p:pic>
    </p:spTree>
    <p:extLst>
      <p:ext uri="{BB962C8B-B14F-4D97-AF65-F5344CB8AC3E}">
        <p14:creationId xmlns:p14="http://schemas.microsoft.com/office/powerpoint/2010/main" val="3376418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2538" y="599065"/>
            <a:ext cx="4270404" cy="769441"/>
          </a:xfrm>
        </p:spPr>
        <p:txBody>
          <a:bodyPr/>
          <a:lstStyle/>
          <a:p>
            <a:pPr marL="0" indent="0">
              <a:buNone/>
            </a:pPr>
            <a:r>
              <a:rPr lang="en-US" sz="4400" b="1" dirty="0">
                <a:latin typeface="Kaspersky Sans" panose="020B0503050101040103" pitchFamily="34" charset="0"/>
                <a:cs typeface="Arial" panose="020B0604020202020204" pitchFamily="34" charset="0"/>
              </a:rPr>
              <a:t>Facts about us</a:t>
            </a:r>
          </a:p>
        </p:txBody>
      </p:sp>
      <p:sp>
        <p:nvSpPr>
          <p:cNvPr id="11" name="Text Placeholder 3"/>
          <p:cNvSpPr txBox="1">
            <a:spLocks/>
          </p:cNvSpPr>
          <p:nvPr/>
        </p:nvSpPr>
        <p:spPr>
          <a:xfrm>
            <a:off x="2981189" y="3898002"/>
            <a:ext cx="8251922" cy="756532"/>
          </a:xfrm>
          <a:prstGeom prst="rect">
            <a:avLst/>
          </a:prstGeom>
        </p:spPr>
        <p:txBody>
          <a:bodyPr vert="horz" lIns="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Kaspersky Regular" panose="020B060402020202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Kaspersky Regular" panose="020B0604020202020204" charset="0"/>
              <a:ea typeface="+mn-ea"/>
              <a:cs typeface="+mn-cs"/>
            </a:endParaRPr>
          </a:p>
        </p:txBody>
      </p:sp>
      <p:sp>
        <p:nvSpPr>
          <p:cNvPr id="12" name="Text Placeholder 3"/>
          <p:cNvSpPr txBox="1">
            <a:spLocks/>
          </p:cNvSpPr>
          <p:nvPr/>
        </p:nvSpPr>
        <p:spPr>
          <a:xfrm>
            <a:off x="3021874" y="3956900"/>
            <a:ext cx="8251922" cy="756532"/>
          </a:xfrm>
          <a:prstGeom prst="rect">
            <a:avLst/>
          </a:prstGeom>
        </p:spPr>
        <p:txBody>
          <a:bodyPr vert="horz" lIns="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Kaspersky Regular" panose="020B060402020202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Kaspersky Regular" panose="020B0604020202020204" charset="0"/>
              <a:ea typeface="+mn-ea"/>
              <a:cs typeface="+mn-cs"/>
            </a:endParaRPr>
          </a:p>
        </p:txBody>
      </p:sp>
      <p:sp>
        <p:nvSpPr>
          <p:cNvPr id="22" name="Text Placeholder 1">
            <a:extLst>
              <a:ext uri="{FF2B5EF4-FFF2-40B4-BE49-F238E27FC236}">
                <a16:creationId xmlns:a16="http://schemas.microsoft.com/office/drawing/2014/main" id="{C03F24C6-A58E-47DD-AD40-D9461697377C}"/>
              </a:ext>
            </a:extLst>
          </p:cNvPr>
          <p:cNvSpPr txBox="1">
            <a:spLocks/>
          </p:cNvSpPr>
          <p:nvPr/>
        </p:nvSpPr>
        <p:spPr>
          <a:xfrm>
            <a:off x="832537" y="1871076"/>
            <a:ext cx="3845515" cy="4053852"/>
          </a:xfrm>
          <a:prstGeom prst="rect">
            <a:avLst/>
          </a:prstGeom>
        </p:spPr>
        <p:txBody>
          <a:bodyPr vert="horz" wrap="square" lIns="0" tIns="36000" rIns="72000" bIns="3600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4000" kern="1200" baseline="0">
                <a:solidFill>
                  <a:schemeClr val="tx1"/>
                </a:solidFill>
                <a:latin typeface="Kaspersky Meduim" panose="020B060402020202020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t>&gt; 22</a:t>
            </a:r>
            <a:r>
              <a:rPr kumimoji="0" lang="da-DK" sz="2000" b="0"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t/>
            </a:r>
            <a:br>
              <a:rPr kumimoji="0" lang="da-DK" sz="2000" b="0"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Kaspersky Sans Light" panose="020B0303050101040103" pitchFamily="34" charset="0"/>
                <a:ea typeface="+mn-ea"/>
                <a:cs typeface="Arial" panose="020B0604020202020204" pitchFamily="34" charset="0"/>
              </a:rPr>
              <a:t>years of history</a:t>
            </a:r>
          </a:p>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t>&gt; 4,000</a:t>
            </a:r>
            <a:r>
              <a:rPr kumimoji="0" lang="en-US" sz="2000" b="0"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Kaspersky Sans Light" panose="020B0303050101040103" pitchFamily="34" charset="0"/>
                <a:ea typeface="+mn-ea"/>
                <a:cs typeface="Arial" panose="020B0604020202020204" pitchFamily="34" charset="0"/>
              </a:rPr>
              <a:t>highly qualified specialists</a:t>
            </a:r>
          </a:p>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t>&gt; 400,000,000</a:t>
            </a:r>
            <a:r>
              <a:rPr kumimoji="0" lang="en-US" sz="2000" b="0"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Kaspersky Sans Light" panose="020B0303050101040103" pitchFamily="34" charset="0"/>
                <a:ea typeface="+mn-ea"/>
                <a:cs typeface="Arial" panose="020B0604020202020204" pitchFamily="34" charset="0"/>
              </a:rPr>
              <a:t>users worldwide are protected</a:t>
            </a:r>
            <a:br>
              <a:rPr kumimoji="0" lang="en-US" sz="1600" b="0" i="0" u="none" strike="noStrike" kern="1200" cap="none" spc="0" normalizeH="0" baseline="0" noProof="0" dirty="0">
                <a:ln>
                  <a:noFill/>
                </a:ln>
                <a:solidFill>
                  <a:prstClr val="black"/>
                </a:solidFill>
                <a:effectLst/>
                <a:uLnTx/>
                <a:uFillTx/>
                <a:latin typeface="Kaspersky Sans Light" panose="020B0303050101040103" pitchFamily="34" charset="0"/>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Kaspersky Sans Light" panose="020B0303050101040103" pitchFamily="34" charset="0"/>
                <a:ea typeface="+mn-ea"/>
                <a:cs typeface="Arial" panose="020B0604020202020204" pitchFamily="34" charset="0"/>
              </a:rPr>
              <a:t>by our technologies</a:t>
            </a:r>
          </a:p>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t>&gt; 270,000</a:t>
            </a:r>
            <a:r>
              <a:rPr kumimoji="0" lang="en-US" sz="2000" b="0"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Kaspersky Sans Light" panose="020B0303050101040103" pitchFamily="34" charset="0"/>
                <a:ea typeface="+mn-ea"/>
                <a:cs typeface="Arial" panose="020B0604020202020204" pitchFamily="34" charset="0"/>
              </a:rPr>
              <a:t>corporate clients worldwide</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4247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EA0E01-52F1-804E-A7F5-74D59B9472D1}"/>
              </a:ext>
            </a:extLst>
          </p:cNvPr>
          <p:cNvSpPr txBox="1">
            <a:spLocks/>
          </p:cNvSpPr>
          <p:nvPr/>
        </p:nvSpPr>
        <p:spPr>
          <a:xfrm>
            <a:off x="567333" y="225612"/>
            <a:ext cx="9644932" cy="1197982"/>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en-US" sz="4000" dirty="0" smtClean="0">
                <a:latin typeface="Kaspersky Sans" panose="020B0503050101040103" pitchFamily="34" charset="0"/>
              </a:rPr>
              <a:t>Kaspersky Threat Intelligence Portal</a:t>
            </a:r>
            <a:endParaRPr lang="ru-RU" sz="4000" dirty="0"/>
          </a:p>
        </p:txBody>
      </p:sp>
      <p:pic>
        <p:nvPicPr>
          <p:cNvPr id="6" name="Picture 5"/>
          <p:cNvPicPr>
            <a:picLocks noChangeAspect="1"/>
          </p:cNvPicPr>
          <p:nvPr/>
        </p:nvPicPr>
        <p:blipFill>
          <a:blip r:embed="rId3"/>
          <a:stretch>
            <a:fillRect/>
          </a:stretch>
        </p:blipFill>
        <p:spPr>
          <a:xfrm>
            <a:off x="673199" y="924965"/>
            <a:ext cx="10709274" cy="5876473"/>
          </a:xfrm>
          <a:prstGeom prst="rect">
            <a:avLst/>
          </a:prstGeom>
        </p:spPr>
      </p:pic>
    </p:spTree>
    <p:extLst>
      <p:ext uri="{BB962C8B-B14F-4D97-AF65-F5344CB8AC3E}">
        <p14:creationId xmlns:p14="http://schemas.microsoft.com/office/powerpoint/2010/main" val="472474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67333" y="939702"/>
            <a:ext cx="10713202" cy="5814601"/>
          </a:xfrm>
          <a:prstGeom prst="rect">
            <a:avLst/>
          </a:prstGeom>
        </p:spPr>
      </p:pic>
      <p:sp>
        <p:nvSpPr>
          <p:cNvPr id="5" name="Title 1">
            <a:extLst>
              <a:ext uri="{FF2B5EF4-FFF2-40B4-BE49-F238E27FC236}">
                <a16:creationId xmlns:a16="http://schemas.microsoft.com/office/drawing/2014/main" id="{37EA0E01-52F1-804E-A7F5-74D59B9472D1}"/>
              </a:ext>
            </a:extLst>
          </p:cNvPr>
          <p:cNvSpPr txBox="1">
            <a:spLocks/>
          </p:cNvSpPr>
          <p:nvPr/>
        </p:nvSpPr>
        <p:spPr>
          <a:xfrm>
            <a:off x="567333" y="225612"/>
            <a:ext cx="9644932" cy="1197982"/>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en-US" sz="4000" dirty="0" smtClean="0">
                <a:latin typeface="Kaspersky Sans" panose="020B0503050101040103" pitchFamily="34" charset="0"/>
              </a:rPr>
              <a:t>Kaspersky Threat Intelligence Portal</a:t>
            </a:r>
            <a:endParaRPr lang="ru-RU" sz="4000" dirty="0"/>
          </a:p>
        </p:txBody>
      </p:sp>
    </p:spTree>
    <p:extLst>
      <p:ext uri="{BB962C8B-B14F-4D97-AF65-F5344CB8AC3E}">
        <p14:creationId xmlns:p14="http://schemas.microsoft.com/office/powerpoint/2010/main" val="769875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EA0E01-52F1-804E-A7F5-74D59B9472D1}"/>
              </a:ext>
            </a:extLst>
          </p:cNvPr>
          <p:cNvSpPr txBox="1">
            <a:spLocks/>
          </p:cNvSpPr>
          <p:nvPr/>
        </p:nvSpPr>
        <p:spPr>
          <a:xfrm>
            <a:off x="567333" y="225612"/>
            <a:ext cx="9644932" cy="1197982"/>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en-US" sz="4000" dirty="0" smtClean="0">
                <a:latin typeface="Kaspersky Sans" panose="020B0503050101040103" pitchFamily="34" charset="0"/>
              </a:rPr>
              <a:t>Kaspersky Threat Intelligence Portal</a:t>
            </a:r>
            <a:endParaRPr lang="ru-RU" sz="4000" dirty="0"/>
          </a:p>
        </p:txBody>
      </p:sp>
      <p:pic>
        <p:nvPicPr>
          <p:cNvPr id="6" name="Picture 5"/>
          <p:cNvPicPr>
            <a:picLocks noChangeAspect="1"/>
          </p:cNvPicPr>
          <p:nvPr/>
        </p:nvPicPr>
        <p:blipFill>
          <a:blip r:embed="rId3"/>
          <a:stretch>
            <a:fillRect/>
          </a:stretch>
        </p:blipFill>
        <p:spPr>
          <a:xfrm>
            <a:off x="660500" y="894760"/>
            <a:ext cx="10713202" cy="5814601"/>
          </a:xfrm>
          <a:prstGeom prst="rect">
            <a:avLst/>
          </a:prstGeom>
        </p:spPr>
      </p:pic>
    </p:spTree>
    <p:extLst>
      <p:ext uri="{BB962C8B-B14F-4D97-AF65-F5344CB8AC3E}">
        <p14:creationId xmlns:p14="http://schemas.microsoft.com/office/powerpoint/2010/main" val="372052830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EA0E01-52F1-804E-A7F5-74D59B9472D1}"/>
              </a:ext>
            </a:extLst>
          </p:cNvPr>
          <p:cNvSpPr txBox="1">
            <a:spLocks/>
          </p:cNvSpPr>
          <p:nvPr/>
        </p:nvSpPr>
        <p:spPr>
          <a:xfrm>
            <a:off x="567333" y="225612"/>
            <a:ext cx="9644932" cy="1197982"/>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en-US" sz="4000" dirty="0" smtClean="0">
                <a:latin typeface="Kaspersky Sans" panose="020B0503050101040103" pitchFamily="34" charset="0"/>
              </a:rPr>
              <a:t>Kaspersky Threat Intelligence Portal</a:t>
            </a:r>
            <a:endParaRPr lang="ru-RU" sz="4000" dirty="0"/>
          </a:p>
        </p:txBody>
      </p:sp>
      <p:pic>
        <p:nvPicPr>
          <p:cNvPr id="4" name="Picture 3"/>
          <p:cNvPicPr>
            <a:picLocks noChangeAspect="1"/>
          </p:cNvPicPr>
          <p:nvPr/>
        </p:nvPicPr>
        <p:blipFill>
          <a:blip r:embed="rId3"/>
          <a:stretch>
            <a:fillRect/>
          </a:stretch>
        </p:blipFill>
        <p:spPr>
          <a:xfrm>
            <a:off x="567333" y="941893"/>
            <a:ext cx="10713202" cy="5814601"/>
          </a:xfrm>
          <a:prstGeom prst="rect">
            <a:avLst/>
          </a:prstGeom>
        </p:spPr>
      </p:pic>
    </p:spTree>
    <p:extLst>
      <p:ext uri="{BB962C8B-B14F-4D97-AF65-F5344CB8AC3E}">
        <p14:creationId xmlns:p14="http://schemas.microsoft.com/office/powerpoint/2010/main" val="1529115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EA0E01-52F1-804E-A7F5-74D59B9472D1}"/>
              </a:ext>
            </a:extLst>
          </p:cNvPr>
          <p:cNvSpPr txBox="1">
            <a:spLocks/>
          </p:cNvSpPr>
          <p:nvPr/>
        </p:nvSpPr>
        <p:spPr>
          <a:xfrm>
            <a:off x="567333" y="225612"/>
            <a:ext cx="9644932" cy="1197982"/>
          </a:xfrm>
          <a:prstGeom prst="rect">
            <a:avLst/>
          </a:prstGeom>
        </p:spPr>
        <p:txBody>
          <a:bodyPr>
            <a:normAutofit/>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en-US" sz="4000" dirty="0" smtClean="0">
                <a:latin typeface="Kaspersky Sans" panose="020B0503050101040103" pitchFamily="34" charset="0"/>
              </a:rPr>
              <a:t>Kaspersky Threat Intelligence Portal</a:t>
            </a:r>
            <a:endParaRPr lang="ru-RU" sz="4000" dirty="0"/>
          </a:p>
        </p:txBody>
      </p:sp>
      <p:pic>
        <p:nvPicPr>
          <p:cNvPr id="6" name="Picture 5"/>
          <p:cNvPicPr>
            <a:picLocks noChangeAspect="1"/>
          </p:cNvPicPr>
          <p:nvPr/>
        </p:nvPicPr>
        <p:blipFill>
          <a:blip r:embed="rId3"/>
          <a:stretch>
            <a:fillRect/>
          </a:stretch>
        </p:blipFill>
        <p:spPr>
          <a:xfrm>
            <a:off x="567333" y="951321"/>
            <a:ext cx="10713202" cy="5814601"/>
          </a:xfrm>
          <a:prstGeom prst="rect">
            <a:avLst/>
          </a:prstGeom>
        </p:spPr>
      </p:pic>
    </p:spTree>
    <p:extLst>
      <p:ext uri="{BB962C8B-B14F-4D97-AF65-F5344CB8AC3E}">
        <p14:creationId xmlns:p14="http://schemas.microsoft.com/office/powerpoint/2010/main" val="2264967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5353" y="600682"/>
            <a:ext cx="4032844" cy="769441"/>
          </a:xfrm>
        </p:spPr>
        <p:txBody>
          <a:bodyPr/>
          <a:lstStyle/>
          <a:p>
            <a:pPr marL="0" indent="0">
              <a:buNone/>
            </a:pPr>
            <a:r>
              <a:rPr lang="en-US" sz="4400" b="1" dirty="0" smtClean="0">
                <a:latin typeface="Kaspersky Sans" panose="020B0503050101040103" pitchFamily="34" charset="0"/>
                <a:cs typeface="Arial" panose="020B0604020202020204" pitchFamily="34" charset="0"/>
              </a:rPr>
              <a:t>Summary</a:t>
            </a:r>
            <a:endParaRPr lang="en-US" sz="4400" b="1" dirty="0">
              <a:latin typeface="Kaspersky Sans" panose="020B0503050101040103" pitchFamily="34" charset="0"/>
              <a:cs typeface="Arial" panose="020B0604020202020204" pitchFamily="34" charset="0"/>
            </a:endParaRPr>
          </a:p>
        </p:txBody>
      </p:sp>
      <p:sp>
        <p:nvSpPr>
          <p:cNvPr id="11" name="Text Placeholder 3"/>
          <p:cNvSpPr txBox="1">
            <a:spLocks/>
          </p:cNvSpPr>
          <p:nvPr/>
        </p:nvSpPr>
        <p:spPr>
          <a:xfrm>
            <a:off x="2981189" y="3898002"/>
            <a:ext cx="8251922" cy="756532"/>
          </a:xfrm>
          <a:prstGeom prst="rect">
            <a:avLst/>
          </a:prstGeom>
        </p:spPr>
        <p:txBody>
          <a:bodyPr vert="horz" lIns="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Kaspersky Regular" panose="020B060402020202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Kaspersky Regular" panose="020B0604020202020204" charset="0"/>
              <a:ea typeface="+mn-ea"/>
              <a:cs typeface="+mn-cs"/>
            </a:endParaRPr>
          </a:p>
        </p:txBody>
      </p:sp>
      <p:sp>
        <p:nvSpPr>
          <p:cNvPr id="12" name="Text Placeholder 3"/>
          <p:cNvSpPr txBox="1">
            <a:spLocks/>
          </p:cNvSpPr>
          <p:nvPr/>
        </p:nvSpPr>
        <p:spPr>
          <a:xfrm>
            <a:off x="3021874" y="3956900"/>
            <a:ext cx="8251922" cy="756532"/>
          </a:xfrm>
          <a:prstGeom prst="rect">
            <a:avLst/>
          </a:prstGeom>
        </p:spPr>
        <p:txBody>
          <a:bodyPr vert="horz" lIns="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Kaspersky Regular" panose="020B060402020202020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prstClr val="black"/>
              </a:solidFill>
              <a:effectLst/>
              <a:uLnTx/>
              <a:uFillTx/>
              <a:latin typeface="Kaspersky Regular" panose="020B0604020202020204" charset="0"/>
              <a:ea typeface="+mn-ea"/>
              <a:cs typeface="+mn-cs"/>
            </a:endParaRPr>
          </a:p>
        </p:txBody>
      </p:sp>
      <p:sp>
        <p:nvSpPr>
          <p:cNvPr id="22" name="Text Placeholder 1">
            <a:extLst>
              <a:ext uri="{FF2B5EF4-FFF2-40B4-BE49-F238E27FC236}">
                <a16:creationId xmlns:a16="http://schemas.microsoft.com/office/drawing/2014/main" id="{C03F24C6-A58E-47DD-AD40-D9461697377C}"/>
              </a:ext>
            </a:extLst>
          </p:cNvPr>
          <p:cNvSpPr txBox="1">
            <a:spLocks/>
          </p:cNvSpPr>
          <p:nvPr/>
        </p:nvSpPr>
        <p:spPr>
          <a:xfrm>
            <a:off x="405353" y="1871076"/>
            <a:ext cx="5580668" cy="4341188"/>
          </a:xfrm>
          <a:prstGeom prst="rect">
            <a:avLst/>
          </a:prstGeom>
        </p:spPr>
        <p:txBody>
          <a:bodyPr vert="horz" wrap="square" lIns="0" tIns="36000" rIns="72000" bIns="3600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4000" kern="1200" baseline="0">
                <a:solidFill>
                  <a:schemeClr val="tx1"/>
                </a:solidFill>
                <a:latin typeface="Kaspersky Meduim" panose="020B060402020202020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t>&gt; </a:t>
            </a:r>
            <a:r>
              <a:rPr kumimoji="0" lang="en-US" sz="2400" b="1" i="0" u="none" strike="noStrike" kern="1200" cap="none" spc="0" normalizeH="0" baseline="0" noProof="0" dirty="0" smtClean="0">
                <a:ln>
                  <a:noFill/>
                </a:ln>
                <a:solidFill>
                  <a:prstClr val="black"/>
                </a:solidFill>
                <a:effectLst/>
                <a:uLnTx/>
                <a:uFillTx/>
                <a:latin typeface="Kaspersky Sans" panose="020B0503050101040103" pitchFamily="34" charset="0"/>
                <a:ea typeface="+mn-ea"/>
                <a:cs typeface="Arial" panose="020B0604020202020204" pitchFamily="34" charset="0"/>
              </a:rPr>
              <a:t>Detected infected</a:t>
            </a:r>
            <a:r>
              <a:rPr kumimoji="0" lang="en-US" sz="2400" b="1" i="0" u="none" strike="noStrike" kern="1200" cap="none" spc="0" normalizeH="0" noProof="0" dirty="0" smtClean="0">
                <a:ln>
                  <a:noFill/>
                </a:ln>
                <a:solidFill>
                  <a:prstClr val="black"/>
                </a:solidFill>
                <a:effectLst/>
                <a:uLnTx/>
                <a:uFillTx/>
                <a:latin typeface="Kaspersky Sans" panose="020B0503050101040103" pitchFamily="34" charset="0"/>
                <a:ea typeface="+mn-ea"/>
                <a:cs typeface="Arial" panose="020B0604020202020204" pitchFamily="34" charset="0"/>
              </a:rPr>
              <a:t> </a:t>
            </a:r>
            <a:r>
              <a:rPr kumimoji="0" lang="en-US" sz="2400" b="1" i="0" u="none" strike="noStrike" kern="1200" cap="none" spc="0" normalizeH="0" baseline="0" noProof="0" dirty="0" smtClean="0">
                <a:ln>
                  <a:noFill/>
                </a:ln>
                <a:solidFill>
                  <a:prstClr val="black"/>
                </a:solidFill>
                <a:effectLst/>
                <a:uLnTx/>
                <a:uFillTx/>
                <a:latin typeface="Kaspersky Sans" panose="020B0503050101040103" pitchFamily="34" charset="0"/>
                <a:ea typeface="+mn-ea"/>
                <a:cs typeface="Arial" panose="020B0604020202020204" pitchFamily="34" charset="0"/>
              </a:rPr>
              <a:t>machine in corporate </a:t>
            </a:r>
            <a:r>
              <a:rPr kumimoji="0" lang="en-US" sz="2400" b="1" i="0" u="none" strike="noStrike" kern="1200" cap="none" spc="0" normalizeH="0" noProof="0" dirty="0" smtClean="0">
                <a:ln>
                  <a:noFill/>
                </a:ln>
                <a:solidFill>
                  <a:prstClr val="black"/>
                </a:solidFill>
                <a:effectLst/>
                <a:uLnTx/>
                <a:uFillTx/>
                <a:latin typeface="Kaspersky Sans" panose="020B0503050101040103" pitchFamily="34" charset="0"/>
                <a:ea typeface="+mn-ea"/>
                <a:cs typeface="Arial" panose="020B0604020202020204" pitchFamily="34" charset="0"/>
              </a:rPr>
              <a:t>network</a:t>
            </a:r>
            <a:r>
              <a:rPr kumimoji="0" lang="da-DK" sz="2000" b="0"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t/>
            </a:r>
            <a:br>
              <a:rPr kumimoji="0" lang="da-DK" sz="2000" b="0"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br>
            <a:r>
              <a:rPr lang="en-US" sz="1600" dirty="0" smtClean="0">
                <a:solidFill>
                  <a:prstClr val="black"/>
                </a:solidFill>
                <a:latin typeface="Kaspersky Sans Light" panose="020B0303050101040103" pitchFamily="34" charset="0"/>
                <a:cs typeface="Arial" panose="020B0604020202020204" pitchFamily="34" charset="0"/>
              </a:rPr>
              <a:t>only from log sources</a:t>
            </a:r>
            <a:endParaRPr kumimoji="0" lang="en-US" sz="1600" b="0" i="0" u="none" strike="noStrike" kern="1200" cap="none" spc="0" normalizeH="0" baseline="0" noProof="0" dirty="0">
              <a:ln>
                <a:noFill/>
              </a:ln>
              <a:solidFill>
                <a:prstClr val="black"/>
              </a:solidFill>
              <a:effectLst/>
              <a:uLnTx/>
              <a:uFillTx/>
              <a:latin typeface="Kaspersky Sans Light" panose="020B0303050101040103"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t>&gt; </a:t>
            </a:r>
            <a:r>
              <a:rPr lang="en-US" sz="2400" b="1" dirty="0" smtClean="0">
                <a:solidFill>
                  <a:prstClr val="black"/>
                </a:solidFill>
                <a:latin typeface="Kaspersky Sans" panose="020B0503050101040103" pitchFamily="34" charset="0"/>
                <a:cs typeface="Arial" panose="020B0604020202020204" pitchFamily="34" charset="0"/>
              </a:rPr>
              <a:t>Analyzing of infected detection</a:t>
            </a:r>
            <a:r>
              <a:rPr kumimoji="0" lang="en-US" sz="2000" b="0"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br>
            <a:r>
              <a:rPr kumimoji="0" lang="en-US" sz="1600" b="0" i="0" u="none" strike="noStrike" kern="1200" cap="none" spc="0" normalizeH="0" baseline="0" noProof="0" dirty="0" smtClean="0">
                <a:ln>
                  <a:noFill/>
                </a:ln>
                <a:solidFill>
                  <a:prstClr val="black"/>
                </a:solidFill>
                <a:effectLst/>
                <a:uLnTx/>
                <a:uFillTx/>
                <a:latin typeface="Kaspersky Sans Light" panose="020B0303050101040103" pitchFamily="34" charset="0"/>
                <a:ea typeface="+mn-ea"/>
                <a:cs typeface="Arial" panose="020B0604020202020204" pitchFamily="34" charset="0"/>
              </a:rPr>
              <a:t>communication with Botnet</a:t>
            </a:r>
            <a:r>
              <a:rPr kumimoji="0" lang="en-US" sz="1600" b="0" i="0" u="none" strike="noStrike" kern="1200" cap="none" spc="0" normalizeH="0" noProof="0" dirty="0" smtClean="0">
                <a:ln>
                  <a:noFill/>
                </a:ln>
                <a:solidFill>
                  <a:prstClr val="black"/>
                </a:solidFill>
                <a:effectLst/>
                <a:uLnTx/>
                <a:uFillTx/>
                <a:latin typeface="Kaspersky Sans Light" panose="020B0303050101040103" pitchFamily="34" charset="0"/>
                <a:ea typeface="+mn-ea"/>
                <a:cs typeface="Arial" panose="020B0604020202020204" pitchFamily="34" charset="0"/>
              </a:rPr>
              <a:t> C&amp;C, hashes and URLs</a:t>
            </a:r>
            <a:endParaRPr kumimoji="0" lang="en-US" sz="1600" b="0" i="0" u="none" strike="noStrike" kern="1200" cap="none" spc="0" normalizeH="0" baseline="0" noProof="0" dirty="0">
              <a:ln>
                <a:noFill/>
              </a:ln>
              <a:solidFill>
                <a:prstClr val="black"/>
              </a:solidFill>
              <a:effectLst/>
              <a:uLnTx/>
              <a:uFillTx/>
              <a:latin typeface="Kaspersky Sans Light" panose="020B0303050101040103" pitchFamily="34" charset="0"/>
              <a:ea typeface="+mn-ea"/>
              <a:cs typeface="Arial" panose="020B0604020202020204" pitchFamily="34" charset="0"/>
            </a:endParaRPr>
          </a:p>
          <a:p>
            <a:pPr marL="0" lvl="0" indent="0">
              <a:spcBef>
                <a:spcPts val="0"/>
              </a:spcBef>
              <a:spcAft>
                <a:spcPts val="2400"/>
              </a:spcAft>
              <a:buNone/>
              <a:defRPr/>
            </a:pPr>
            <a:r>
              <a:rPr kumimoji="0" lang="en-US" sz="2400" b="1"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t>&gt; </a:t>
            </a:r>
            <a:r>
              <a:rPr lang="en-US" sz="2400" b="1" dirty="0" smtClean="0">
                <a:solidFill>
                  <a:prstClr val="black"/>
                </a:solidFill>
                <a:latin typeface="Kaspersky Sans" panose="020B0503050101040103" pitchFamily="34" charset="0"/>
                <a:cs typeface="Arial" panose="020B0604020202020204" pitchFamily="34" charset="0"/>
              </a:rPr>
              <a:t>Incident Respond</a:t>
            </a:r>
            <a:r>
              <a:rPr kumimoji="0" lang="en-US" sz="2000" b="0"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br>
            <a:r>
              <a:rPr lang="en-US" sz="1600" dirty="0" smtClean="0">
                <a:solidFill>
                  <a:prstClr val="black"/>
                </a:solidFill>
                <a:latin typeface="Kaspersky Sans Light" panose="020B0303050101040103" pitchFamily="34" charset="0"/>
                <a:cs typeface="Arial" panose="020B0604020202020204" pitchFamily="34" charset="0"/>
              </a:rPr>
              <a:t>scan all of the machines, all infected host isolate from the corporate network</a:t>
            </a:r>
            <a:endParaRPr kumimoji="0" lang="en-US" sz="1600" b="0" i="0" u="none" strike="noStrike" kern="1200" cap="none" spc="0" normalizeH="0" baseline="0" noProof="0" dirty="0">
              <a:ln>
                <a:noFill/>
              </a:ln>
              <a:solidFill>
                <a:prstClr val="black"/>
              </a:solidFill>
              <a:effectLst/>
              <a:uLnTx/>
              <a:uFillTx/>
              <a:latin typeface="Kaspersky Sans Light" panose="020B0303050101040103" pitchFamily="34" charset="0"/>
              <a:ea typeface="+mn-ea"/>
              <a:cs typeface="Arial" panose="020B0604020202020204" pitchFamily="34" charset="0"/>
            </a:endParaRPr>
          </a:p>
          <a:p>
            <a:pPr marL="0" lvl="0" indent="0">
              <a:spcBef>
                <a:spcPts val="0"/>
              </a:spcBef>
              <a:spcAft>
                <a:spcPts val="2400"/>
              </a:spcAft>
              <a:buNone/>
              <a:defRPr/>
            </a:pPr>
            <a:r>
              <a:rPr kumimoji="0" lang="en-US" sz="2400" b="1"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t>&gt; </a:t>
            </a:r>
            <a:r>
              <a:rPr kumimoji="0" lang="en-US" sz="2400" b="1" i="0" u="none" strike="noStrike" kern="1200" cap="none" spc="0" normalizeH="0" baseline="0" noProof="0" dirty="0" smtClean="0">
                <a:ln>
                  <a:noFill/>
                </a:ln>
                <a:solidFill>
                  <a:prstClr val="black"/>
                </a:solidFill>
                <a:effectLst/>
                <a:uLnTx/>
                <a:uFillTx/>
                <a:latin typeface="Kaspersky Sans" panose="020B0503050101040103" pitchFamily="34" charset="0"/>
                <a:ea typeface="+mn-ea"/>
                <a:cs typeface="Arial" panose="020B0604020202020204" pitchFamily="34" charset="0"/>
              </a:rPr>
              <a:t>Prevention</a:t>
            </a:r>
            <a:r>
              <a:rPr kumimoji="0" lang="en-US" sz="2000" b="0"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Kaspersky Sans" panose="020B0503050101040103" pitchFamily="34" charset="0"/>
                <a:ea typeface="+mn-ea"/>
                <a:cs typeface="Arial" panose="020B0604020202020204" pitchFamily="34" charset="0"/>
              </a:rPr>
            </a:br>
            <a:r>
              <a:rPr lang="en-US" sz="1600" dirty="0">
                <a:solidFill>
                  <a:prstClr val="black"/>
                </a:solidFill>
                <a:latin typeface="Kaspersky Sans Light" panose="020B0303050101040103" pitchFamily="34" charset="0"/>
                <a:cs typeface="Arial" panose="020B0604020202020204" pitchFamily="34" charset="0"/>
              </a:rPr>
              <a:t>block IP address and URLs on firewall, block files based on hashes </a:t>
            </a:r>
            <a:r>
              <a:rPr lang="en-US" sz="1600" dirty="0" smtClean="0">
                <a:solidFill>
                  <a:prstClr val="black"/>
                </a:solidFill>
                <a:latin typeface="Kaspersky Sans Light" panose="020B0303050101040103" pitchFamily="34" charset="0"/>
                <a:cs typeface="Arial" panose="020B0604020202020204" pitchFamily="34" charset="0"/>
              </a:rPr>
              <a:t>by application control for servers and workstations</a:t>
            </a:r>
            <a:endParaRPr kumimoji="0" lang="ru-RU"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40392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8">
            <a:extLst>
              <a:ext uri="{FF2B5EF4-FFF2-40B4-BE49-F238E27FC236}">
                <a16:creationId xmlns:a16="http://schemas.microsoft.com/office/drawing/2014/main" id="{6352FBE5-1FC8-1A45-9B2D-BC064C40C949}"/>
              </a:ext>
            </a:extLst>
          </p:cNvPr>
          <p:cNvGrpSpPr/>
          <p:nvPr/>
        </p:nvGrpSpPr>
        <p:grpSpPr>
          <a:xfrm>
            <a:off x="1067586" y="1588596"/>
            <a:ext cx="3678236" cy="3672349"/>
            <a:chOff x="1084006" y="2308122"/>
            <a:chExt cx="3678236" cy="3672349"/>
          </a:xfrm>
        </p:grpSpPr>
        <p:sp>
          <p:nvSpPr>
            <p:cNvPr id="9" name="Freeform 73">
              <a:extLst>
                <a:ext uri="{FF2B5EF4-FFF2-40B4-BE49-F238E27FC236}">
                  <a16:creationId xmlns:a16="http://schemas.microsoft.com/office/drawing/2014/main" id="{AFE7B363-80A4-7442-AD73-CB9E40378B55}"/>
                </a:ext>
              </a:extLst>
            </p:cNvPr>
            <p:cNvSpPr>
              <a:spLocks/>
            </p:cNvSpPr>
            <p:nvPr/>
          </p:nvSpPr>
          <p:spPr bwMode="auto">
            <a:xfrm>
              <a:off x="2300848" y="3683371"/>
              <a:ext cx="606194" cy="1300668"/>
            </a:xfrm>
            <a:custGeom>
              <a:avLst/>
              <a:gdLst>
                <a:gd name="T0" fmla="*/ 25 w 85"/>
                <a:gd name="T1" fmla="*/ 86 h 182"/>
                <a:gd name="T2" fmla="*/ 25 w 85"/>
                <a:gd name="T3" fmla="*/ 15 h 182"/>
                <a:gd name="T4" fmla="*/ 0 w 85"/>
                <a:gd name="T5" fmla="*/ 0 h 182"/>
                <a:gd name="T6" fmla="*/ 0 w 85"/>
                <a:gd name="T7" fmla="*/ 88 h 182"/>
                <a:gd name="T8" fmla="*/ 85 w 85"/>
                <a:gd name="T9" fmla="*/ 182 h 182"/>
                <a:gd name="T10" fmla="*/ 85 w 85"/>
                <a:gd name="T11" fmla="*/ 149 h 182"/>
                <a:gd name="T12" fmla="*/ 25 w 85"/>
                <a:gd name="T13" fmla="*/ 86 h 182"/>
              </a:gdLst>
              <a:ahLst/>
              <a:cxnLst>
                <a:cxn ang="0">
                  <a:pos x="T0" y="T1"/>
                </a:cxn>
                <a:cxn ang="0">
                  <a:pos x="T2" y="T3"/>
                </a:cxn>
                <a:cxn ang="0">
                  <a:pos x="T4" y="T5"/>
                </a:cxn>
                <a:cxn ang="0">
                  <a:pos x="T6" y="T7"/>
                </a:cxn>
                <a:cxn ang="0">
                  <a:pos x="T8" y="T9"/>
                </a:cxn>
                <a:cxn ang="0">
                  <a:pos x="T10" y="T11"/>
                </a:cxn>
                <a:cxn ang="0">
                  <a:pos x="T12" y="T13"/>
                </a:cxn>
              </a:cxnLst>
              <a:rect l="0" t="0" r="r" b="b"/>
              <a:pathLst>
                <a:path w="85" h="182">
                  <a:moveTo>
                    <a:pt x="25" y="86"/>
                  </a:moveTo>
                  <a:cubicBezTo>
                    <a:pt x="25" y="15"/>
                    <a:pt x="25" y="15"/>
                    <a:pt x="25" y="15"/>
                  </a:cubicBezTo>
                  <a:cubicBezTo>
                    <a:pt x="0" y="0"/>
                    <a:pt x="0" y="0"/>
                    <a:pt x="0" y="0"/>
                  </a:cubicBezTo>
                  <a:cubicBezTo>
                    <a:pt x="0" y="88"/>
                    <a:pt x="0" y="88"/>
                    <a:pt x="0" y="88"/>
                  </a:cubicBezTo>
                  <a:cubicBezTo>
                    <a:pt x="0" y="144"/>
                    <a:pt x="66" y="175"/>
                    <a:pt x="85" y="182"/>
                  </a:cubicBezTo>
                  <a:cubicBezTo>
                    <a:pt x="85" y="149"/>
                    <a:pt x="85" y="149"/>
                    <a:pt x="85" y="149"/>
                  </a:cubicBezTo>
                  <a:cubicBezTo>
                    <a:pt x="65" y="140"/>
                    <a:pt x="25" y="118"/>
                    <a:pt x="25" y="86"/>
                  </a:cubicBezTo>
                  <a:close/>
                </a:path>
              </a:pathLst>
            </a:custGeom>
            <a:solidFill>
              <a:srgbClr val="386DAD"/>
            </a:solidFill>
            <a:ln>
              <a:noFill/>
            </a:ln>
            <a:extLst/>
          </p:spPr>
          <p:txBody>
            <a:bodyPr vert="horz" wrap="square" lIns="91440" tIns="45720" rIns="91440" bIns="45720" numCol="1" anchor="t" anchorCtr="0" compatLnSpc="1">
              <a:prstTxWarp prst="textNoShape">
                <a:avLst/>
              </a:prstTxWarp>
            </a:bodyPr>
            <a:lstStyle/>
            <a:p>
              <a:endParaRPr lang="ru-RU" dirty="0">
                <a:latin typeface="Kaspersky Sans Beta Light"/>
              </a:endParaRPr>
            </a:p>
          </p:txBody>
        </p:sp>
        <p:sp>
          <p:nvSpPr>
            <p:cNvPr id="10" name="Freeform 74">
              <a:extLst>
                <a:ext uri="{FF2B5EF4-FFF2-40B4-BE49-F238E27FC236}">
                  <a16:creationId xmlns:a16="http://schemas.microsoft.com/office/drawing/2014/main" id="{4BDB66D5-0F19-7E41-93B1-A332A5FC2E38}"/>
                </a:ext>
              </a:extLst>
            </p:cNvPr>
            <p:cNvSpPr>
              <a:spLocks/>
            </p:cNvSpPr>
            <p:nvPr/>
          </p:nvSpPr>
          <p:spPr bwMode="auto">
            <a:xfrm>
              <a:off x="2977664" y="3683371"/>
              <a:ext cx="606194" cy="1300668"/>
            </a:xfrm>
            <a:custGeom>
              <a:avLst/>
              <a:gdLst>
                <a:gd name="T0" fmla="*/ 59 w 85"/>
                <a:gd name="T1" fmla="*/ 15 h 182"/>
                <a:gd name="T2" fmla="*/ 59 w 85"/>
                <a:gd name="T3" fmla="*/ 86 h 182"/>
                <a:gd name="T4" fmla="*/ 0 w 85"/>
                <a:gd name="T5" fmla="*/ 149 h 182"/>
                <a:gd name="T6" fmla="*/ 0 w 85"/>
                <a:gd name="T7" fmla="*/ 182 h 182"/>
                <a:gd name="T8" fmla="*/ 85 w 85"/>
                <a:gd name="T9" fmla="*/ 88 h 182"/>
                <a:gd name="T10" fmla="*/ 85 w 85"/>
                <a:gd name="T11" fmla="*/ 0 h 182"/>
                <a:gd name="T12" fmla="*/ 59 w 85"/>
                <a:gd name="T13" fmla="*/ 15 h 182"/>
              </a:gdLst>
              <a:ahLst/>
              <a:cxnLst>
                <a:cxn ang="0">
                  <a:pos x="T0" y="T1"/>
                </a:cxn>
                <a:cxn ang="0">
                  <a:pos x="T2" y="T3"/>
                </a:cxn>
                <a:cxn ang="0">
                  <a:pos x="T4" y="T5"/>
                </a:cxn>
                <a:cxn ang="0">
                  <a:pos x="T6" y="T7"/>
                </a:cxn>
                <a:cxn ang="0">
                  <a:pos x="T8" y="T9"/>
                </a:cxn>
                <a:cxn ang="0">
                  <a:pos x="T10" y="T11"/>
                </a:cxn>
                <a:cxn ang="0">
                  <a:pos x="T12" y="T13"/>
                </a:cxn>
              </a:cxnLst>
              <a:rect l="0" t="0" r="r" b="b"/>
              <a:pathLst>
                <a:path w="85" h="182">
                  <a:moveTo>
                    <a:pt x="59" y="15"/>
                  </a:moveTo>
                  <a:cubicBezTo>
                    <a:pt x="59" y="86"/>
                    <a:pt x="59" y="86"/>
                    <a:pt x="59" y="86"/>
                  </a:cubicBezTo>
                  <a:cubicBezTo>
                    <a:pt x="59" y="117"/>
                    <a:pt x="23" y="139"/>
                    <a:pt x="0" y="149"/>
                  </a:cubicBezTo>
                  <a:cubicBezTo>
                    <a:pt x="0" y="182"/>
                    <a:pt x="0" y="182"/>
                    <a:pt x="0" y="182"/>
                  </a:cubicBezTo>
                  <a:cubicBezTo>
                    <a:pt x="19" y="175"/>
                    <a:pt x="85" y="144"/>
                    <a:pt x="85" y="88"/>
                  </a:cubicBezTo>
                  <a:cubicBezTo>
                    <a:pt x="85" y="0"/>
                    <a:pt x="85" y="0"/>
                    <a:pt x="85" y="0"/>
                  </a:cubicBezTo>
                  <a:lnTo>
                    <a:pt x="59" y="15"/>
                  </a:lnTo>
                  <a:close/>
                </a:path>
              </a:pathLst>
            </a:custGeom>
            <a:solidFill>
              <a:srgbClr val="386DAD"/>
            </a:solidFill>
            <a:ln>
              <a:noFill/>
            </a:ln>
            <a:extLst/>
          </p:spPr>
          <p:txBody>
            <a:bodyPr vert="horz" wrap="square" lIns="91440" tIns="45720" rIns="91440" bIns="45720" numCol="1" anchor="t" anchorCtr="0" compatLnSpc="1">
              <a:prstTxWarp prst="textNoShape">
                <a:avLst/>
              </a:prstTxWarp>
            </a:bodyPr>
            <a:lstStyle/>
            <a:p>
              <a:endParaRPr lang="ru-RU" dirty="0">
                <a:latin typeface="Kaspersky Sans Beta Light"/>
              </a:endParaRPr>
            </a:p>
          </p:txBody>
        </p:sp>
        <p:sp>
          <p:nvSpPr>
            <p:cNvPr id="11" name="Freeform 75">
              <a:extLst>
                <a:ext uri="{FF2B5EF4-FFF2-40B4-BE49-F238E27FC236}">
                  <a16:creationId xmlns:a16="http://schemas.microsoft.com/office/drawing/2014/main" id="{B9E8D514-AD64-414C-ADC8-02FC09C48D99}"/>
                </a:ext>
              </a:extLst>
            </p:cNvPr>
            <p:cNvSpPr>
              <a:spLocks/>
            </p:cNvSpPr>
            <p:nvPr/>
          </p:nvSpPr>
          <p:spPr bwMode="auto">
            <a:xfrm>
              <a:off x="2300848" y="3224311"/>
              <a:ext cx="1283010" cy="494371"/>
            </a:xfrm>
            <a:custGeom>
              <a:avLst/>
              <a:gdLst>
                <a:gd name="T0" fmla="*/ 109 w 218"/>
                <a:gd name="T1" fmla="*/ 42 h 84"/>
                <a:gd name="T2" fmla="*/ 184 w 218"/>
                <a:gd name="T3" fmla="*/ 84 h 84"/>
                <a:gd name="T4" fmla="*/ 218 w 218"/>
                <a:gd name="T5" fmla="*/ 65 h 84"/>
                <a:gd name="T6" fmla="*/ 109 w 218"/>
                <a:gd name="T7" fmla="*/ 0 h 84"/>
                <a:gd name="T8" fmla="*/ 0 w 218"/>
                <a:gd name="T9" fmla="*/ 65 h 84"/>
                <a:gd name="T10" fmla="*/ 34 w 218"/>
                <a:gd name="T11" fmla="*/ 84 h 84"/>
                <a:gd name="T12" fmla="*/ 109 w 218"/>
                <a:gd name="T13" fmla="*/ 42 h 84"/>
              </a:gdLst>
              <a:ahLst/>
              <a:cxnLst>
                <a:cxn ang="0">
                  <a:pos x="T0" y="T1"/>
                </a:cxn>
                <a:cxn ang="0">
                  <a:pos x="T2" y="T3"/>
                </a:cxn>
                <a:cxn ang="0">
                  <a:pos x="T4" y="T5"/>
                </a:cxn>
                <a:cxn ang="0">
                  <a:pos x="T6" y="T7"/>
                </a:cxn>
                <a:cxn ang="0">
                  <a:pos x="T8" y="T9"/>
                </a:cxn>
                <a:cxn ang="0">
                  <a:pos x="T10" y="T11"/>
                </a:cxn>
                <a:cxn ang="0">
                  <a:pos x="T12" y="T13"/>
                </a:cxn>
              </a:cxnLst>
              <a:rect l="0" t="0" r="r" b="b"/>
              <a:pathLst>
                <a:path w="218" h="84">
                  <a:moveTo>
                    <a:pt x="109" y="42"/>
                  </a:moveTo>
                  <a:lnTo>
                    <a:pt x="184" y="84"/>
                  </a:lnTo>
                  <a:lnTo>
                    <a:pt x="218" y="65"/>
                  </a:lnTo>
                  <a:lnTo>
                    <a:pt x="109" y="0"/>
                  </a:lnTo>
                  <a:lnTo>
                    <a:pt x="0" y="65"/>
                  </a:lnTo>
                  <a:lnTo>
                    <a:pt x="34" y="84"/>
                  </a:lnTo>
                  <a:lnTo>
                    <a:pt x="109" y="42"/>
                  </a:lnTo>
                  <a:close/>
                </a:path>
              </a:pathLst>
            </a:custGeom>
            <a:solidFill>
              <a:srgbClr val="6EA4D7"/>
            </a:solidFill>
            <a:ln>
              <a:noFill/>
            </a:ln>
            <a:extLst/>
          </p:spPr>
          <p:txBody>
            <a:bodyPr vert="horz" wrap="square" lIns="91440" tIns="45720" rIns="91440" bIns="45720" numCol="1" anchor="t" anchorCtr="0" compatLnSpc="1">
              <a:prstTxWarp prst="textNoShape">
                <a:avLst/>
              </a:prstTxWarp>
            </a:bodyPr>
            <a:lstStyle/>
            <a:p>
              <a:endParaRPr lang="ru-RU" dirty="0">
                <a:latin typeface="Kaspersky Sans Beta Light"/>
              </a:endParaRPr>
            </a:p>
          </p:txBody>
        </p:sp>
        <p:grpSp>
          <p:nvGrpSpPr>
            <p:cNvPr id="12" name="Group 6">
              <a:extLst>
                <a:ext uri="{FF2B5EF4-FFF2-40B4-BE49-F238E27FC236}">
                  <a16:creationId xmlns:a16="http://schemas.microsoft.com/office/drawing/2014/main" id="{97631B4C-C619-2C44-9EAB-00039BE20D9C}"/>
                </a:ext>
              </a:extLst>
            </p:cNvPr>
            <p:cNvGrpSpPr/>
            <p:nvPr/>
          </p:nvGrpSpPr>
          <p:grpSpPr>
            <a:xfrm>
              <a:off x="2548033" y="3548005"/>
              <a:ext cx="788639" cy="1141761"/>
              <a:chOff x="3613021" y="3684070"/>
              <a:chExt cx="607266" cy="879176"/>
            </a:xfrm>
            <a:solidFill>
              <a:srgbClr val="1D3F7A"/>
            </a:solidFill>
          </p:grpSpPr>
          <p:sp>
            <p:nvSpPr>
              <p:cNvPr id="28" name="Freeform 72">
                <a:extLst>
                  <a:ext uri="{FF2B5EF4-FFF2-40B4-BE49-F238E27FC236}">
                    <a16:creationId xmlns:a16="http://schemas.microsoft.com/office/drawing/2014/main" id="{FFD48112-B500-224C-AFD8-CF2FA48850B8}"/>
                  </a:ext>
                </a:extLst>
              </p:cNvPr>
              <p:cNvSpPr>
                <a:spLocks noEditPoints="1"/>
              </p:cNvSpPr>
              <p:nvPr/>
            </p:nvSpPr>
            <p:spPr bwMode="auto">
              <a:xfrm>
                <a:off x="3613021" y="3684070"/>
                <a:ext cx="607266" cy="879176"/>
              </a:xfrm>
              <a:custGeom>
                <a:avLst/>
                <a:gdLst>
                  <a:gd name="T0" fmla="*/ 55 w 110"/>
                  <a:gd name="T1" fmla="*/ 0 h 160"/>
                  <a:gd name="T2" fmla="*/ 0 w 110"/>
                  <a:gd name="T3" fmla="*/ 31 h 160"/>
                  <a:gd name="T4" fmla="*/ 0 w 110"/>
                  <a:gd name="T5" fmla="*/ 105 h 160"/>
                  <a:gd name="T6" fmla="*/ 50 w 110"/>
                  <a:gd name="T7" fmla="*/ 158 h 160"/>
                  <a:gd name="T8" fmla="*/ 55 w 110"/>
                  <a:gd name="T9" fmla="*/ 160 h 160"/>
                  <a:gd name="T10" fmla="*/ 55 w 110"/>
                  <a:gd name="T11" fmla="*/ 160 h 160"/>
                  <a:gd name="T12" fmla="*/ 60 w 110"/>
                  <a:gd name="T13" fmla="*/ 158 h 160"/>
                  <a:gd name="T14" fmla="*/ 110 w 110"/>
                  <a:gd name="T15" fmla="*/ 105 h 160"/>
                  <a:gd name="T16" fmla="*/ 110 w 110"/>
                  <a:gd name="T17" fmla="*/ 31 h 160"/>
                  <a:gd name="T18" fmla="*/ 55 w 110"/>
                  <a:gd name="T19" fmla="*/ 0 h 160"/>
                  <a:gd name="T20" fmla="*/ 75 w 110"/>
                  <a:gd name="T21" fmla="*/ 74 h 160"/>
                  <a:gd name="T22" fmla="*/ 63 w 110"/>
                  <a:gd name="T23" fmla="*/ 80 h 160"/>
                  <a:gd name="T24" fmla="*/ 63 w 110"/>
                  <a:gd name="T25" fmla="*/ 81 h 160"/>
                  <a:gd name="T26" fmla="*/ 63 w 110"/>
                  <a:gd name="T27" fmla="*/ 112 h 160"/>
                  <a:gd name="T28" fmla="*/ 61 w 110"/>
                  <a:gd name="T29" fmla="*/ 117 h 160"/>
                  <a:gd name="T30" fmla="*/ 60 w 110"/>
                  <a:gd name="T31" fmla="*/ 117 h 160"/>
                  <a:gd name="T32" fmla="*/ 55 w 110"/>
                  <a:gd name="T33" fmla="*/ 118 h 160"/>
                  <a:gd name="T34" fmla="*/ 55 w 110"/>
                  <a:gd name="T35" fmla="*/ 118 h 160"/>
                  <a:gd name="T36" fmla="*/ 50 w 110"/>
                  <a:gd name="T37" fmla="*/ 117 h 160"/>
                  <a:gd name="T38" fmla="*/ 46 w 110"/>
                  <a:gd name="T39" fmla="*/ 112 h 160"/>
                  <a:gd name="T40" fmla="*/ 46 w 110"/>
                  <a:gd name="T41" fmla="*/ 81 h 160"/>
                  <a:gd name="T42" fmla="*/ 46 w 110"/>
                  <a:gd name="T43" fmla="*/ 80 h 160"/>
                  <a:gd name="T44" fmla="*/ 35 w 110"/>
                  <a:gd name="T45" fmla="*/ 74 h 160"/>
                  <a:gd name="T46" fmla="*/ 35 w 110"/>
                  <a:gd name="T47" fmla="*/ 51 h 160"/>
                  <a:gd name="T48" fmla="*/ 46 w 110"/>
                  <a:gd name="T49" fmla="*/ 45 h 160"/>
                  <a:gd name="T50" fmla="*/ 46 w 110"/>
                  <a:gd name="T51" fmla="*/ 60 h 160"/>
                  <a:gd name="T52" fmla="*/ 55 w 110"/>
                  <a:gd name="T53" fmla="*/ 65 h 160"/>
                  <a:gd name="T54" fmla="*/ 63 w 110"/>
                  <a:gd name="T55" fmla="*/ 60 h 160"/>
                  <a:gd name="T56" fmla="*/ 63 w 110"/>
                  <a:gd name="T57" fmla="*/ 45 h 160"/>
                  <a:gd name="T58" fmla="*/ 75 w 110"/>
                  <a:gd name="T59" fmla="*/ 51 h 160"/>
                  <a:gd name="T60" fmla="*/ 75 w 110"/>
                  <a:gd name="T61" fmla="*/ 7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 h="160">
                    <a:moveTo>
                      <a:pt x="55" y="0"/>
                    </a:moveTo>
                    <a:cubicBezTo>
                      <a:pt x="0" y="31"/>
                      <a:pt x="0" y="31"/>
                      <a:pt x="0" y="31"/>
                    </a:cubicBezTo>
                    <a:cubicBezTo>
                      <a:pt x="0" y="105"/>
                      <a:pt x="0" y="105"/>
                      <a:pt x="0" y="105"/>
                    </a:cubicBezTo>
                    <a:cubicBezTo>
                      <a:pt x="0" y="130"/>
                      <a:pt x="31" y="148"/>
                      <a:pt x="50" y="158"/>
                    </a:cubicBezTo>
                    <a:cubicBezTo>
                      <a:pt x="52" y="158"/>
                      <a:pt x="53" y="159"/>
                      <a:pt x="55" y="160"/>
                    </a:cubicBezTo>
                    <a:cubicBezTo>
                      <a:pt x="55" y="160"/>
                      <a:pt x="55" y="160"/>
                      <a:pt x="55" y="160"/>
                    </a:cubicBezTo>
                    <a:cubicBezTo>
                      <a:pt x="56" y="159"/>
                      <a:pt x="58" y="158"/>
                      <a:pt x="60" y="158"/>
                    </a:cubicBezTo>
                    <a:cubicBezTo>
                      <a:pt x="79" y="148"/>
                      <a:pt x="110" y="130"/>
                      <a:pt x="110" y="105"/>
                    </a:cubicBezTo>
                    <a:cubicBezTo>
                      <a:pt x="110" y="31"/>
                      <a:pt x="110" y="31"/>
                      <a:pt x="110" y="31"/>
                    </a:cubicBezTo>
                    <a:lnTo>
                      <a:pt x="55" y="0"/>
                    </a:lnTo>
                    <a:close/>
                    <a:moveTo>
                      <a:pt x="75" y="74"/>
                    </a:moveTo>
                    <a:cubicBezTo>
                      <a:pt x="63" y="80"/>
                      <a:pt x="63" y="80"/>
                      <a:pt x="63" y="80"/>
                    </a:cubicBezTo>
                    <a:cubicBezTo>
                      <a:pt x="63" y="81"/>
                      <a:pt x="63" y="81"/>
                      <a:pt x="63" y="81"/>
                    </a:cubicBezTo>
                    <a:cubicBezTo>
                      <a:pt x="63" y="112"/>
                      <a:pt x="63" y="112"/>
                      <a:pt x="63" y="112"/>
                    </a:cubicBezTo>
                    <a:cubicBezTo>
                      <a:pt x="63" y="114"/>
                      <a:pt x="62" y="116"/>
                      <a:pt x="61" y="117"/>
                    </a:cubicBezTo>
                    <a:cubicBezTo>
                      <a:pt x="61" y="117"/>
                      <a:pt x="60" y="117"/>
                      <a:pt x="60" y="117"/>
                    </a:cubicBezTo>
                    <a:cubicBezTo>
                      <a:pt x="58" y="118"/>
                      <a:pt x="57" y="118"/>
                      <a:pt x="55" y="118"/>
                    </a:cubicBezTo>
                    <a:cubicBezTo>
                      <a:pt x="55" y="118"/>
                      <a:pt x="55" y="118"/>
                      <a:pt x="55" y="118"/>
                    </a:cubicBezTo>
                    <a:cubicBezTo>
                      <a:pt x="53" y="118"/>
                      <a:pt x="51" y="118"/>
                      <a:pt x="50" y="117"/>
                    </a:cubicBezTo>
                    <a:cubicBezTo>
                      <a:pt x="48" y="116"/>
                      <a:pt x="46" y="114"/>
                      <a:pt x="46" y="112"/>
                    </a:cubicBezTo>
                    <a:cubicBezTo>
                      <a:pt x="46" y="81"/>
                      <a:pt x="46" y="81"/>
                      <a:pt x="46" y="81"/>
                    </a:cubicBezTo>
                    <a:cubicBezTo>
                      <a:pt x="46" y="81"/>
                      <a:pt x="46" y="81"/>
                      <a:pt x="46" y="80"/>
                    </a:cubicBezTo>
                    <a:cubicBezTo>
                      <a:pt x="35" y="74"/>
                      <a:pt x="35" y="74"/>
                      <a:pt x="35" y="74"/>
                    </a:cubicBezTo>
                    <a:cubicBezTo>
                      <a:pt x="35" y="51"/>
                      <a:pt x="35" y="51"/>
                      <a:pt x="35" y="51"/>
                    </a:cubicBezTo>
                    <a:cubicBezTo>
                      <a:pt x="46" y="45"/>
                      <a:pt x="46" y="45"/>
                      <a:pt x="46" y="45"/>
                    </a:cubicBezTo>
                    <a:cubicBezTo>
                      <a:pt x="46" y="60"/>
                      <a:pt x="46" y="60"/>
                      <a:pt x="46" y="60"/>
                    </a:cubicBezTo>
                    <a:cubicBezTo>
                      <a:pt x="55" y="65"/>
                      <a:pt x="55" y="65"/>
                      <a:pt x="55" y="65"/>
                    </a:cubicBezTo>
                    <a:cubicBezTo>
                      <a:pt x="63" y="60"/>
                      <a:pt x="63" y="60"/>
                      <a:pt x="63" y="60"/>
                    </a:cubicBezTo>
                    <a:cubicBezTo>
                      <a:pt x="63" y="45"/>
                      <a:pt x="63" y="45"/>
                      <a:pt x="63" y="45"/>
                    </a:cubicBezTo>
                    <a:cubicBezTo>
                      <a:pt x="75" y="51"/>
                      <a:pt x="75" y="51"/>
                      <a:pt x="75" y="51"/>
                    </a:cubicBezTo>
                    <a:lnTo>
                      <a:pt x="75" y="74"/>
                    </a:lnTo>
                    <a:close/>
                  </a:path>
                </a:pathLst>
              </a:custGeom>
              <a:grpFill/>
              <a:ln>
                <a:noFill/>
              </a:ln>
              <a:extLst/>
            </p:spPr>
            <p:txBody>
              <a:bodyPr vert="horz" wrap="square" lIns="91440" tIns="45720" rIns="91440" bIns="45720" numCol="1" anchor="t" anchorCtr="0" compatLnSpc="1">
                <a:prstTxWarp prst="textNoShape">
                  <a:avLst/>
                </a:prstTxWarp>
              </a:bodyPr>
              <a:lstStyle/>
              <a:p>
                <a:endParaRPr lang="ru-RU" dirty="0">
                  <a:latin typeface="Kaspersky Sans Beta Light"/>
                </a:endParaRPr>
              </a:p>
            </p:txBody>
          </p:sp>
          <p:sp>
            <p:nvSpPr>
              <p:cNvPr id="29" name="Rectangle 5">
                <a:extLst>
                  <a:ext uri="{FF2B5EF4-FFF2-40B4-BE49-F238E27FC236}">
                    <a16:creationId xmlns:a16="http://schemas.microsoft.com/office/drawing/2014/main" id="{B0FE4C06-6C0F-6D46-9631-A333839EE5DD}"/>
                  </a:ext>
                </a:extLst>
              </p:cNvPr>
              <p:cNvSpPr/>
              <p:nvPr/>
            </p:nvSpPr>
            <p:spPr>
              <a:xfrm>
                <a:off x="3790335" y="3864077"/>
                <a:ext cx="272846" cy="4940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aspersky Sans" panose="020B0503050101040103" pitchFamily="34" charset="0"/>
                  </a:rPr>
                  <a:t> </a:t>
                </a:r>
                <a:endParaRPr lang="ru-RU" dirty="0">
                  <a:latin typeface="Kaspersky Sans Beta Light"/>
                </a:endParaRPr>
              </a:p>
            </p:txBody>
          </p:sp>
        </p:grpSp>
        <p:sp>
          <p:nvSpPr>
            <p:cNvPr id="13" name="Oval 8">
              <a:extLst>
                <a:ext uri="{FF2B5EF4-FFF2-40B4-BE49-F238E27FC236}">
                  <a16:creationId xmlns:a16="http://schemas.microsoft.com/office/drawing/2014/main" id="{80A7F954-DD85-7645-BC58-89BF39238021}"/>
                </a:ext>
              </a:extLst>
            </p:cNvPr>
            <p:cNvSpPr>
              <a:spLocks noChangeAspect="1"/>
            </p:cNvSpPr>
            <p:nvPr/>
          </p:nvSpPr>
          <p:spPr>
            <a:xfrm>
              <a:off x="1084006" y="2308122"/>
              <a:ext cx="3672349" cy="3672349"/>
            </a:xfrm>
            <a:prstGeom prst="ellipse">
              <a:avLst/>
            </a:prstGeom>
            <a:noFill/>
            <a:ln>
              <a:solidFill>
                <a:srgbClr val="1D3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aspersky Sans" panose="020B0503050101040103" pitchFamily="34" charset="0"/>
                </a:rPr>
                <a:t> </a:t>
              </a:r>
              <a:endParaRPr lang="ru-RU" dirty="0">
                <a:latin typeface="Kaspersky Sans Beta Light"/>
              </a:endParaRPr>
            </a:p>
          </p:txBody>
        </p:sp>
        <p:sp>
          <p:nvSpPr>
            <p:cNvPr id="14" name="Oval 51">
              <a:extLst>
                <a:ext uri="{FF2B5EF4-FFF2-40B4-BE49-F238E27FC236}">
                  <a16:creationId xmlns:a16="http://schemas.microsoft.com/office/drawing/2014/main" id="{616138F9-6DC2-E449-A057-C814C442B873}"/>
                </a:ext>
              </a:extLst>
            </p:cNvPr>
            <p:cNvSpPr/>
            <p:nvPr/>
          </p:nvSpPr>
          <p:spPr>
            <a:xfrm>
              <a:off x="1088922" y="2529348"/>
              <a:ext cx="904568" cy="904568"/>
            </a:xfrm>
            <a:prstGeom prst="ellipse">
              <a:avLst/>
            </a:prstGeom>
            <a:solidFill>
              <a:schemeClr val="bg1"/>
            </a:solidFill>
            <a:ln w="25400">
              <a:solidFill>
                <a:srgbClr val="F78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aspersky Sans" panose="020B0503050101040103" pitchFamily="34" charset="0"/>
                </a:rPr>
                <a:t> </a:t>
              </a:r>
              <a:endParaRPr lang="ru-RU" dirty="0">
                <a:latin typeface="Kaspersky Sans Beta Light"/>
              </a:endParaRPr>
            </a:p>
          </p:txBody>
        </p:sp>
        <p:sp>
          <p:nvSpPr>
            <p:cNvPr id="15" name="Oval 52">
              <a:extLst>
                <a:ext uri="{FF2B5EF4-FFF2-40B4-BE49-F238E27FC236}">
                  <a16:creationId xmlns:a16="http://schemas.microsoft.com/office/drawing/2014/main" id="{58448130-F329-CB40-8010-D3B0ECF9F307}"/>
                </a:ext>
              </a:extLst>
            </p:cNvPr>
            <p:cNvSpPr/>
            <p:nvPr/>
          </p:nvSpPr>
          <p:spPr>
            <a:xfrm>
              <a:off x="3857674" y="2529348"/>
              <a:ext cx="904568" cy="904568"/>
            </a:xfrm>
            <a:prstGeom prst="ellipse">
              <a:avLst/>
            </a:prstGeom>
            <a:solidFill>
              <a:schemeClr val="bg1"/>
            </a:solidFill>
            <a:ln w="25400">
              <a:solidFill>
                <a:srgbClr val="F78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aspersky Sans" panose="020B0503050101040103" pitchFamily="34" charset="0"/>
                </a:rPr>
                <a:t> </a:t>
              </a:r>
              <a:endParaRPr lang="ru-RU" dirty="0">
                <a:latin typeface="Kaspersky Sans Beta Light"/>
              </a:endParaRPr>
            </a:p>
          </p:txBody>
        </p:sp>
        <p:sp>
          <p:nvSpPr>
            <p:cNvPr id="16" name="Oval 53">
              <a:extLst>
                <a:ext uri="{FF2B5EF4-FFF2-40B4-BE49-F238E27FC236}">
                  <a16:creationId xmlns:a16="http://schemas.microsoft.com/office/drawing/2014/main" id="{22488AEB-FB5E-124B-ABCE-9E1AD17161E7}"/>
                </a:ext>
              </a:extLst>
            </p:cNvPr>
            <p:cNvSpPr/>
            <p:nvPr/>
          </p:nvSpPr>
          <p:spPr>
            <a:xfrm>
              <a:off x="1138489" y="4887815"/>
              <a:ext cx="904568" cy="904568"/>
            </a:xfrm>
            <a:prstGeom prst="ellipse">
              <a:avLst/>
            </a:prstGeom>
            <a:solidFill>
              <a:schemeClr val="bg1"/>
            </a:solidFill>
            <a:ln w="25400">
              <a:solidFill>
                <a:srgbClr val="F78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aspersky Sans" panose="020B0503050101040103" pitchFamily="34" charset="0"/>
                </a:rPr>
                <a:t> </a:t>
              </a:r>
              <a:endParaRPr lang="ru-RU" dirty="0">
                <a:latin typeface="Kaspersky Sans Beta Light"/>
              </a:endParaRPr>
            </a:p>
          </p:txBody>
        </p:sp>
        <p:sp>
          <p:nvSpPr>
            <p:cNvPr id="17" name="Oval 54">
              <a:extLst>
                <a:ext uri="{FF2B5EF4-FFF2-40B4-BE49-F238E27FC236}">
                  <a16:creationId xmlns:a16="http://schemas.microsoft.com/office/drawing/2014/main" id="{AF43A9F7-5411-984E-8D42-315E7C281341}"/>
                </a:ext>
              </a:extLst>
            </p:cNvPr>
            <p:cNvSpPr/>
            <p:nvPr/>
          </p:nvSpPr>
          <p:spPr>
            <a:xfrm>
              <a:off x="3837225" y="4887815"/>
              <a:ext cx="904568" cy="904568"/>
            </a:xfrm>
            <a:prstGeom prst="ellipse">
              <a:avLst/>
            </a:prstGeom>
            <a:solidFill>
              <a:schemeClr val="bg1"/>
            </a:solidFill>
            <a:ln w="25400">
              <a:solidFill>
                <a:srgbClr val="F78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aspersky Sans" panose="020B0503050101040103" pitchFamily="34" charset="0"/>
                </a:rPr>
                <a:t> </a:t>
              </a:r>
              <a:endParaRPr lang="ru-RU" dirty="0">
                <a:latin typeface="Kaspersky Sans Beta Light"/>
              </a:endParaRPr>
            </a:p>
          </p:txBody>
        </p:sp>
        <p:grpSp>
          <p:nvGrpSpPr>
            <p:cNvPr id="18" name="Group 55">
              <a:extLst>
                <a:ext uri="{FF2B5EF4-FFF2-40B4-BE49-F238E27FC236}">
                  <a16:creationId xmlns:a16="http://schemas.microsoft.com/office/drawing/2014/main" id="{57647FD5-27FD-0145-9B0F-B623C5166CB6}"/>
                </a:ext>
              </a:extLst>
            </p:cNvPr>
            <p:cNvGrpSpPr/>
            <p:nvPr/>
          </p:nvGrpSpPr>
          <p:grpSpPr>
            <a:xfrm>
              <a:off x="1372055" y="2751116"/>
              <a:ext cx="322263" cy="444500"/>
              <a:chOff x="-1068803" y="5420574"/>
              <a:chExt cx="322263" cy="444500"/>
            </a:xfrm>
          </p:grpSpPr>
          <p:sp>
            <p:nvSpPr>
              <p:cNvPr id="26" name="Freeform 7">
                <a:extLst>
                  <a:ext uri="{FF2B5EF4-FFF2-40B4-BE49-F238E27FC236}">
                    <a16:creationId xmlns:a16="http://schemas.microsoft.com/office/drawing/2014/main" id="{616B8533-E58C-724E-9564-2E9512EA67AA}"/>
                  </a:ext>
                </a:extLst>
              </p:cNvPr>
              <p:cNvSpPr>
                <a:spLocks noEditPoints="1"/>
              </p:cNvSpPr>
              <p:nvPr/>
            </p:nvSpPr>
            <p:spPr bwMode="auto">
              <a:xfrm>
                <a:off x="-1068803" y="5420574"/>
                <a:ext cx="322263" cy="444500"/>
              </a:xfrm>
              <a:custGeom>
                <a:avLst/>
                <a:gdLst>
                  <a:gd name="T0" fmla="*/ 85 w 170"/>
                  <a:gd name="T1" fmla="*/ 0 h 234"/>
                  <a:gd name="T2" fmla="*/ 0 w 170"/>
                  <a:gd name="T3" fmla="*/ 49 h 234"/>
                  <a:gd name="T4" fmla="*/ 0 w 170"/>
                  <a:gd name="T5" fmla="*/ 145 h 234"/>
                  <a:gd name="T6" fmla="*/ 85 w 170"/>
                  <a:gd name="T7" fmla="*/ 234 h 234"/>
                  <a:gd name="T8" fmla="*/ 170 w 170"/>
                  <a:gd name="T9" fmla="*/ 145 h 234"/>
                  <a:gd name="T10" fmla="*/ 170 w 170"/>
                  <a:gd name="T11" fmla="*/ 49 h 234"/>
                  <a:gd name="T12" fmla="*/ 85 w 170"/>
                  <a:gd name="T13" fmla="*/ 0 h 234"/>
                  <a:gd name="T14" fmla="*/ 156 w 170"/>
                  <a:gd name="T15" fmla="*/ 145 h 234"/>
                  <a:gd name="T16" fmla="*/ 85 w 170"/>
                  <a:gd name="T17" fmla="*/ 220 h 234"/>
                  <a:gd name="T18" fmla="*/ 13 w 170"/>
                  <a:gd name="T19" fmla="*/ 145 h 234"/>
                  <a:gd name="T20" fmla="*/ 13 w 170"/>
                  <a:gd name="T21" fmla="*/ 57 h 234"/>
                  <a:gd name="T22" fmla="*/ 85 w 170"/>
                  <a:gd name="T23" fmla="*/ 16 h 234"/>
                  <a:gd name="T24" fmla="*/ 156 w 170"/>
                  <a:gd name="T25" fmla="*/ 57 h 234"/>
                  <a:gd name="T26" fmla="*/ 156 w 170"/>
                  <a:gd name="T27" fmla="*/ 14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234">
                    <a:moveTo>
                      <a:pt x="85" y="0"/>
                    </a:moveTo>
                    <a:cubicBezTo>
                      <a:pt x="0" y="49"/>
                      <a:pt x="0" y="49"/>
                      <a:pt x="0" y="49"/>
                    </a:cubicBezTo>
                    <a:cubicBezTo>
                      <a:pt x="0" y="49"/>
                      <a:pt x="0" y="94"/>
                      <a:pt x="0" y="145"/>
                    </a:cubicBezTo>
                    <a:cubicBezTo>
                      <a:pt x="0" y="205"/>
                      <a:pt x="85" y="234"/>
                      <a:pt x="85" y="234"/>
                    </a:cubicBezTo>
                    <a:cubicBezTo>
                      <a:pt x="85" y="234"/>
                      <a:pt x="170" y="205"/>
                      <a:pt x="170" y="145"/>
                    </a:cubicBezTo>
                    <a:cubicBezTo>
                      <a:pt x="170" y="97"/>
                      <a:pt x="170" y="49"/>
                      <a:pt x="170" y="49"/>
                    </a:cubicBezTo>
                    <a:lnTo>
                      <a:pt x="85" y="0"/>
                    </a:lnTo>
                    <a:close/>
                    <a:moveTo>
                      <a:pt x="156" y="145"/>
                    </a:moveTo>
                    <a:cubicBezTo>
                      <a:pt x="156" y="188"/>
                      <a:pt x="101" y="213"/>
                      <a:pt x="85" y="220"/>
                    </a:cubicBezTo>
                    <a:cubicBezTo>
                      <a:pt x="69" y="213"/>
                      <a:pt x="13" y="188"/>
                      <a:pt x="13" y="145"/>
                    </a:cubicBezTo>
                    <a:cubicBezTo>
                      <a:pt x="13" y="57"/>
                      <a:pt x="13" y="57"/>
                      <a:pt x="13" y="57"/>
                    </a:cubicBezTo>
                    <a:cubicBezTo>
                      <a:pt x="85" y="16"/>
                      <a:pt x="85" y="16"/>
                      <a:pt x="85" y="16"/>
                    </a:cubicBezTo>
                    <a:cubicBezTo>
                      <a:pt x="156" y="57"/>
                      <a:pt x="156" y="57"/>
                      <a:pt x="156" y="57"/>
                    </a:cubicBezTo>
                    <a:lnTo>
                      <a:pt x="156" y="145"/>
                    </a:lnTo>
                    <a:close/>
                  </a:path>
                </a:pathLst>
              </a:cu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Kaspersky Sans Beta Light"/>
                </a:endParaRPr>
              </a:p>
            </p:txBody>
          </p:sp>
          <p:sp>
            <p:nvSpPr>
              <p:cNvPr id="27" name="Freeform 8">
                <a:extLst>
                  <a:ext uri="{FF2B5EF4-FFF2-40B4-BE49-F238E27FC236}">
                    <a16:creationId xmlns:a16="http://schemas.microsoft.com/office/drawing/2014/main" id="{C8D8F187-947F-9B40-BB88-E9348D244811}"/>
                  </a:ext>
                </a:extLst>
              </p:cNvPr>
              <p:cNvSpPr>
                <a:spLocks/>
              </p:cNvSpPr>
              <p:nvPr/>
            </p:nvSpPr>
            <p:spPr bwMode="auto">
              <a:xfrm>
                <a:off x="-975141" y="5571386"/>
                <a:ext cx="155575" cy="125413"/>
              </a:xfrm>
              <a:custGeom>
                <a:avLst/>
                <a:gdLst>
                  <a:gd name="T0" fmla="*/ 0 w 98"/>
                  <a:gd name="T1" fmla="*/ 47 h 79"/>
                  <a:gd name="T2" fmla="*/ 12 w 98"/>
                  <a:gd name="T3" fmla="*/ 37 h 79"/>
                  <a:gd name="T4" fmla="*/ 31 w 98"/>
                  <a:gd name="T5" fmla="*/ 56 h 79"/>
                  <a:gd name="T6" fmla="*/ 87 w 98"/>
                  <a:gd name="T7" fmla="*/ 0 h 79"/>
                  <a:gd name="T8" fmla="*/ 98 w 98"/>
                  <a:gd name="T9" fmla="*/ 10 h 79"/>
                  <a:gd name="T10" fmla="*/ 31 w 98"/>
                  <a:gd name="T11" fmla="*/ 79 h 79"/>
                  <a:gd name="T12" fmla="*/ 0 w 98"/>
                  <a:gd name="T13" fmla="*/ 47 h 79"/>
                </a:gdLst>
                <a:ahLst/>
                <a:cxnLst>
                  <a:cxn ang="0">
                    <a:pos x="T0" y="T1"/>
                  </a:cxn>
                  <a:cxn ang="0">
                    <a:pos x="T2" y="T3"/>
                  </a:cxn>
                  <a:cxn ang="0">
                    <a:pos x="T4" y="T5"/>
                  </a:cxn>
                  <a:cxn ang="0">
                    <a:pos x="T6" y="T7"/>
                  </a:cxn>
                  <a:cxn ang="0">
                    <a:pos x="T8" y="T9"/>
                  </a:cxn>
                  <a:cxn ang="0">
                    <a:pos x="T10" y="T11"/>
                  </a:cxn>
                  <a:cxn ang="0">
                    <a:pos x="T12" y="T13"/>
                  </a:cxn>
                </a:cxnLst>
                <a:rect l="0" t="0" r="r" b="b"/>
                <a:pathLst>
                  <a:path w="98" h="79">
                    <a:moveTo>
                      <a:pt x="0" y="47"/>
                    </a:moveTo>
                    <a:lnTo>
                      <a:pt x="12" y="37"/>
                    </a:lnTo>
                    <a:lnTo>
                      <a:pt x="31" y="56"/>
                    </a:lnTo>
                    <a:lnTo>
                      <a:pt x="87" y="0"/>
                    </a:lnTo>
                    <a:lnTo>
                      <a:pt x="98" y="10"/>
                    </a:lnTo>
                    <a:lnTo>
                      <a:pt x="31" y="79"/>
                    </a:lnTo>
                    <a:lnTo>
                      <a:pt x="0" y="47"/>
                    </a:lnTo>
                    <a:close/>
                  </a:path>
                </a:pathLst>
              </a:cu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Kaspersky Sans Beta Light"/>
                </a:endParaRPr>
              </a:p>
            </p:txBody>
          </p:sp>
        </p:grpSp>
        <p:pic>
          <p:nvPicPr>
            <p:cNvPr id="19" name="Рисунок 92">
              <a:extLst>
                <a:ext uri="{FF2B5EF4-FFF2-40B4-BE49-F238E27FC236}">
                  <a16:creationId xmlns:a16="http://schemas.microsoft.com/office/drawing/2014/main" id="{96DC9DF2-0CDE-4448-8DF5-2277AF1F6C80}"/>
                </a:ext>
              </a:extLst>
            </p:cNvPr>
            <p:cNvPicPr>
              <a:picLocks noChangeAspect="1"/>
            </p:cNvPicPr>
            <p:nvPr/>
          </p:nvPicPr>
          <p:blipFill>
            <a:blip r:embed="rId2">
              <a:lum bright="-60000" contrast="-60000"/>
            </a:blip>
            <a:stretch>
              <a:fillRect/>
            </a:stretch>
          </p:blipFill>
          <p:spPr>
            <a:xfrm>
              <a:off x="4112557" y="2779589"/>
              <a:ext cx="405771" cy="405302"/>
            </a:xfrm>
            <a:prstGeom prst="rect">
              <a:avLst/>
            </a:prstGeom>
          </p:spPr>
        </p:pic>
        <p:grpSp>
          <p:nvGrpSpPr>
            <p:cNvPr id="20" name="Группа 55">
              <a:extLst>
                <a:ext uri="{FF2B5EF4-FFF2-40B4-BE49-F238E27FC236}">
                  <a16:creationId xmlns:a16="http://schemas.microsoft.com/office/drawing/2014/main" id="{4B8F9427-C7A3-3143-BD58-2C6576A07B53}"/>
                </a:ext>
              </a:extLst>
            </p:cNvPr>
            <p:cNvGrpSpPr/>
            <p:nvPr/>
          </p:nvGrpSpPr>
          <p:grpSpPr>
            <a:xfrm>
              <a:off x="1392631" y="5079889"/>
              <a:ext cx="443544" cy="479137"/>
              <a:chOff x="6330950" y="3044825"/>
              <a:chExt cx="514350" cy="555625"/>
            </a:xfrm>
            <a:solidFill>
              <a:srgbClr val="474747"/>
            </a:solidFill>
          </p:grpSpPr>
          <p:sp>
            <p:nvSpPr>
              <p:cNvPr id="23" name="Freeform 35">
                <a:extLst>
                  <a:ext uri="{FF2B5EF4-FFF2-40B4-BE49-F238E27FC236}">
                    <a16:creationId xmlns:a16="http://schemas.microsoft.com/office/drawing/2014/main" id="{A5FD7751-45E4-1942-8C51-01CC3EBD8E22}"/>
                  </a:ext>
                </a:extLst>
              </p:cNvPr>
              <p:cNvSpPr>
                <a:spLocks/>
              </p:cNvSpPr>
              <p:nvPr/>
            </p:nvSpPr>
            <p:spPr bwMode="auto">
              <a:xfrm>
                <a:off x="6330950" y="3044825"/>
                <a:ext cx="514350" cy="555625"/>
              </a:xfrm>
              <a:custGeom>
                <a:avLst/>
                <a:gdLst>
                  <a:gd name="T0" fmla="*/ 135 w 137"/>
                  <a:gd name="T1" fmla="*/ 73 h 146"/>
                  <a:gd name="T2" fmla="*/ 120 w 137"/>
                  <a:gd name="T3" fmla="*/ 43 h 146"/>
                  <a:gd name="T4" fmla="*/ 61 w 137"/>
                  <a:gd name="T5" fmla="*/ 0 h 146"/>
                  <a:gd name="T6" fmla="*/ 0 w 137"/>
                  <a:gd name="T7" fmla="*/ 61 h 146"/>
                  <a:gd name="T8" fmla="*/ 9 w 137"/>
                  <a:gd name="T9" fmla="*/ 93 h 146"/>
                  <a:gd name="T10" fmla="*/ 17 w 137"/>
                  <a:gd name="T11" fmla="*/ 118 h 146"/>
                  <a:gd name="T12" fmla="*/ 17 w 137"/>
                  <a:gd name="T13" fmla="*/ 146 h 146"/>
                  <a:gd name="T14" fmla="*/ 27 w 137"/>
                  <a:gd name="T15" fmla="*/ 146 h 146"/>
                  <a:gd name="T16" fmla="*/ 27 w 137"/>
                  <a:gd name="T17" fmla="*/ 118 h 146"/>
                  <a:gd name="T18" fmla="*/ 18 w 137"/>
                  <a:gd name="T19" fmla="*/ 89 h 146"/>
                  <a:gd name="T20" fmla="*/ 10 w 137"/>
                  <a:gd name="T21" fmla="*/ 61 h 146"/>
                  <a:gd name="T22" fmla="*/ 61 w 137"/>
                  <a:gd name="T23" fmla="*/ 10 h 146"/>
                  <a:gd name="T24" fmla="*/ 110 w 137"/>
                  <a:gd name="T25" fmla="*/ 46 h 146"/>
                  <a:gd name="T26" fmla="*/ 126 w 137"/>
                  <a:gd name="T27" fmla="*/ 78 h 146"/>
                  <a:gd name="T28" fmla="*/ 126 w 137"/>
                  <a:gd name="T29" fmla="*/ 80 h 146"/>
                  <a:gd name="T30" fmla="*/ 125 w 137"/>
                  <a:gd name="T31" fmla="*/ 80 h 146"/>
                  <a:gd name="T32" fmla="*/ 116 w 137"/>
                  <a:gd name="T33" fmla="*/ 83 h 146"/>
                  <a:gd name="T34" fmla="*/ 112 w 137"/>
                  <a:gd name="T35" fmla="*/ 84 h 146"/>
                  <a:gd name="T36" fmla="*/ 112 w 137"/>
                  <a:gd name="T37" fmla="*/ 100 h 146"/>
                  <a:gd name="T38" fmla="*/ 95 w 137"/>
                  <a:gd name="T39" fmla="*/ 118 h 146"/>
                  <a:gd name="T40" fmla="*/ 84 w 137"/>
                  <a:gd name="T41" fmla="*/ 118 h 146"/>
                  <a:gd name="T42" fmla="*/ 84 w 137"/>
                  <a:gd name="T43" fmla="*/ 146 h 146"/>
                  <a:gd name="T44" fmla="*/ 94 w 137"/>
                  <a:gd name="T45" fmla="*/ 146 h 146"/>
                  <a:gd name="T46" fmla="*/ 94 w 137"/>
                  <a:gd name="T47" fmla="*/ 128 h 146"/>
                  <a:gd name="T48" fmla="*/ 95 w 137"/>
                  <a:gd name="T49" fmla="*/ 128 h 146"/>
                  <a:gd name="T50" fmla="*/ 122 w 137"/>
                  <a:gd name="T51" fmla="*/ 100 h 146"/>
                  <a:gd name="T52" fmla="*/ 122 w 137"/>
                  <a:gd name="T53" fmla="*/ 92 h 146"/>
                  <a:gd name="T54" fmla="*/ 128 w 137"/>
                  <a:gd name="T55" fmla="*/ 90 h 146"/>
                  <a:gd name="T56" fmla="*/ 135 w 137"/>
                  <a:gd name="T57" fmla="*/ 85 h 146"/>
                  <a:gd name="T58" fmla="*/ 135 w 137"/>
                  <a:gd name="T59"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6">
                    <a:moveTo>
                      <a:pt x="135" y="73"/>
                    </a:moveTo>
                    <a:cubicBezTo>
                      <a:pt x="120" y="43"/>
                      <a:pt x="120" y="43"/>
                      <a:pt x="120" y="43"/>
                    </a:cubicBezTo>
                    <a:cubicBezTo>
                      <a:pt x="118" y="38"/>
                      <a:pt x="107" y="0"/>
                      <a:pt x="61" y="0"/>
                    </a:cubicBezTo>
                    <a:cubicBezTo>
                      <a:pt x="27" y="0"/>
                      <a:pt x="0" y="27"/>
                      <a:pt x="0" y="61"/>
                    </a:cubicBezTo>
                    <a:cubicBezTo>
                      <a:pt x="0" y="73"/>
                      <a:pt x="4" y="83"/>
                      <a:pt x="9" y="93"/>
                    </a:cubicBezTo>
                    <a:cubicBezTo>
                      <a:pt x="13" y="101"/>
                      <a:pt x="17" y="109"/>
                      <a:pt x="17" y="118"/>
                    </a:cubicBezTo>
                    <a:cubicBezTo>
                      <a:pt x="17" y="146"/>
                      <a:pt x="17" y="146"/>
                      <a:pt x="17" y="146"/>
                    </a:cubicBezTo>
                    <a:cubicBezTo>
                      <a:pt x="27" y="146"/>
                      <a:pt x="27" y="146"/>
                      <a:pt x="27" y="146"/>
                    </a:cubicBezTo>
                    <a:cubicBezTo>
                      <a:pt x="27" y="118"/>
                      <a:pt x="27" y="118"/>
                      <a:pt x="27" y="118"/>
                    </a:cubicBezTo>
                    <a:cubicBezTo>
                      <a:pt x="27" y="107"/>
                      <a:pt x="22" y="98"/>
                      <a:pt x="18" y="89"/>
                    </a:cubicBezTo>
                    <a:cubicBezTo>
                      <a:pt x="14" y="79"/>
                      <a:pt x="10" y="71"/>
                      <a:pt x="10" y="61"/>
                    </a:cubicBezTo>
                    <a:cubicBezTo>
                      <a:pt x="10" y="33"/>
                      <a:pt x="33" y="10"/>
                      <a:pt x="61" y="10"/>
                    </a:cubicBezTo>
                    <a:cubicBezTo>
                      <a:pt x="102" y="10"/>
                      <a:pt x="110" y="45"/>
                      <a:pt x="110" y="46"/>
                    </a:cubicBezTo>
                    <a:cubicBezTo>
                      <a:pt x="126" y="78"/>
                      <a:pt x="126" y="78"/>
                      <a:pt x="126" y="78"/>
                    </a:cubicBezTo>
                    <a:cubicBezTo>
                      <a:pt x="126" y="79"/>
                      <a:pt x="126" y="80"/>
                      <a:pt x="126" y="80"/>
                    </a:cubicBezTo>
                    <a:cubicBezTo>
                      <a:pt x="126" y="80"/>
                      <a:pt x="126" y="80"/>
                      <a:pt x="125" y="80"/>
                    </a:cubicBezTo>
                    <a:cubicBezTo>
                      <a:pt x="122" y="82"/>
                      <a:pt x="116" y="83"/>
                      <a:pt x="116" y="83"/>
                    </a:cubicBezTo>
                    <a:cubicBezTo>
                      <a:pt x="112" y="84"/>
                      <a:pt x="112" y="84"/>
                      <a:pt x="112" y="84"/>
                    </a:cubicBezTo>
                    <a:cubicBezTo>
                      <a:pt x="112" y="100"/>
                      <a:pt x="112" y="100"/>
                      <a:pt x="112" y="100"/>
                    </a:cubicBezTo>
                    <a:cubicBezTo>
                      <a:pt x="112" y="109"/>
                      <a:pt x="103" y="118"/>
                      <a:pt x="95" y="118"/>
                    </a:cubicBezTo>
                    <a:cubicBezTo>
                      <a:pt x="84" y="118"/>
                      <a:pt x="84" y="118"/>
                      <a:pt x="84" y="118"/>
                    </a:cubicBezTo>
                    <a:cubicBezTo>
                      <a:pt x="84" y="146"/>
                      <a:pt x="84" y="146"/>
                      <a:pt x="84" y="146"/>
                    </a:cubicBezTo>
                    <a:cubicBezTo>
                      <a:pt x="94" y="146"/>
                      <a:pt x="94" y="146"/>
                      <a:pt x="94" y="146"/>
                    </a:cubicBezTo>
                    <a:cubicBezTo>
                      <a:pt x="94" y="128"/>
                      <a:pt x="94" y="128"/>
                      <a:pt x="94" y="128"/>
                    </a:cubicBezTo>
                    <a:cubicBezTo>
                      <a:pt x="95" y="128"/>
                      <a:pt x="95" y="128"/>
                      <a:pt x="95" y="128"/>
                    </a:cubicBezTo>
                    <a:cubicBezTo>
                      <a:pt x="109" y="128"/>
                      <a:pt x="122" y="115"/>
                      <a:pt x="122" y="100"/>
                    </a:cubicBezTo>
                    <a:cubicBezTo>
                      <a:pt x="122" y="92"/>
                      <a:pt x="122" y="92"/>
                      <a:pt x="122" y="92"/>
                    </a:cubicBezTo>
                    <a:cubicBezTo>
                      <a:pt x="124" y="91"/>
                      <a:pt x="127" y="91"/>
                      <a:pt x="128" y="90"/>
                    </a:cubicBezTo>
                    <a:cubicBezTo>
                      <a:pt x="131" y="89"/>
                      <a:pt x="134" y="87"/>
                      <a:pt x="135" y="85"/>
                    </a:cubicBezTo>
                    <a:cubicBezTo>
                      <a:pt x="137" y="82"/>
                      <a:pt x="137" y="78"/>
                      <a:pt x="135" y="7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Kaspersky Sans Beta Light"/>
                </a:endParaRPr>
              </a:p>
            </p:txBody>
          </p:sp>
          <p:sp>
            <p:nvSpPr>
              <p:cNvPr id="24" name="Freeform 36">
                <a:extLst>
                  <a:ext uri="{FF2B5EF4-FFF2-40B4-BE49-F238E27FC236}">
                    <a16:creationId xmlns:a16="http://schemas.microsoft.com/office/drawing/2014/main" id="{538D348B-1E23-0F46-9E10-1590172E53A6}"/>
                  </a:ext>
                </a:extLst>
              </p:cNvPr>
              <p:cNvSpPr>
                <a:spLocks noEditPoints="1"/>
              </p:cNvSpPr>
              <p:nvPr/>
            </p:nvSpPr>
            <p:spPr bwMode="auto">
              <a:xfrm>
                <a:off x="6446838" y="3155950"/>
                <a:ext cx="252413" cy="255588"/>
              </a:xfrm>
              <a:custGeom>
                <a:avLst/>
                <a:gdLst>
                  <a:gd name="T0" fmla="*/ 53 w 67"/>
                  <a:gd name="T1" fmla="*/ 54 h 67"/>
                  <a:gd name="T2" fmla="*/ 60 w 67"/>
                  <a:gd name="T3" fmla="*/ 54 h 67"/>
                  <a:gd name="T4" fmla="*/ 66 w 67"/>
                  <a:gd name="T5" fmla="*/ 42 h 67"/>
                  <a:gd name="T6" fmla="*/ 67 w 67"/>
                  <a:gd name="T7" fmla="*/ 29 h 67"/>
                  <a:gd name="T8" fmla="*/ 61 w 67"/>
                  <a:gd name="T9" fmla="*/ 26 h 67"/>
                  <a:gd name="T10" fmla="*/ 65 w 67"/>
                  <a:gd name="T11" fmla="*/ 21 h 67"/>
                  <a:gd name="T12" fmla="*/ 50 w 67"/>
                  <a:gd name="T13" fmla="*/ 4 h 67"/>
                  <a:gd name="T14" fmla="*/ 44 w 67"/>
                  <a:gd name="T15" fmla="*/ 6 h 67"/>
                  <a:gd name="T16" fmla="*/ 39 w 67"/>
                  <a:gd name="T17" fmla="*/ 4 h 67"/>
                  <a:gd name="T18" fmla="*/ 34 w 67"/>
                  <a:gd name="T19" fmla="*/ 0 h 67"/>
                  <a:gd name="T20" fmla="*/ 13 w 67"/>
                  <a:gd name="T21" fmla="*/ 7 h 67"/>
                  <a:gd name="T22" fmla="*/ 13 w 67"/>
                  <a:gd name="T23" fmla="*/ 14 h 67"/>
                  <a:gd name="T24" fmla="*/ 7 w 67"/>
                  <a:gd name="T25" fmla="*/ 13 h 67"/>
                  <a:gd name="T26" fmla="*/ 1 w 67"/>
                  <a:gd name="T27" fmla="*/ 25 h 67"/>
                  <a:gd name="T28" fmla="*/ 0 w 67"/>
                  <a:gd name="T29" fmla="*/ 38 h 67"/>
                  <a:gd name="T30" fmla="*/ 6 w 67"/>
                  <a:gd name="T31" fmla="*/ 41 h 67"/>
                  <a:gd name="T32" fmla="*/ 2 w 67"/>
                  <a:gd name="T33" fmla="*/ 46 h 67"/>
                  <a:gd name="T34" fmla="*/ 10 w 67"/>
                  <a:gd name="T35" fmla="*/ 57 h 67"/>
                  <a:gd name="T36" fmla="*/ 11 w 67"/>
                  <a:gd name="T37" fmla="*/ 58 h 67"/>
                  <a:gd name="T38" fmla="*/ 14 w 67"/>
                  <a:gd name="T39" fmla="*/ 61 h 67"/>
                  <a:gd name="T40" fmla="*/ 15 w 67"/>
                  <a:gd name="T41" fmla="*/ 61 h 67"/>
                  <a:gd name="T42" fmla="*/ 21 w 67"/>
                  <a:gd name="T43" fmla="*/ 65 h 67"/>
                  <a:gd name="T44" fmla="*/ 26 w 67"/>
                  <a:gd name="T45" fmla="*/ 61 h 67"/>
                  <a:gd name="T46" fmla="*/ 29 w 67"/>
                  <a:gd name="T47" fmla="*/ 67 h 67"/>
                  <a:gd name="T48" fmla="*/ 33 w 67"/>
                  <a:gd name="T49" fmla="*/ 67 h 67"/>
                  <a:gd name="T50" fmla="*/ 50 w 67"/>
                  <a:gd name="T51" fmla="*/ 63 h 67"/>
                  <a:gd name="T52" fmla="*/ 54 w 67"/>
                  <a:gd name="T53" fmla="*/ 60 h 67"/>
                  <a:gd name="T54" fmla="*/ 29 w 67"/>
                  <a:gd name="T55" fmla="*/ 51 h 67"/>
                  <a:gd name="T56" fmla="*/ 15 w 67"/>
                  <a:gd name="T57" fmla="*/ 48 h 67"/>
                  <a:gd name="T58" fmla="*/ 10 w 67"/>
                  <a:gd name="T59" fmla="*/ 31 h 67"/>
                  <a:gd name="T60" fmla="*/ 12 w 67"/>
                  <a:gd name="T61" fmla="*/ 25 h 67"/>
                  <a:gd name="T62" fmla="*/ 24 w 67"/>
                  <a:gd name="T63" fmla="*/ 12 h 67"/>
                  <a:gd name="T64" fmla="*/ 38 w 67"/>
                  <a:gd name="T65" fmla="*/ 16 h 67"/>
                  <a:gd name="T66" fmla="*/ 52 w 67"/>
                  <a:gd name="T67" fmla="*/ 20 h 67"/>
                  <a:gd name="T68" fmla="*/ 57 w 67"/>
                  <a:gd name="T69" fmla="*/ 37 h 67"/>
                  <a:gd name="T70" fmla="*/ 55 w 67"/>
                  <a:gd name="T71" fmla="*/ 43 h 67"/>
                  <a:gd name="T72" fmla="*/ 43 w 67"/>
                  <a:gd name="T73" fmla="*/ 55 h 67"/>
                  <a:gd name="T74" fmla="*/ 29 w 67"/>
                  <a:gd name="T75"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7">
                    <a:moveTo>
                      <a:pt x="53" y="57"/>
                    </a:moveTo>
                    <a:cubicBezTo>
                      <a:pt x="53" y="56"/>
                      <a:pt x="53" y="55"/>
                      <a:pt x="53" y="54"/>
                    </a:cubicBezTo>
                    <a:cubicBezTo>
                      <a:pt x="54" y="53"/>
                      <a:pt x="55" y="53"/>
                      <a:pt x="56" y="53"/>
                    </a:cubicBezTo>
                    <a:cubicBezTo>
                      <a:pt x="60" y="54"/>
                      <a:pt x="60" y="54"/>
                      <a:pt x="60" y="54"/>
                    </a:cubicBezTo>
                    <a:cubicBezTo>
                      <a:pt x="62" y="51"/>
                      <a:pt x="62" y="51"/>
                      <a:pt x="62" y="51"/>
                    </a:cubicBezTo>
                    <a:cubicBezTo>
                      <a:pt x="64" y="48"/>
                      <a:pt x="65" y="45"/>
                      <a:pt x="66" y="42"/>
                    </a:cubicBezTo>
                    <a:cubicBezTo>
                      <a:pt x="67" y="39"/>
                      <a:pt x="67" y="36"/>
                      <a:pt x="67" y="33"/>
                    </a:cubicBezTo>
                    <a:cubicBezTo>
                      <a:pt x="67" y="29"/>
                      <a:pt x="67" y="29"/>
                      <a:pt x="67" y="29"/>
                    </a:cubicBezTo>
                    <a:cubicBezTo>
                      <a:pt x="63" y="28"/>
                      <a:pt x="63" y="28"/>
                      <a:pt x="63" y="28"/>
                    </a:cubicBezTo>
                    <a:cubicBezTo>
                      <a:pt x="62" y="28"/>
                      <a:pt x="61" y="28"/>
                      <a:pt x="61" y="26"/>
                    </a:cubicBezTo>
                    <a:cubicBezTo>
                      <a:pt x="60" y="25"/>
                      <a:pt x="61" y="24"/>
                      <a:pt x="62" y="24"/>
                    </a:cubicBezTo>
                    <a:cubicBezTo>
                      <a:pt x="65" y="21"/>
                      <a:pt x="65" y="21"/>
                      <a:pt x="65" y="21"/>
                    </a:cubicBezTo>
                    <a:cubicBezTo>
                      <a:pt x="63" y="17"/>
                      <a:pt x="63" y="17"/>
                      <a:pt x="63" y="17"/>
                    </a:cubicBezTo>
                    <a:cubicBezTo>
                      <a:pt x="60" y="12"/>
                      <a:pt x="55" y="8"/>
                      <a:pt x="50" y="4"/>
                    </a:cubicBezTo>
                    <a:cubicBezTo>
                      <a:pt x="46" y="3"/>
                      <a:pt x="46" y="3"/>
                      <a:pt x="46" y="3"/>
                    </a:cubicBezTo>
                    <a:cubicBezTo>
                      <a:pt x="44" y="6"/>
                      <a:pt x="44" y="6"/>
                      <a:pt x="44" y="6"/>
                    </a:cubicBezTo>
                    <a:cubicBezTo>
                      <a:pt x="43" y="6"/>
                      <a:pt x="42" y="7"/>
                      <a:pt x="41" y="6"/>
                    </a:cubicBezTo>
                    <a:cubicBezTo>
                      <a:pt x="40" y="6"/>
                      <a:pt x="39" y="5"/>
                      <a:pt x="39" y="4"/>
                    </a:cubicBezTo>
                    <a:cubicBezTo>
                      <a:pt x="38" y="0"/>
                      <a:pt x="38" y="0"/>
                      <a:pt x="38" y="0"/>
                    </a:cubicBezTo>
                    <a:cubicBezTo>
                      <a:pt x="34" y="0"/>
                      <a:pt x="34" y="0"/>
                      <a:pt x="34" y="0"/>
                    </a:cubicBezTo>
                    <a:cubicBezTo>
                      <a:pt x="28" y="0"/>
                      <a:pt x="22" y="2"/>
                      <a:pt x="16" y="5"/>
                    </a:cubicBezTo>
                    <a:cubicBezTo>
                      <a:pt x="13" y="7"/>
                      <a:pt x="13" y="7"/>
                      <a:pt x="13" y="7"/>
                    </a:cubicBezTo>
                    <a:cubicBezTo>
                      <a:pt x="14" y="11"/>
                      <a:pt x="14" y="11"/>
                      <a:pt x="14" y="11"/>
                    </a:cubicBezTo>
                    <a:cubicBezTo>
                      <a:pt x="14" y="12"/>
                      <a:pt x="14" y="13"/>
                      <a:pt x="13" y="14"/>
                    </a:cubicBezTo>
                    <a:cubicBezTo>
                      <a:pt x="13" y="15"/>
                      <a:pt x="11" y="15"/>
                      <a:pt x="11" y="14"/>
                    </a:cubicBezTo>
                    <a:cubicBezTo>
                      <a:pt x="7" y="13"/>
                      <a:pt x="7" y="13"/>
                      <a:pt x="7" y="13"/>
                    </a:cubicBezTo>
                    <a:cubicBezTo>
                      <a:pt x="5" y="17"/>
                      <a:pt x="5" y="17"/>
                      <a:pt x="5" y="17"/>
                    </a:cubicBezTo>
                    <a:cubicBezTo>
                      <a:pt x="3" y="19"/>
                      <a:pt x="2" y="22"/>
                      <a:pt x="1" y="25"/>
                    </a:cubicBezTo>
                    <a:cubicBezTo>
                      <a:pt x="0" y="28"/>
                      <a:pt x="0" y="31"/>
                      <a:pt x="0" y="34"/>
                    </a:cubicBezTo>
                    <a:cubicBezTo>
                      <a:pt x="0" y="38"/>
                      <a:pt x="0" y="38"/>
                      <a:pt x="0" y="38"/>
                    </a:cubicBezTo>
                    <a:cubicBezTo>
                      <a:pt x="4" y="39"/>
                      <a:pt x="4" y="39"/>
                      <a:pt x="4" y="39"/>
                    </a:cubicBezTo>
                    <a:cubicBezTo>
                      <a:pt x="5" y="39"/>
                      <a:pt x="6" y="40"/>
                      <a:pt x="6" y="41"/>
                    </a:cubicBezTo>
                    <a:cubicBezTo>
                      <a:pt x="6" y="42"/>
                      <a:pt x="6" y="43"/>
                      <a:pt x="5" y="44"/>
                    </a:cubicBezTo>
                    <a:cubicBezTo>
                      <a:pt x="2" y="46"/>
                      <a:pt x="2" y="46"/>
                      <a:pt x="2" y="46"/>
                    </a:cubicBezTo>
                    <a:cubicBezTo>
                      <a:pt x="4" y="50"/>
                      <a:pt x="4" y="50"/>
                      <a:pt x="4" y="50"/>
                    </a:cubicBezTo>
                    <a:cubicBezTo>
                      <a:pt x="6" y="53"/>
                      <a:pt x="8" y="55"/>
                      <a:pt x="10" y="57"/>
                    </a:cubicBezTo>
                    <a:cubicBezTo>
                      <a:pt x="10" y="57"/>
                      <a:pt x="10" y="57"/>
                      <a:pt x="10" y="57"/>
                    </a:cubicBezTo>
                    <a:cubicBezTo>
                      <a:pt x="10" y="58"/>
                      <a:pt x="11" y="58"/>
                      <a:pt x="11" y="58"/>
                    </a:cubicBezTo>
                    <a:cubicBezTo>
                      <a:pt x="11" y="59"/>
                      <a:pt x="12" y="59"/>
                      <a:pt x="12" y="59"/>
                    </a:cubicBezTo>
                    <a:cubicBezTo>
                      <a:pt x="13" y="60"/>
                      <a:pt x="14" y="60"/>
                      <a:pt x="14" y="61"/>
                    </a:cubicBezTo>
                    <a:cubicBezTo>
                      <a:pt x="14" y="61"/>
                      <a:pt x="14" y="61"/>
                      <a:pt x="15" y="61"/>
                    </a:cubicBezTo>
                    <a:cubicBezTo>
                      <a:pt x="15" y="61"/>
                      <a:pt x="15" y="61"/>
                      <a:pt x="15" y="61"/>
                    </a:cubicBezTo>
                    <a:cubicBezTo>
                      <a:pt x="15" y="62"/>
                      <a:pt x="16" y="62"/>
                      <a:pt x="17" y="63"/>
                    </a:cubicBezTo>
                    <a:cubicBezTo>
                      <a:pt x="21" y="65"/>
                      <a:pt x="21" y="65"/>
                      <a:pt x="21" y="65"/>
                    </a:cubicBezTo>
                    <a:cubicBezTo>
                      <a:pt x="23" y="62"/>
                      <a:pt x="23" y="62"/>
                      <a:pt x="23" y="62"/>
                    </a:cubicBezTo>
                    <a:cubicBezTo>
                      <a:pt x="24" y="61"/>
                      <a:pt x="25" y="61"/>
                      <a:pt x="26" y="61"/>
                    </a:cubicBezTo>
                    <a:cubicBezTo>
                      <a:pt x="27" y="61"/>
                      <a:pt x="28" y="62"/>
                      <a:pt x="28" y="63"/>
                    </a:cubicBezTo>
                    <a:cubicBezTo>
                      <a:pt x="29" y="67"/>
                      <a:pt x="29" y="67"/>
                      <a:pt x="29" y="67"/>
                    </a:cubicBezTo>
                    <a:cubicBezTo>
                      <a:pt x="33" y="67"/>
                      <a:pt x="33" y="67"/>
                      <a:pt x="33" y="67"/>
                    </a:cubicBezTo>
                    <a:cubicBezTo>
                      <a:pt x="33" y="67"/>
                      <a:pt x="33" y="67"/>
                      <a:pt x="33" y="67"/>
                    </a:cubicBezTo>
                    <a:cubicBezTo>
                      <a:pt x="39" y="67"/>
                      <a:pt x="45" y="66"/>
                      <a:pt x="50" y="63"/>
                    </a:cubicBezTo>
                    <a:cubicBezTo>
                      <a:pt x="50" y="63"/>
                      <a:pt x="50" y="63"/>
                      <a:pt x="50" y="63"/>
                    </a:cubicBezTo>
                    <a:cubicBezTo>
                      <a:pt x="50" y="63"/>
                      <a:pt x="50" y="63"/>
                      <a:pt x="51" y="62"/>
                    </a:cubicBezTo>
                    <a:cubicBezTo>
                      <a:pt x="54" y="60"/>
                      <a:pt x="54" y="60"/>
                      <a:pt x="54" y="60"/>
                    </a:cubicBezTo>
                    <a:lnTo>
                      <a:pt x="53" y="57"/>
                    </a:lnTo>
                    <a:close/>
                    <a:moveTo>
                      <a:pt x="29" y="51"/>
                    </a:moveTo>
                    <a:cubicBezTo>
                      <a:pt x="26" y="51"/>
                      <a:pt x="22" y="51"/>
                      <a:pt x="20" y="52"/>
                    </a:cubicBezTo>
                    <a:cubicBezTo>
                      <a:pt x="18" y="51"/>
                      <a:pt x="16" y="50"/>
                      <a:pt x="15" y="48"/>
                    </a:cubicBezTo>
                    <a:cubicBezTo>
                      <a:pt x="16" y="45"/>
                      <a:pt x="17" y="42"/>
                      <a:pt x="16" y="38"/>
                    </a:cubicBezTo>
                    <a:cubicBezTo>
                      <a:pt x="15" y="35"/>
                      <a:pt x="13" y="33"/>
                      <a:pt x="10" y="31"/>
                    </a:cubicBezTo>
                    <a:cubicBezTo>
                      <a:pt x="10" y="30"/>
                      <a:pt x="11" y="29"/>
                      <a:pt x="11" y="28"/>
                    </a:cubicBezTo>
                    <a:cubicBezTo>
                      <a:pt x="11" y="27"/>
                      <a:pt x="11" y="26"/>
                      <a:pt x="12" y="25"/>
                    </a:cubicBezTo>
                    <a:cubicBezTo>
                      <a:pt x="15" y="24"/>
                      <a:pt x="18" y="23"/>
                      <a:pt x="21" y="21"/>
                    </a:cubicBezTo>
                    <a:cubicBezTo>
                      <a:pt x="23" y="18"/>
                      <a:pt x="24" y="15"/>
                      <a:pt x="24" y="12"/>
                    </a:cubicBezTo>
                    <a:cubicBezTo>
                      <a:pt x="26" y="11"/>
                      <a:pt x="28" y="11"/>
                      <a:pt x="31" y="10"/>
                    </a:cubicBezTo>
                    <a:cubicBezTo>
                      <a:pt x="32" y="13"/>
                      <a:pt x="35" y="15"/>
                      <a:pt x="38" y="16"/>
                    </a:cubicBezTo>
                    <a:cubicBezTo>
                      <a:pt x="41" y="17"/>
                      <a:pt x="45" y="16"/>
                      <a:pt x="47" y="15"/>
                    </a:cubicBezTo>
                    <a:cubicBezTo>
                      <a:pt x="49" y="16"/>
                      <a:pt x="51" y="18"/>
                      <a:pt x="52" y="20"/>
                    </a:cubicBezTo>
                    <a:cubicBezTo>
                      <a:pt x="51" y="22"/>
                      <a:pt x="50" y="26"/>
                      <a:pt x="51" y="29"/>
                    </a:cubicBezTo>
                    <a:cubicBezTo>
                      <a:pt x="52" y="32"/>
                      <a:pt x="54" y="35"/>
                      <a:pt x="57" y="37"/>
                    </a:cubicBezTo>
                    <a:cubicBezTo>
                      <a:pt x="57" y="38"/>
                      <a:pt x="56" y="39"/>
                      <a:pt x="56" y="40"/>
                    </a:cubicBezTo>
                    <a:cubicBezTo>
                      <a:pt x="56" y="41"/>
                      <a:pt x="55" y="42"/>
                      <a:pt x="55" y="43"/>
                    </a:cubicBezTo>
                    <a:cubicBezTo>
                      <a:pt x="52" y="43"/>
                      <a:pt x="49" y="44"/>
                      <a:pt x="46" y="47"/>
                    </a:cubicBezTo>
                    <a:cubicBezTo>
                      <a:pt x="44" y="49"/>
                      <a:pt x="43" y="52"/>
                      <a:pt x="43" y="55"/>
                    </a:cubicBezTo>
                    <a:cubicBezTo>
                      <a:pt x="41" y="56"/>
                      <a:pt x="39" y="57"/>
                      <a:pt x="36" y="57"/>
                    </a:cubicBezTo>
                    <a:cubicBezTo>
                      <a:pt x="35" y="54"/>
                      <a:pt x="32" y="52"/>
                      <a:pt x="29"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Kaspersky Sans Beta Light"/>
                </a:endParaRPr>
              </a:p>
            </p:txBody>
          </p:sp>
          <p:sp>
            <p:nvSpPr>
              <p:cNvPr id="25" name="Freeform 37">
                <a:extLst>
                  <a:ext uri="{FF2B5EF4-FFF2-40B4-BE49-F238E27FC236}">
                    <a16:creationId xmlns:a16="http://schemas.microsoft.com/office/drawing/2014/main" id="{4D61536E-BC2B-094D-800A-DCA894A65F7D}"/>
                  </a:ext>
                </a:extLst>
              </p:cNvPr>
              <p:cNvSpPr>
                <a:spLocks noEditPoints="1"/>
              </p:cNvSpPr>
              <p:nvPr/>
            </p:nvSpPr>
            <p:spPr bwMode="auto">
              <a:xfrm>
                <a:off x="6526213" y="3232150"/>
                <a:ext cx="93663" cy="98425"/>
              </a:xfrm>
              <a:custGeom>
                <a:avLst/>
                <a:gdLst>
                  <a:gd name="T0" fmla="*/ 25 w 25"/>
                  <a:gd name="T1" fmla="*/ 14 h 26"/>
                  <a:gd name="T2" fmla="*/ 21 w 25"/>
                  <a:gd name="T3" fmla="*/ 5 h 26"/>
                  <a:gd name="T4" fmla="*/ 4 w 25"/>
                  <a:gd name="T5" fmla="*/ 5 h 26"/>
                  <a:gd name="T6" fmla="*/ 0 w 25"/>
                  <a:gd name="T7" fmla="*/ 14 h 26"/>
                  <a:gd name="T8" fmla="*/ 4 w 25"/>
                  <a:gd name="T9" fmla="*/ 23 h 26"/>
                  <a:gd name="T10" fmla="*/ 12 w 25"/>
                  <a:gd name="T11" fmla="*/ 26 h 26"/>
                  <a:gd name="T12" fmla="*/ 21 w 25"/>
                  <a:gd name="T13" fmla="*/ 23 h 26"/>
                  <a:gd name="T14" fmla="*/ 21 w 25"/>
                  <a:gd name="T15" fmla="*/ 23 h 26"/>
                  <a:gd name="T16" fmla="*/ 21 w 25"/>
                  <a:gd name="T17" fmla="*/ 23 h 26"/>
                  <a:gd name="T18" fmla="*/ 25 w 25"/>
                  <a:gd name="T19" fmla="*/ 14 h 26"/>
                  <a:gd name="T20" fmla="*/ 14 w 25"/>
                  <a:gd name="T21" fmla="*/ 16 h 26"/>
                  <a:gd name="T22" fmla="*/ 14 w 25"/>
                  <a:gd name="T23" fmla="*/ 16 h 26"/>
                  <a:gd name="T24" fmla="*/ 12 w 25"/>
                  <a:gd name="T25" fmla="*/ 16 h 26"/>
                  <a:gd name="T26" fmla="*/ 11 w 25"/>
                  <a:gd name="T27" fmla="*/ 16 h 26"/>
                  <a:gd name="T28" fmla="*/ 10 w 25"/>
                  <a:gd name="T29" fmla="*/ 14 h 26"/>
                  <a:gd name="T30" fmla="*/ 11 w 25"/>
                  <a:gd name="T31" fmla="*/ 12 h 26"/>
                  <a:gd name="T32" fmla="*/ 12 w 25"/>
                  <a:gd name="T33" fmla="*/ 11 h 26"/>
                  <a:gd name="T34" fmla="*/ 14 w 25"/>
                  <a:gd name="T35" fmla="*/ 12 h 26"/>
                  <a:gd name="T36" fmla="*/ 15 w 25"/>
                  <a:gd name="T37" fmla="*/ 14 h 26"/>
                  <a:gd name="T38" fmla="*/ 14 w 25"/>
                  <a:gd name="T39"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6">
                    <a:moveTo>
                      <a:pt x="25" y="14"/>
                    </a:moveTo>
                    <a:cubicBezTo>
                      <a:pt x="25" y="10"/>
                      <a:pt x="24" y="7"/>
                      <a:pt x="21" y="5"/>
                    </a:cubicBezTo>
                    <a:cubicBezTo>
                      <a:pt x="17" y="0"/>
                      <a:pt x="8" y="0"/>
                      <a:pt x="4" y="5"/>
                    </a:cubicBezTo>
                    <a:cubicBezTo>
                      <a:pt x="1" y="7"/>
                      <a:pt x="0" y="10"/>
                      <a:pt x="0" y="14"/>
                    </a:cubicBezTo>
                    <a:cubicBezTo>
                      <a:pt x="0" y="17"/>
                      <a:pt x="1" y="20"/>
                      <a:pt x="4" y="23"/>
                    </a:cubicBezTo>
                    <a:cubicBezTo>
                      <a:pt x="6" y="25"/>
                      <a:pt x="9" y="26"/>
                      <a:pt x="12" y="26"/>
                    </a:cubicBezTo>
                    <a:cubicBezTo>
                      <a:pt x="16" y="26"/>
                      <a:pt x="19" y="25"/>
                      <a:pt x="21" y="23"/>
                    </a:cubicBezTo>
                    <a:cubicBezTo>
                      <a:pt x="21" y="23"/>
                      <a:pt x="21" y="23"/>
                      <a:pt x="21" y="23"/>
                    </a:cubicBezTo>
                    <a:cubicBezTo>
                      <a:pt x="21" y="23"/>
                      <a:pt x="21" y="23"/>
                      <a:pt x="21" y="23"/>
                    </a:cubicBezTo>
                    <a:cubicBezTo>
                      <a:pt x="24" y="20"/>
                      <a:pt x="25" y="17"/>
                      <a:pt x="25" y="14"/>
                    </a:cubicBezTo>
                    <a:close/>
                    <a:moveTo>
                      <a:pt x="14" y="16"/>
                    </a:moveTo>
                    <a:cubicBezTo>
                      <a:pt x="14" y="16"/>
                      <a:pt x="14" y="16"/>
                      <a:pt x="14" y="16"/>
                    </a:cubicBezTo>
                    <a:cubicBezTo>
                      <a:pt x="14" y="16"/>
                      <a:pt x="13" y="16"/>
                      <a:pt x="12" y="16"/>
                    </a:cubicBezTo>
                    <a:cubicBezTo>
                      <a:pt x="12" y="16"/>
                      <a:pt x="11" y="16"/>
                      <a:pt x="11" y="16"/>
                    </a:cubicBezTo>
                    <a:cubicBezTo>
                      <a:pt x="10" y="15"/>
                      <a:pt x="10" y="14"/>
                      <a:pt x="10" y="14"/>
                    </a:cubicBezTo>
                    <a:cubicBezTo>
                      <a:pt x="10" y="13"/>
                      <a:pt x="10" y="13"/>
                      <a:pt x="11" y="12"/>
                    </a:cubicBezTo>
                    <a:cubicBezTo>
                      <a:pt x="11" y="11"/>
                      <a:pt x="12" y="11"/>
                      <a:pt x="12" y="11"/>
                    </a:cubicBezTo>
                    <a:cubicBezTo>
                      <a:pt x="13" y="11"/>
                      <a:pt x="14" y="11"/>
                      <a:pt x="14" y="12"/>
                    </a:cubicBezTo>
                    <a:cubicBezTo>
                      <a:pt x="15" y="13"/>
                      <a:pt x="15" y="13"/>
                      <a:pt x="15" y="14"/>
                    </a:cubicBezTo>
                    <a:cubicBezTo>
                      <a:pt x="15" y="14"/>
                      <a:pt x="15" y="15"/>
                      <a:pt x="14"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Kaspersky Sans Beta Light"/>
                </a:endParaRPr>
              </a:p>
            </p:txBody>
          </p:sp>
        </p:grpSp>
        <p:pic>
          <p:nvPicPr>
            <p:cNvPr id="21" name="Рисунок 52">
              <a:extLst>
                <a:ext uri="{FF2B5EF4-FFF2-40B4-BE49-F238E27FC236}">
                  <a16:creationId xmlns:a16="http://schemas.microsoft.com/office/drawing/2014/main" id="{9E59C328-454E-EC4B-A305-8F3BED665FBD}"/>
                </a:ext>
              </a:extLst>
            </p:cNvPr>
            <p:cNvPicPr>
              <a:picLocks noChangeAspect="1"/>
            </p:cNvPicPr>
            <p:nvPr/>
          </p:nvPicPr>
          <p:blipFill>
            <a:blip r:embed="rId3">
              <a:lum bright="-60000" contrast="-60000"/>
            </a:blip>
            <a:stretch>
              <a:fillRect/>
            </a:stretch>
          </p:blipFill>
          <p:spPr>
            <a:xfrm>
              <a:off x="4077681" y="5114422"/>
              <a:ext cx="454510" cy="403541"/>
            </a:xfrm>
            <a:prstGeom prst="rect">
              <a:avLst/>
            </a:prstGeom>
            <a:solidFill>
              <a:schemeClr val="bg1"/>
            </a:solidFill>
          </p:spPr>
        </p:pic>
        <p:sp>
          <p:nvSpPr>
            <p:cNvPr id="22" name="Oval 57">
              <a:extLst>
                <a:ext uri="{FF2B5EF4-FFF2-40B4-BE49-F238E27FC236}">
                  <a16:creationId xmlns:a16="http://schemas.microsoft.com/office/drawing/2014/main" id="{4632A3CA-2BD7-0543-8BD5-4105EABD44C4}"/>
                </a:ext>
              </a:extLst>
            </p:cNvPr>
            <p:cNvSpPr>
              <a:spLocks noChangeAspect="1"/>
            </p:cNvSpPr>
            <p:nvPr/>
          </p:nvSpPr>
          <p:spPr>
            <a:xfrm>
              <a:off x="1719416" y="2943532"/>
              <a:ext cx="2401529" cy="2401529"/>
            </a:xfrm>
            <a:prstGeom prst="ellipse">
              <a:avLst/>
            </a:prstGeom>
            <a:noFill/>
            <a:ln>
              <a:solidFill>
                <a:srgbClr val="1D3F7A">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aspersky Sans" panose="020B0503050101040103" pitchFamily="34" charset="0"/>
                </a:rPr>
                <a:t> </a:t>
              </a:r>
              <a:endParaRPr lang="ru-RU" dirty="0">
                <a:latin typeface="Kaspersky Sans Beta Light"/>
              </a:endParaRPr>
            </a:p>
          </p:txBody>
        </p:sp>
      </p:grpSp>
      <p:sp>
        <p:nvSpPr>
          <p:cNvPr id="2" name="Rectangle 1"/>
          <p:cNvSpPr/>
          <p:nvPr/>
        </p:nvSpPr>
        <p:spPr>
          <a:xfrm>
            <a:off x="1022011" y="1444872"/>
            <a:ext cx="1018227" cy="369332"/>
          </a:xfrm>
          <a:prstGeom prst="rect">
            <a:avLst/>
          </a:prstGeom>
        </p:spPr>
        <p:txBody>
          <a:bodyPr wrap="none">
            <a:spAutoFit/>
          </a:bodyPr>
          <a:lstStyle/>
          <a:p>
            <a:r>
              <a:rPr lang="en-US" dirty="0" smtClean="0">
                <a:solidFill>
                  <a:schemeClr val="bg2">
                    <a:lumMod val="25000"/>
                  </a:schemeClr>
                </a:solidFill>
                <a:latin typeface="Kaspersky Sans" panose="020B0503050101040103" pitchFamily="34" charset="0"/>
              </a:rPr>
              <a:t>Prevent</a:t>
            </a:r>
            <a:endParaRPr lang="en-US" dirty="0">
              <a:solidFill>
                <a:schemeClr val="bg2">
                  <a:lumMod val="25000"/>
                </a:schemeClr>
              </a:solidFill>
            </a:endParaRPr>
          </a:p>
        </p:txBody>
      </p:sp>
      <p:sp>
        <p:nvSpPr>
          <p:cNvPr id="51" name="Rectangle 50"/>
          <p:cNvSpPr/>
          <p:nvPr/>
        </p:nvSpPr>
        <p:spPr>
          <a:xfrm>
            <a:off x="3866669" y="1427116"/>
            <a:ext cx="918841" cy="369332"/>
          </a:xfrm>
          <a:prstGeom prst="rect">
            <a:avLst/>
          </a:prstGeom>
        </p:spPr>
        <p:txBody>
          <a:bodyPr wrap="none">
            <a:spAutoFit/>
          </a:bodyPr>
          <a:lstStyle/>
          <a:p>
            <a:r>
              <a:rPr lang="en-US" dirty="0" smtClean="0">
                <a:solidFill>
                  <a:schemeClr val="bg2">
                    <a:lumMod val="25000"/>
                  </a:schemeClr>
                </a:solidFill>
                <a:latin typeface="Kaspersky Sans" panose="020B0503050101040103" pitchFamily="34" charset="0"/>
              </a:rPr>
              <a:t>Detect</a:t>
            </a:r>
            <a:endParaRPr lang="en-US" dirty="0">
              <a:solidFill>
                <a:schemeClr val="bg2">
                  <a:lumMod val="25000"/>
                </a:schemeClr>
              </a:solidFill>
            </a:endParaRPr>
          </a:p>
        </p:txBody>
      </p:sp>
      <p:sp>
        <p:nvSpPr>
          <p:cNvPr id="52" name="Rectangle 51"/>
          <p:cNvSpPr/>
          <p:nvPr/>
        </p:nvSpPr>
        <p:spPr>
          <a:xfrm>
            <a:off x="3740128" y="5074093"/>
            <a:ext cx="1096775" cy="369332"/>
          </a:xfrm>
          <a:prstGeom prst="rect">
            <a:avLst/>
          </a:prstGeom>
        </p:spPr>
        <p:txBody>
          <a:bodyPr wrap="none">
            <a:spAutoFit/>
          </a:bodyPr>
          <a:lstStyle/>
          <a:p>
            <a:r>
              <a:rPr lang="en-US" dirty="0" smtClean="0">
                <a:solidFill>
                  <a:schemeClr val="bg2">
                    <a:lumMod val="25000"/>
                  </a:schemeClr>
                </a:solidFill>
                <a:latin typeface="Kaspersky Sans" panose="020B0503050101040103" pitchFamily="34" charset="0"/>
              </a:rPr>
              <a:t>Respond</a:t>
            </a:r>
            <a:endParaRPr lang="en-US" dirty="0">
              <a:solidFill>
                <a:schemeClr val="bg2">
                  <a:lumMod val="25000"/>
                </a:schemeClr>
              </a:solidFill>
            </a:endParaRPr>
          </a:p>
        </p:txBody>
      </p:sp>
      <p:sp>
        <p:nvSpPr>
          <p:cNvPr id="53" name="Rectangle 52"/>
          <p:cNvSpPr/>
          <p:nvPr/>
        </p:nvSpPr>
        <p:spPr>
          <a:xfrm>
            <a:off x="1077616" y="5072857"/>
            <a:ext cx="950901" cy="369332"/>
          </a:xfrm>
          <a:prstGeom prst="rect">
            <a:avLst/>
          </a:prstGeom>
        </p:spPr>
        <p:txBody>
          <a:bodyPr wrap="none">
            <a:spAutoFit/>
          </a:bodyPr>
          <a:lstStyle/>
          <a:p>
            <a:r>
              <a:rPr lang="en-US" dirty="0" smtClean="0">
                <a:solidFill>
                  <a:schemeClr val="bg2">
                    <a:lumMod val="25000"/>
                  </a:schemeClr>
                </a:solidFill>
                <a:latin typeface="Kaspersky Sans" panose="020B0503050101040103" pitchFamily="34" charset="0"/>
              </a:rPr>
              <a:t>Predict</a:t>
            </a:r>
            <a:endParaRPr lang="en-US" dirty="0">
              <a:solidFill>
                <a:schemeClr val="bg2">
                  <a:lumMod val="25000"/>
                </a:schemeClr>
              </a:solidFill>
            </a:endParaRPr>
          </a:p>
        </p:txBody>
      </p:sp>
      <p:sp>
        <p:nvSpPr>
          <p:cNvPr id="30" name="Text Placeholder 1">
            <a:extLst>
              <a:ext uri="{FF2B5EF4-FFF2-40B4-BE49-F238E27FC236}">
                <a16:creationId xmlns:a16="http://schemas.microsoft.com/office/drawing/2014/main" id="{C03F24C6-A58E-47DD-AD40-D9461697377C}"/>
              </a:ext>
            </a:extLst>
          </p:cNvPr>
          <p:cNvSpPr txBox="1">
            <a:spLocks/>
          </p:cNvSpPr>
          <p:nvPr/>
        </p:nvSpPr>
        <p:spPr>
          <a:xfrm>
            <a:off x="6611332" y="1254176"/>
            <a:ext cx="5181600" cy="4341188"/>
          </a:xfrm>
          <a:prstGeom prst="rect">
            <a:avLst/>
          </a:prstGeom>
        </p:spPr>
        <p:txBody>
          <a:bodyPr vert="horz" wrap="square" lIns="0" tIns="36000" rIns="72000" bIns="3600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4000" kern="1200" baseline="0">
                <a:solidFill>
                  <a:schemeClr val="tx1"/>
                </a:solidFill>
                <a:latin typeface="Kaspersky Meduim" panose="020B0604020202020204" charset="0"/>
                <a:ea typeface="+mn-ea"/>
                <a:cs typeface="Segoe UI Semibold" panose="020B07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bg1"/>
                </a:solidFill>
                <a:effectLst/>
                <a:uLnTx/>
                <a:uFillTx/>
                <a:latin typeface="Kaspersky Sans" panose="020B0503050101040103" pitchFamily="34" charset="0"/>
                <a:ea typeface="+mn-ea"/>
                <a:cs typeface="Arial" panose="020B0604020202020204" pitchFamily="34" charset="0"/>
              </a:rPr>
              <a:t>&gt; </a:t>
            </a:r>
            <a:r>
              <a:rPr kumimoji="0" lang="en-US" sz="2400" b="1" i="0" u="none" strike="noStrike" kern="1200" cap="none" spc="0" normalizeH="0" baseline="0" noProof="0" dirty="0" smtClean="0">
                <a:ln>
                  <a:noFill/>
                </a:ln>
                <a:solidFill>
                  <a:schemeClr val="bg1"/>
                </a:solidFill>
                <a:effectLst/>
                <a:uLnTx/>
                <a:uFillTx/>
                <a:latin typeface="Kaspersky Sans" panose="020B0503050101040103" pitchFamily="34" charset="0"/>
                <a:ea typeface="+mn-ea"/>
                <a:cs typeface="Arial" panose="020B0604020202020204" pitchFamily="34" charset="0"/>
              </a:rPr>
              <a:t>Detected infected</a:t>
            </a:r>
            <a:r>
              <a:rPr kumimoji="0" lang="en-US" sz="2400" b="1" i="0" u="none" strike="noStrike" kern="1200" cap="none" spc="0" normalizeH="0" noProof="0" dirty="0" smtClean="0">
                <a:ln>
                  <a:noFill/>
                </a:ln>
                <a:solidFill>
                  <a:schemeClr val="bg1"/>
                </a:solidFill>
                <a:effectLst/>
                <a:uLnTx/>
                <a:uFillTx/>
                <a:latin typeface="Kaspersky Sans" panose="020B0503050101040103" pitchFamily="34" charset="0"/>
                <a:ea typeface="+mn-ea"/>
                <a:cs typeface="Arial" panose="020B0604020202020204" pitchFamily="34" charset="0"/>
              </a:rPr>
              <a:t> </a:t>
            </a:r>
            <a:r>
              <a:rPr kumimoji="0" lang="en-US" sz="2400" b="1" i="0" u="none" strike="noStrike" kern="1200" cap="none" spc="0" normalizeH="0" baseline="0" noProof="0" dirty="0" smtClean="0">
                <a:ln>
                  <a:noFill/>
                </a:ln>
                <a:solidFill>
                  <a:schemeClr val="bg1"/>
                </a:solidFill>
                <a:effectLst/>
                <a:uLnTx/>
                <a:uFillTx/>
                <a:latin typeface="Kaspersky Sans" panose="020B0503050101040103" pitchFamily="34" charset="0"/>
                <a:ea typeface="+mn-ea"/>
                <a:cs typeface="Arial" panose="020B0604020202020204" pitchFamily="34" charset="0"/>
              </a:rPr>
              <a:t>machine in corporate </a:t>
            </a:r>
            <a:r>
              <a:rPr kumimoji="0" lang="en-US" sz="2400" b="1" i="0" u="none" strike="noStrike" kern="1200" cap="none" spc="0" normalizeH="0" noProof="0" dirty="0" smtClean="0">
                <a:ln>
                  <a:noFill/>
                </a:ln>
                <a:solidFill>
                  <a:schemeClr val="bg1"/>
                </a:solidFill>
                <a:effectLst/>
                <a:uLnTx/>
                <a:uFillTx/>
                <a:latin typeface="Kaspersky Sans" panose="020B0503050101040103" pitchFamily="34" charset="0"/>
                <a:ea typeface="+mn-ea"/>
                <a:cs typeface="Arial" panose="020B0604020202020204" pitchFamily="34" charset="0"/>
              </a:rPr>
              <a:t>network</a:t>
            </a:r>
            <a:r>
              <a:rPr kumimoji="0" lang="da-DK" sz="2000" b="0" i="0" u="none" strike="noStrike" kern="1200" cap="none" spc="0" normalizeH="0" baseline="0" noProof="0" dirty="0">
                <a:ln>
                  <a:noFill/>
                </a:ln>
                <a:solidFill>
                  <a:schemeClr val="bg1"/>
                </a:solidFill>
                <a:effectLst/>
                <a:uLnTx/>
                <a:uFillTx/>
                <a:latin typeface="Kaspersky Sans" panose="020B0503050101040103" pitchFamily="34" charset="0"/>
                <a:ea typeface="+mn-ea"/>
                <a:cs typeface="Arial" panose="020B0604020202020204" pitchFamily="34" charset="0"/>
              </a:rPr>
              <a:t/>
            </a:r>
            <a:br>
              <a:rPr kumimoji="0" lang="da-DK" sz="2000" b="0" i="0" u="none" strike="noStrike" kern="1200" cap="none" spc="0" normalizeH="0" baseline="0" noProof="0" dirty="0">
                <a:ln>
                  <a:noFill/>
                </a:ln>
                <a:solidFill>
                  <a:schemeClr val="bg1"/>
                </a:solidFill>
                <a:effectLst/>
                <a:uLnTx/>
                <a:uFillTx/>
                <a:latin typeface="Kaspersky Sans" panose="020B0503050101040103" pitchFamily="34" charset="0"/>
                <a:ea typeface="+mn-ea"/>
                <a:cs typeface="Arial" panose="020B0604020202020204" pitchFamily="34" charset="0"/>
              </a:rPr>
            </a:br>
            <a:r>
              <a:rPr lang="en-US" sz="1600" dirty="0" smtClean="0">
                <a:solidFill>
                  <a:schemeClr val="bg1"/>
                </a:solidFill>
                <a:latin typeface="Kaspersky Sans Light" panose="020B0303050101040103" pitchFamily="34" charset="0"/>
                <a:cs typeface="Arial" panose="020B0604020202020204" pitchFamily="34" charset="0"/>
              </a:rPr>
              <a:t>only from log sources</a:t>
            </a:r>
            <a:endParaRPr kumimoji="0" lang="en-US" sz="1600" b="0" i="0" u="none" strike="noStrike" kern="1200" cap="none" spc="0" normalizeH="0" baseline="0" noProof="0" dirty="0">
              <a:ln>
                <a:noFill/>
              </a:ln>
              <a:solidFill>
                <a:schemeClr val="bg1"/>
              </a:solidFill>
              <a:effectLst/>
              <a:uLnTx/>
              <a:uFillTx/>
              <a:latin typeface="Kaspersky Sans Light" panose="020B0303050101040103"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kumimoji="0" lang="en-US" sz="2400" b="1" i="0" u="none" strike="noStrike" kern="1200" cap="none" spc="0" normalizeH="0" baseline="0" noProof="0" dirty="0">
                <a:ln>
                  <a:noFill/>
                </a:ln>
                <a:solidFill>
                  <a:schemeClr val="bg1"/>
                </a:solidFill>
                <a:effectLst/>
                <a:uLnTx/>
                <a:uFillTx/>
                <a:latin typeface="Kaspersky Sans" panose="020B0503050101040103" pitchFamily="34" charset="0"/>
                <a:ea typeface="+mn-ea"/>
                <a:cs typeface="Arial" panose="020B0604020202020204" pitchFamily="34" charset="0"/>
              </a:rPr>
              <a:t>&gt; </a:t>
            </a:r>
            <a:r>
              <a:rPr lang="en-US" sz="2400" b="1" dirty="0" smtClean="0">
                <a:solidFill>
                  <a:schemeClr val="bg1"/>
                </a:solidFill>
                <a:latin typeface="Kaspersky Sans" panose="020B0503050101040103" pitchFamily="34" charset="0"/>
                <a:cs typeface="Arial" panose="020B0604020202020204" pitchFamily="34" charset="0"/>
              </a:rPr>
              <a:t>Analyzing of infected detection</a:t>
            </a:r>
            <a:r>
              <a:rPr kumimoji="0" lang="en-US" sz="2000" b="0" i="0" u="none" strike="noStrike" kern="1200" cap="none" spc="0" normalizeH="0" baseline="0" noProof="0" dirty="0">
                <a:ln>
                  <a:noFill/>
                </a:ln>
                <a:solidFill>
                  <a:schemeClr val="bg1"/>
                </a:solidFill>
                <a:effectLst/>
                <a:uLnTx/>
                <a:uFillTx/>
                <a:latin typeface="Kaspersky Sans" panose="020B0503050101040103" pitchFamily="34" charset="0"/>
                <a:ea typeface="+mn-ea"/>
                <a:cs typeface="Arial" panose="020B0604020202020204" pitchFamily="34" charset="0"/>
              </a:rPr>
              <a:t/>
            </a:r>
            <a:br>
              <a:rPr kumimoji="0" lang="en-US" sz="2000" b="0" i="0" u="none" strike="noStrike" kern="1200" cap="none" spc="0" normalizeH="0" baseline="0" noProof="0" dirty="0">
                <a:ln>
                  <a:noFill/>
                </a:ln>
                <a:solidFill>
                  <a:schemeClr val="bg1"/>
                </a:solidFill>
                <a:effectLst/>
                <a:uLnTx/>
                <a:uFillTx/>
                <a:latin typeface="Kaspersky Sans" panose="020B0503050101040103" pitchFamily="34" charset="0"/>
                <a:ea typeface="+mn-ea"/>
                <a:cs typeface="Arial" panose="020B0604020202020204" pitchFamily="34" charset="0"/>
              </a:rPr>
            </a:br>
            <a:r>
              <a:rPr kumimoji="0" lang="en-US" sz="1600" b="0" i="0" u="none" strike="noStrike" kern="1200" cap="none" spc="0" normalizeH="0" baseline="0" noProof="0" dirty="0" smtClean="0">
                <a:ln>
                  <a:noFill/>
                </a:ln>
                <a:solidFill>
                  <a:schemeClr val="bg1"/>
                </a:solidFill>
                <a:effectLst/>
                <a:uLnTx/>
                <a:uFillTx/>
                <a:latin typeface="Kaspersky Sans Light" panose="020B0303050101040103" pitchFamily="34" charset="0"/>
                <a:ea typeface="+mn-ea"/>
                <a:cs typeface="Arial" panose="020B0604020202020204" pitchFamily="34" charset="0"/>
              </a:rPr>
              <a:t>communication with Botnet</a:t>
            </a:r>
            <a:r>
              <a:rPr kumimoji="0" lang="en-US" sz="1600" b="0" i="0" u="none" strike="noStrike" kern="1200" cap="none" spc="0" normalizeH="0" noProof="0" dirty="0" smtClean="0">
                <a:ln>
                  <a:noFill/>
                </a:ln>
                <a:solidFill>
                  <a:schemeClr val="bg1"/>
                </a:solidFill>
                <a:effectLst/>
                <a:uLnTx/>
                <a:uFillTx/>
                <a:latin typeface="Kaspersky Sans Light" panose="020B0303050101040103" pitchFamily="34" charset="0"/>
                <a:ea typeface="+mn-ea"/>
                <a:cs typeface="Arial" panose="020B0604020202020204" pitchFamily="34" charset="0"/>
              </a:rPr>
              <a:t> C&amp;C, hashes and URLs</a:t>
            </a:r>
            <a:endParaRPr kumimoji="0" lang="en-US" sz="1600" b="0" i="0" u="none" strike="noStrike" kern="1200" cap="none" spc="0" normalizeH="0" baseline="0" noProof="0" dirty="0">
              <a:ln>
                <a:noFill/>
              </a:ln>
              <a:solidFill>
                <a:schemeClr val="bg1"/>
              </a:solidFill>
              <a:effectLst/>
              <a:uLnTx/>
              <a:uFillTx/>
              <a:latin typeface="Kaspersky Sans Light" panose="020B0303050101040103" pitchFamily="34" charset="0"/>
              <a:ea typeface="+mn-ea"/>
              <a:cs typeface="Arial" panose="020B0604020202020204" pitchFamily="34" charset="0"/>
            </a:endParaRPr>
          </a:p>
          <a:p>
            <a:pPr marL="0" lvl="0" indent="0">
              <a:spcBef>
                <a:spcPts val="0"/>
              </a:spcBef>
              <a:spcAft>
                <a:spcPts val="2400"/>
              </a:spcAft>
              <a:buNone/>
              <a:defRPr/>
            </a:pPr>
            <a:r>
              <a:rPr kumimoji="0" lang="en-US" sz="2400" b="1" i="0" u="none" strike="noStrike" kern="1200" cap="none" spc="0" normalizeH="0" baseline="0" noProof="0" dirty="0">
                <a:ln>
                  <a:noFill/>
                </a:ln>
                <a:solidFill>
                  <a:schemeClr val="bg1"/>
                </a:solidFill>
                <a:effectLst/>
                <a:uLnTx/>
                <a:uFillTx/>
                <a:latin typeface="Kaspersky Sans" panose="020B0503050101040103" pitchFamily="34" charset="0"/>
                <a:ea typeface="+mn-ea"/>
                <a:cs typeface="Arial" panose="020B0604020202020204" pitchFamily="34" charset="0"/>
              </a:rPr>
              <a:t>&gt; </a:t>
            </a:r>
            <a:r>
              <a:rPr lang="en-US" sz="2400" b="1" dirty="0" smtClean="0">
                <a:solidFill>
                  <a:schemeClr val="bg1"/>
                </a:solidFill>
                <a:latin typeface="Kaspersky Sans" panose="020B0503050101040103" pitchFamily="34" charset="0"/>
                <a:cs typeface="Arial" panose="020B0604020202020204" pitchFamily="34" charset="0"/>
              </a:rPr>
              <a:t>Incident Respond</a:t>
            </a:r>
            <a:r>
              <a:rPr kumimoji="0" lang="en-US" sz="2000" b="0" i="0" u="none" strike="noStrike" kern="1200" cap="none" spc="0" normalizeH="0" baseline="0" noProof="0" dirty="0">
                <a:ln>
                  <a:noFill/>
                </a:ln>
                <a:solidFill>
                  <a:schemeClr val="bg1"/>
                </a:solidFill>
                <a:effectLst/>
                <a:uLnTx/>
                <a:uFillTx/>
                <a:latin typeface="Kaspersky Sans" panose="020B0503050101040103" pitchFamily="34" charset="0"/>
                <a:ea typeface="+mn-ea"/>
                <a:cs typeface="Arial" panose="020B0604020202020204" pitchFamily="34" charset="0"/>
              </a:rPr>
              <a:t/>
            </a:r>
            <a:br>
              <a:rPr kumimoji="0" lang="en-US" sz="2000" b="0" i="0" u="none" strike="noStrike" kern="1200" cap="none" spc="0" normalizeH="0" baseline="0" noProof="0" dirty="0">
                <a:ln>
                  <a:noFill/>
                </a:ln>
                <a:solidFill>
                  <a:schemeClr val="bg1"/>
                </a:solidFill>
                <a:effectLst/>
                <a:uLnTx/>
                <a:uFillTx/>
                <a:latin typeface="Kaspersky Sans" panose="020B0503050101040103" pitchFamily="34" charset="0"/>
                <a:ea typeface="+mn-ea"/>
                <a:cs typeface="Arial" panose="020B0604020202020204" pitchFamily="34" charset="0"/>
              </a:rPr>
            </a:br>
            <a:r>
              <a:rPr lang="en-US" sz="1600" dirty="0">
                <a:solidFill>
                  <a:schemeClr val="bg1"/>
                </a:solidFill>
                <a:latin typeface="Kaspersky Sans Light" panose="020B0303050101040103" pitchFamily="34" charset="0"/>
                <a:cs typeface="Arial" panose="020B0604020202020204" pitchFamily="34" charset="0"/>
              </a:rPr>
              <a:t>scan all of the machines, all infected host isolate from the corporate network</a:t>
            </a:r>
            <a:endParaRPr kumimoji="0" lang="en-US" sz="1600" b="0" i="0" u="none" strike="noStrike" kern="1200" cap="none" spc="0" normalizeH="0" baseline="0" noProof="0" dirty="0">
              <a:ln>
                <a:noFill/>
              </a:ln>
              <a:solidFill>
                <a:schemeClr val="bg1"/>
              </a:solidFill>
              <a:effectLst/>
              <a:uLnTx/>
              <a:uFillTx/>
              <a:latin typeface="Kaspersky Sans Light" panose="020B0303050101040103" pitchFamily="34" charset="0"/>
              <a:cs typeface="Arial" panose="020B0604020202020204" pitchFamily="34" charset="0"/>
            </a:endParaRPr>
          </a:p>
          <a:p>
            <a:pPr marL="0" lvl="0" indent="0">
              <a:spcBef>
                <a:spcPts val="0"/>
              </a:spcBef>
              <a:spcAft>
                <a:spcPts val="2400"/>
              </a:spcAft>
              <a:buNone/>
              <a:defRPr/>
            </a:pPr>
            <a:r>
              <a:rPr kumimoji="0" lang="en-US" sz="2400" b="1" i="0" u="none" strike="noStrike" kern="1200" cap="none" spc="0" normalizeH="0" baseline="0" noProof="0" dirty="0">
                <a:ln>
                  <a:noFill/>
                </a:ln>
                <a:solidFill>
                  <a:schemeClr val="bg1"/>
                </a:solidFill>
                <a:effectLst/>
                <a:uLnTx/>
                <a:uFillTx/>
                <a:latin typeface="Kaspersky Sans" panose="020B0503050101040103" pitchFamily="34" charset="0"/>
                <a:ea typeface="+mn-ea"/>
                <a:cs typeface="Arial" panose="020B0604020202020204" pitchFamily="34" charset="0"/>
              </a:rPr>
              <a:t>&gt; </a:t>
            </a:r>
            <a:r>
              <a:rPr kumimoji="0" lang="en-US" sz="2400" b="1" i="0" u="none" strike="noStrike" kern="1200" cap="none" spc="0" normalizeH="0" baseline="0" noProof="0" dirty="0" smtClean="0">
                <a:ln>
                  <a:noFill/>
                </a:ln>
                <a:solidFill>
                  <a:schemeClr val="bg1"/>
                </a:solidFill>
                <a:effectLst/>
                <a:uLnTx/>
                <a:uFillTx/>
                <a:latin typeface="Kaspersky Sans" panose="020B0503050101040103" pitchFamily="34" charset="0"/>
                <a:ea typeface="+mn-ea"/>
                <a:cs typeface="Arial" panose="020B0604020202020204" pitchFamily="34" charset="0"/>
              </a:rPr>
              <a:t>Prevention</a:t>
            </a:r>
            <a:r>
              <a:rPr kumimoji="0" lang="en-US" sz="2000" b="0" i="0" u="none" strike="noStrike" kern="1200" cap="none" spc="0" normalizeH="0" baseline="0" noProof="0" dirty="0">
                <a:ln>
                  <a:noFill/>
                </a:ln>
                <a:solidFill>
                  <a:schemeClr val="bg1"/>
                </a:solidFill>
                <a:effectLst/>
                <a:uLnTx/>
                <a:uFillTx/>
                <a:latin typeface="Kaspersky Sans" panose="020B0503050101040103" pitchFamily="34" charset="0"/>
                <a:ea typeface="+mn-ea"/>
                <a:cs typeface="Arial" panose="020B0604020202020204" pitchFamily="34" charset="0"/>
              </a:rPr>
              <a:t/>
            </a:r>
            <a:br>
              <a:rPr kumimoji="0" lang="en-US" sz="2000" b="0" i="0" u="none" strike="noStrike" kern="1200" cap="none" spc="0" normalizeH="0" baseline="0" noProof="0" dirty="0">
                <a:ln>
                  <a:noFill/>
                </a:ln>
                <a:solidFill>
                  <a:schemeClr val="bg1"/>
                </a:solidFill>
                <a:effectLst/>
                <a:uLnTx/>
                <a:uFillTx/>
                <a:latin typeface="Kaspersky Sans" panose="020B0503050101040103" pitchFamily="34" charset="0"/>
                <a:ea typeface="+mn-ea"/>
                <a:cs typeface="Arial" panose="020B0604020202020204" pitchFamily="34" charset="0"/>
              </a:rPr>
            </a:br>
            <a:r>
              <a:rPr lang="en-US" sz="1600" dirty="0">
                <a:solidFill>
                  <a:schemeClr val="bg1"/>
                </a:solidFill>
                <a:latin typeface="Kaspersky Sans Light" panose="020B0303050101040103" pitchFamily="34" charset="0"/>
                <a:cs typeface="Arial" panose="020B0604020202020204" pitchFamily="34" charset="0"/>
              </a:rPr>
              <a:t>block IP address and URLs on firewall, block files based on hashes </a:t>
            </a:r>
            <a:r>
              <a:rPr lang="en-US" sz="1600" dirty="0" smtClean="0">
                <a:solidFill>
                  <a:schemeClr val="bg1"/>
                </a:solidFill>
                <a:latin typeface="Kaspersky Sans Light" panose="020B0303050101040103" pitchFamily="34" charset="0"/>
                <a:cs typeface="Arial" panose="020B0604020202020204" pitchFamily="34" charset="0"/>
              </a:rPr>
              <a:t>by application control for servers and workstations</a:t>
            </a:r>
            <a:endParaRPr kumimoji="0" lang="ru-RU" sz="16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32" name="Title 5">
            <a:extLst>
              <a:ext uri="{FF2B5EF4-FFF2-40B4-BE49-F238E27FC236}">
                <a16:creationId xmlns:a16="http://schemas.microsoft.com/office/drawing/2014/main" id="{14CEC1DA-C0BA-774B-8E87-355D54B4D4E4}"/>
              </a:ext>
            </a:extLst>
          </p:cNvPr>
          <p:cNvSpPr txBox="1">
            <a:spLocks/>
          </p:cNvSpPr>
          <p:nvPr/>
        </p:nvSpPr>
        <p:spPr>
          <a:xfrm>
            <a:off x="7012171" y="946342"/>
            <a:ext cx="4809041" cy="5779419"/>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en-US" sz="6000" dirty="0" smtClean="0">
                <a:solidFill>
                  <a:schemeClr val="bg1"/>
                </a:solidFill>
                <a:latin typeface="Kaspersky Sans" panose="020B0503050101040103" pitchFamily="34" charset="0"/>
              </a:rPr>
              <a:t>Four key</a:t>
            </a:r>
          </a:p>
          <a:p>
            <a:r>
              <a:rPr lang="en-US" sz="6000" dirty="0" smtClean="0">
                <a:solidFill>
                  <a:schemeClr val="bg1"/>
                </a:solidFill>
                <a:latin typeface="Kaspersky Sans" panose="020B0503050101040103" pitchFamily="34" charset="0"/>
              </a:rPr>
              <a:t>elements</a:t>
            </a:r>
          </a:p>
          <a:p>
            <a:r>
              <a:rPr lang="en-US" sz="6000" dirty="0" smtClean="0">
                <a:solidFill>
                  <a:schemeClr val="bg1"/>
                </a:solidFill>
                <a:latin typeface="Kaspersky Sans" panose="020B0503050101040103" pitchFamily="34" charset="0"/>
              </a:rPr>
              <a:t>of the Security </a:t>
            </a:r>
            <a:r>
              <a:rPr lang="en-US" sz="6000" dirty="0">
                <a:solidFill>
                  <a:schemeClr val="bg1"/>
                </a:solidFill>
                <a:latin typeface="Kaspersky Sans" panose="020B0503050101040103" pitchFamily="34" charset="0"/>
              </a:rPr>
              <a:t>O</a:t>
            </a:r>
            <a:r>
              <a:rPr lang="en-US" sz="6000" dirty="0" smtClean="0">
                <a:solidFill>
                  <a:schemeClr val="bg1"/>
                </a:solidFill>
                <a:latin typeface="Kaspersky Sans" panose="020B0503050101040103" pitchFamily="34" charset="0"/>
              </a:rPr>
              <a:t>perations Center</a:t>
            </a:r>
            <a:endParaRPr lang="ru-RU" sz="6000" dirty="0">
              <a:solidFill>
                <a:schemeClr val="bg1"/>
              </a:solidFill>
            </a:endParaRPr>
          </a:p>
        </p:txBody>
      </p:sp>
    </p:spTree>
    <p:extLst>
      <p:ext uri="{BB962C8B-B14F-4D97-AF65-F5344CB8AC3E}">
        <p14:creationId xmlns:p14="http://schemas.microsoft.com/office/powerpoint/2010/main" val="398936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3796" y="2990515"/>
            <a:ext cx="10440000" cy="876971"/>
          </a:xfrm>
        </p:spPr>
        <p:txBody>
          <a:bodyPr/>
          <a:lstStyle/>
          <a:p>
            <a:r>
              <a:rPr lang="en-US" b="1" dirty="0" smtClean="0">
                <a:latin typeface="Kaspersky Sans" panose="020B0503050101040103" pitchFamily="34" charset="0"/>
              </a:rPr>
              <a:t>Thank you!</a:t>
            </a:r>
            <a:endParaRPr lang="en-US" b="1" dirty="0">
              <a:latin typeface="Kaspersky Sans" panose="020B0503050101040103" pitchFamily="34" charset="0"/>
            </a:endParaRPr>
          </a:p>
        </p:txBody>
      </p:sp>
      <p:sp>
        <p:nvSpPr>
          <p:cNvPr id="5" name="Text Placeholder 2"/>
          <p:cNvSpPr>
            <a:spLocks noGrp="1"/>
          </p:cNvSpPr>
          <p:nvPr>
            <p:ph type="body" sz="quarter" idx="11"/>
          </p:nvPr>
        </p:nvSpPr>
        <p:spPr>
          <a:xfrm>
            <a:off x="833796" y="5973291"/>
            <a:ext cx="10440000" cy="456282"/>
          </a:xfrm>
        </p:spPr>
        <p:txBody>
          <a:bodyPr>
            <a:normAutofit/>
          </a:bodyPr>
          <a:lstStyle/>
          <a:p>
            <a:r>
              <a:rPr lang="cs-CZ" sz="2000" dirty="0"/>
              <a:t>Vladimír Váňa</a:t>
            </a:r>
            <a:r>
              <a:rPr lang="en-US" sz="2000" dirty="0"/>
              <a:t>, </a:t>
            </a:r>
            <a:r>
              <a:rPr lang="cs-CZ" sz="2000" dirty="0"/>
              <a:t>Territory Channel Manager, Kaspersky</a:t>
            </a:r>
            <a:endParaRPr lang="en-US" sz="1800" b="1" dirty="0">
              <a:latin typeface="Kaspersky Sans" panose="020B0503050101040103" pitchFamily="34" charset="0"/>
            </a:endParaRPr>
          </a:p>
        </p:txBody>
      </p:sp>
    </p:spTree>
    <p:extLst>
      <p:ext uri="{BB962C8B-B14F-4D97-AF65-F5344CB8AC3E}">
        <p14:creationId xmlns:p14="http://schemas.microsoft.com/office/powerpoint/2010/main" val="1202823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816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6"/>
          <p:cNvGraphicFramePr/>
          <p:nvPr>
            <p:extLst/>
          </p:nvPr>
        </p:nvGraphicFramePr>
        <p:xfrm>
          <a:off x="446083" y="2020499"/>
          <a:ext cx="8999139" cy="4087906"/>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6816629" y="5580542"/>
            <a:ext cx="2106667" cy="246221"/>
          </a:xfrm>
          <a:prstGeom prst="rect">
            <a:avLst/>
          </a:prstGeom>
          <a:noFill/>
        </p:spPr>
        <p:txBody>
          <a:bodyPr wrap="none" rtlCol="0">
            <a:spAutoFit/>
          </a:bodyPr>
          <a:lstStyle/>
          <a:p>
            <a:pPr defTabSz="914370"/>
            <a:r>
              <a:rPr lang="en-US" sz="1000" i="1" dirty="0" smtClean="0">
                <a:solidFill>
                  <a:srgbClr val="1C1C1C"/>
                </a:solidFill>
                <a:latin typeface="Museo Sans Cyrl 300" panose="02000000000000000000" pitchFamily="50" charset="-52"/>
              </a:rPr>
              <a:t>No. of independent tests/reviews</a:t>
            </a:r>
            <a:endParaRPr lang="ru-RU" sz="1000" i="1" dirty="0">
              <a:solidFill>
                <a:srgbClr val="1C1C1C"/>
              </a:solidFill>
              <a:latin typeface="Museo Sans Cyrl 300" panose="02000000000000000000" pitchFamily="50" charset="-52"/>
            </a:endParaRPr>
          </a:p>
        </p:txBody>
      </p:sp>
      <p:sp>
        <p:nvSpPr>
          <p:cNvPr id="7" name="TextBox 6"/>
          <p:cNvSpPr txBox="1"/>
          <p:nvPr/>
        </p:nvSpPr>
        <p:spPr>
          <a:xfrm rot="16200000">
            <a:off x="382197" y="2669393"/>
            <a:ext cx="1467068" cy="246221"/>
          </a:xfrm>
          <a:prstGeom prst="rect">
            <a:avLst/>
          </a:prstGeom>
          <a:noFill/>
        </p:spPr>
        <p:txBody>
          <a:bodyPr wrap="none" rtlCol="0">
            <a:spAutoFit/>
          </a:bodyPr>
          <a:lstStyle/>
          <a:p>
            <a:pPr defTabSz="914370"/>
            <a:r>
              <a:rPr lang="en-US" sz="1000" i="1" dirty="0" smtClean="0">
                <a:solidFill>
                  <a:srgbClr val="1C1C1C"/>
                </a:solidFill>
                <a:latin typeface="Museo Sans Cyrl 300" panose="02000000000000000000" pitchFamily="50" charset="-52"/>
              </a:rPr>
              <a:t>Score of TOP 3 places</a:t>
            </a:r>
            <a:endParaRPr lang="ru-RU" sz="1000" i="1" dirty="0">
              <a:solidFill>
                <a:srgbClr val="1C1C1C"/>
              </a:solidFill>
              <a:latin typeface="Museo Sans Cyrl 300" panose="02000000000000000000" pitchFamily="50" charset="-52"/>
            </a:endParaRPr>
          </a:p>
        </p:txBody>
      </p:sp>
      <p:sp>
        <p:nvSpPr>
          <p:cNvPr id="8" name="TextBox 7"/>
          <p:cNvSpPr txBox="1"/>
          <p:nvPr/>
        </p:nvSpPr>
        <p:spPr>
          <a:xfrm>
            <a:off x="4942440" y="3187267"/>
            <a:ext cx="793808" cy="203133"/>
          </a:xfrm>
          <a:prstGeom prst="rect">
            <a:avLst/>
          </a:prstGeom>
          <a:noFill/>
        </p:spPr>
        <p:txBody>
          <a:bodyPr wrap="none" rtlCol="0">
            <a:spAutoFit/>
          </a:bodyPr>
          <a:lstStyle/>
          <a:p>
            <a:pPr algn="r" defTabSz="914370">
              <a:lnSpc>
                <a:spcPct val="80000"/>
              </a:lnSpc>
            </a:pPr>
            <a:r>
              <a:rPr lang="en-US" sz="900" dirty="0" smtClean="0">
                <a:solidFill>
                  <a:srgbClr val="1C1C1C"/>
                </a:solidFill>
                <a:latin typeface="Museo Sans Cyrl 300" panose="02000000000000000000" pitchFamily="50" charset="-52"/>
              </a:rPr>
              <a:t>Bitdefender</a:t>
            </a:r>
            <a:endParaRPr lang="en-US" sz="900" dirty="0">
              <a:solidFill>
                <a:srgbClr val="1C1C1C"/>
              </a:solidFill>
              <a:latin typeface="Museo Sans Cyrl 300" panose="02000000000000000000" pitchFamily="50" charset="-52"/>
            </a:endParaRPr>
          </a:p>
        </p:txBody>
      </p:sp>
      <p:sp>
        <p:nvSpPr>
          <p:cNvPr id="9" name="TextBox 8"/>
          <p:cNvSpPr txBox="1"/>
          <p:nvPr/>
        </p:nvSpPr>
        <p:spPr>
          <a:xfrm>
            <a:off x="2540142" y="4885307"/>
            <a:ext cx="542136" cy="205441"/>
          </a:xfrm>
          <a:prstGeom prst="rect">
            <a:avLst/>
          </a:prstGeom>
          <a:noFill/>
        </p:spPr>
        <p:txBody>
          <a:bodyPr wrap="none" rtlCol="0">
            <a:spAutoFit/>
          </a:bodyPr>
          <a:lstStyle/>
          <a:p>
            <a:pPr defTabSz="914370">
              <a:lnSpc>
                <a:spcPct val="80000"/>
              </a:lnSpc>
            </a:pPr>
            <a:r>
              <a:rPr lang="en-US" sz="900" dirty="0" smtClean="0">
                <a:solidFill>
                  <a:srgbClr val="1C1C1C"/>
                </a:solidFill>
                <a:latin typeface="Museo Sans Cyrl 300" panose="02000000000000000000" pitchFamily="50" charset="-52"/>
              </a:rPr>
              <a:t>G Data</a:t>
            </a:r>
          </a:p>
        </p:txBody>
      </p:sp>
      <p:sp>
        <p:nvSpPr>
          <p:cNvPr id="10" name="TextBox 9"/>
          <p:cNvSpPr txBox="1"/>
          <p:nvPr/>
        </p:nvSpPr>
        <p:spPr>
          <a:xfrm>
            <a:off x="6093894" y="4215828"/>
            <a:ext cx="697627" cy="203133"/>
          </a:xfrm>
          <a:prstGeom prst="rect">
            <a:avLst/>
          </a:prstGeom>
          <a:noFill/>
        </p:spPr>
        <p:txBody>
          <a:bodyPr wrap="none" rtlCol="0">
            <a:spAutoFit/>
          </a:bodyPr>
          <a:lstStyle/>
          <a:p>
            <a:pPr algn="r" defTabSz="914370">
              <a:lnSpc>
                <a:spcPct val="80000"/>
              </a:lnSpc>
            </a:pPr>
            <a:r>
              <a:rPr lang="en-US" sz="900" dirty="0" smtClean="0">
                <a:solidFill>
                  <a:srgbClr val="1C1C1C"/>
                </a:solidFill>
                <a:latin typeface="Museo Sans Cyrl 300" panose="02000000000000000000" pitchFamily="50" charset="-52"/>
              </a:rPr>
              <a:t>Symantec</a:t>
            </a:r>
            <a:endParaRPr lang="en-US" sz="900" dirty="0">
              <a:solidFill>
                <a:srgbClr val="1C1C1C"/>
              </a:solidFill>
              <a:latin typeface="Museo Sans Cyrl 300" panose="02000000000000000000" pitchFamily="50" charset="-52"/>
            </a:endParaRPr>
          </a:p>
        </p:txBody>
      </p:sp>
      <p:sp>
        <p:nvSpPr>
          <p:cNvPr id="11" name="TextBox 10"/>
          <p:cNvSpPr txBox="1"/>
          <p:nvPr/>
        </p:nvSpPr>
        <p:spPr>
          <a:xfrm>
            <a:off x="3082278" y="5372976"/>
            <a:ext cx="691215" cy="203133"/>
          </a:xfrm>
          <a:prstGeom prst="rect">
            <a:avLst/>
          </a:prstGeom>
          <a:noFill/>
        </p:spPr>
        <p:txBody>
          <a:bodyPr wrap="none" rtlCol="0">
            <a:spAutoFit/>
          </a:bodyPr>
          <a:lstStyle/>
          <a:p>
            <a:pPr algn="r" defTabSz="914370">
              <a:lnSpc>
                <a:spcPct val="80000"/>
              </a:lnSpc>
            </a:pPr>
            <a:r>
              <a:rPr lang="en-US" sz="900" dirty="0" smtClean="0">
                <a:solidFill>
                  <a:srgbClr val="1C1C1C"/>
                </a:solidFill>
                <a:latin typeface="Museo Sans Cyrl 300" panose="02000000000000000000" pitchFamily="50" charset="-52"/>
              </a:rPr>
              <a:t>F-Secure </a:t>
            </a:r>
            <a:endParaRPr lang="en-US" sz="900" dirty="0">
              <a:solidFill>
                <a:srgbClr val="1C1C1C"/>
              </a:solidFill>
              <a:latin typeface="Museo Sans Cyrl 300" panose="02000000000000000000" pitchFamily="50" charset="-52"/>
            </a:endParaRPr>
          </a:p>
        </p:txBody>
      </p:sp>
      <p:sp>
        <p:nvSpPr>
          <p:cNvPr id="12" name="TextBox 11"/>
          <p:cNvSpPr txBox="1"/>
          <p:nvPr/>
        </p:nvSpPr>
        <p:spPr>
          <a:xfrm>
            <a:off x="4653745" y="4945821"/>
            <a:ext cx="583814" cy="203133"/>
          </a:xfrm>
          <a:prstGeom prst="rect">
            <a:avLst/>
          </a:prstGeom>
          <a:noFill/>
        </p:spPr>
        <p:txBody>
          <a:bodyPr wrap="none" rtlCol="0">
            <a:spAutoFit/>
          </a:bodyPr>
          <a:lstStyle/>
          <a:p>
            <a:pPr defTabSz="914370">
              <a:lnSpc>
                <a:spcPct val="80000"/>
              </a:lnSpc>
            </a:pPr>
            <a:r>
              <a:rPr lang="en-US" sz="900" dirty="0" smtClean="0">
                <a:solidFill>
                  <a:srgbClr val="1C1C1C"/>
                </a:solidFill>
                <a:latin typeface="Museo Sans Cyrl 300" panose="02000000000000000000" pitchFamily="50" charset="-52"/>
              </a:rPr>
              <a:t>McAfee</a:t>
            </a:r>
            <a:endParaRPr lang="en-US" sz="900" dirty="0">
              <a:solidFill>
                <a:srgbClr val="1C1C1C"/>
              </a:solidFill>
              <a:latin typeface="Museo Sans Cyrl 300" panose="02000000000000000000" pitchFamily="50" charset="-52"/>
            </a:endParaRPr>
          </a:p>
        </p:txBody>
      </p:sp>
      <p:sp>
        <p:nvSpPr>
          <p:cNvPr id="13" name="TextBox 12"/>
          <p:cNvSpPr txBox="1"/>
          <p:nvPr/>
        </p:nvSpPr>
        <p:spPr>
          <a:xfrm>
            <a:off x="5322513" y="4838751"/>
            <a:ext cx="827471" cy="203133"/>
          </a:xfrm>
          <a:prstGeom prst="rect">
            <a:avLst/>
          </a:prstGeom>
          <a:noFill/>
        </p:spPr>
        <p:txBody>
          <a:bodyPr wrap="none" rtlCol="0">
            <a:spAutoFit/>
          </a:bodyPr>
          <a:lstStyle/>
          <a:p>
            <a:pPr defTabSz="914370">
              <a:lnSpc>
                <a:spcPct val="80000"/>
              </a:lnSpc>
            </a:pPr>
            <a:r>
              <a:rPr lang="en-US" sz="900" dirty="0">
                <a:solidFill>
                  <a:srgbClr val="1C1C1C"/>
                </a:solidFill>
                <a:latin typeface="Museo Sans Cyrl 300" panose="02000000000000000000" pitchFamily="50" charset="-52"/>
              </a:rPr>
              <a:t>Trend </a:t>
            </a:r>
            <a:r>
              <a:rPr lang="en-US" sz="900" dirty="0" smtClean="0">
                <a:solidFill>
                  <a:srgbClr val="1C1C1C"/>
                </a:solidFill>
                <a:latin typeface="Museo Sans Cyrl 300" panose="02000000000000000000" pitchFamily="50" charset="-52"/>
              </a:rPr>
              <a:t>Micro</a:t>
            </a:r>
            <a:endParaRPr lang="en-US" sz="900" dirty="0">
              <a:solidFill>
                <a:srgbClr val="1C1C1C"/>
              </a:solidFill>
              <a:latin typeface="Museo Sans Cyrl 300" panose="02000000000000000000" pitchFamily="50" charset="-52"/>
            </a:endParaRPr>
          </a:p>
        </p:txBody>
      </p:sp>
      <p:sp>
        <p:nvSpPr>
          <p:cNvPr id="14" name="TextBox 13"/>
          <p:cNvSpPr txBox="1"/>
          <p:nvPr/>
        </p:nvSpPr>
        <p:spPr>
          <a:xfrm>
            <a:off x="2882438" y="4297416"/>
            <a:ext cx="447558" cy="203133"/>
          </a:xfrm>
          <a:prstGeom prst="rect">
            <a:avLst/>
          </a:prstGeom>
          <a:noFill/>
        </p:spPr>
        <p:txBody>
          <a:bodyPr wrap="none" rtlCol="0">
            <a:spAutoFit/>
          </a:bodyPr>
          <a:lstStyle/>
          <a:p>
            <a:pPr defTabSz="914370">
              <a:lnSpc>
                <a:spcPct val="80000"/>
              </a:lnSpc>
            </a:pPr>
            <a:r>
              <a:rPr lang="en-US" sz="900" dirty="0" smtClean="0">
                <a:solidFill>
                  <a:srgbClr val="1C1C1C"/>
                </a:solidFill>
                <a:latin typeface="Museo Sans Cyrl 300" panose="02000000000000000000" pitchFamily="50" charset="-52"/>
              </a:rPr>
              <a:t>Avira</a:t>
            </a:r>
            <a:endParaRPr lang="en-US" sz="900" dirty="0">
              <a:solidFill>
                <a:srgbClr val="1C1C1C"/>
              </a:solidFill>
              <a:latin typeface="Museo Sans Cyrl 300" panose="02000000000000000000" pitchFamily="50" charset="-52"/>
            </a:endParaRPr>
          </a:p>
        </p:txBody>
      </p:sp>
      <p:sp>
        <p:nvSpPr>
          <p:cNvPr id="15" name="TextBox 14"/>
          <p:cNvSpPr txBox="1"/>
          <p:nvPr/>
        </p:nvSpPr>
        <p:spPr>
          <a:xfrm>
            <a:off x="4060490" y="3932600"/>
            <a:ext cx="505268" cy="203133"/>
          </a:xfrm>
          <a:prstGeom prst="rect">
            <a:avLst/>
          </a:prstGeom>
          <a:noFill/>
        </p:spPr>
        <p:txBody>
          <a:bodyPr wrap="none" rtlCol="0">
            <a:spAutoFit/>
          </a:bodyPr>
          <a:lstStyle/>
          <a:p>
            <a:pPr algn="r" defTabSz="914370">
              <a:lnSpc>
                <a:spcPct val="80000"/>
              </a:lnSpc>
            </a:pPr>
            <a:r>
              <a:rPr lang="en-US" sz="900" dirty="0" smtClean="0">
                <a:solidFill>
                  <a:srgbClr val="1C1C1C"/>
                </a:solidFill>
                <a:latin typeface="Museo Sans Cyrl 300" panose="02000000000000000000" pitchFamily="50" charset="-52"/>
              </a:rPr>
              <a:t>Avast </a:t>
            </a:r>
            <a:endParaRPr lang="en-US" sz="900" dirty="0">
              <a:solidFill>
                <a:srgbClr val="1C1C1C"/>
              </a:solidFill>
              <a:latin typeface="Museo Sans Cyrl 300" panose="02000000000000000000" pitchFamily="50" charset="-52"/>
            </a:endParaRPr>
          </a:p>
        </p:txBody>
      </p:sp>
      <p:sp>
        <p:nvSpPr>
          <p:cNvPr id="16" name="TextBox 15"/>
          <p:cNvSpPr txBox="1"/>
          <p:nvPr/>
        </p:nvSpPr>
        <p:spPr>
          <a:xfrm>
            <a:off x="1665172" y="3957746"/>
            <a:ext cx="428322" cy="203133"/>
          </a:xfrm>
          <a:prstGeom prst="rect">
            <a:avLst/>
          </a:prstGeom>
          <a:noFill/>
        </p:spPr>
        <p:txBody>
          <a:bodyPr wrap="none" rtlCol="0">
            <a:spAutoFit/>
          </a:bodyPr>
          <a:lstStyle/>
          <a:p>
            <a:pPr defTabSz="914370">
              <a:lnSpc>
                <a:spcPct val="80000"/>
              </a:lnSpc>
            </a:pPr>
            <a:r>
              <a:rPr lang="en-US" sz="900" dirty="0" smtClean="0">
                <a:solidFill>
                  <a:srgbClr val="1C1C1C"/>
                </a:solidFill>
                <a:latin typeface="Museo Sans Cyrl 300" panose="02000000000000000000" pitchFamily="50" charset="-52"/>
              </a:rPr>
              <a:t>AVG</a:t>
            </a:r>
            <a:endParaRPr lang="en-US" sz="900" dirty="0">
              <a:solidFill>
                <a:srgbClr val="1C1C1C"/>
              </a:solidFill>
              <a:latin typeface="Museo Sans Cyrl 300" panose="02000000000000000000" pitchFamily="50" charset="-52"/>
            </a:endParaRPr>
          </a:p>
        </p:txBody>
      </p:sp>
      <p:sp>
        <p:nvSpPr>
          <p:cNvPr id="17" name="TextBox 16"/>
          <p:cNvSpPr txBox="1"/>
          <p:nvPr/>
        </p:nvSpPr>
        <p:spPr>
          <a:xfrm>
            <a:off x="3346605" y="3282509"/>
            <a:ext cx="444352" cy="203133"/>
          </a:xfrm>
          <a:prstGeom prst="rect">
            <a:avLst/>
          </a:prstGeom>
          <a:noFill/>
        </p:spPr>
        <p:txBody>
          <a:bodyPr wrap="none" rtlCol="0">
            <a:spAutoFit/>
          </a:bodyPr>
          <a:lstStyle/>
          <a:p>
            <a:pPr algn="r" defTabSz="914370">
              <a:lnSpc>
                <a:spcPct val="80000"/>
              </a:lnSpc>
            </a:pPr>
            <a:r>
              <a:rPr lang="en-US" sz="900" dirty="0" smtClean="0">
                <a:solidFill>
                  <a:srgbClr val="1C1C1C"/>
                </a:solidFill>
                <a:latin typeface="Museo Sans Cyrl 300" panose="02000000000000000000" pitchFamily="50" charset="-52"/>
              </a:rPr>
              <a:t>ESET</a:t>
            </a:r>
            <a:endParaRPr lang="en-US" sz="900" dirty="0">
              <a:solidFill>
                <a:srgbClr val="1C1C1C"/>
              </a:solidFill>
              <a:latin typeface="Museo Sans Cyrl 300" panose="02000000000000000000" pitchFamily="50" charset="-52"/>
            </a:endParaRPr>
          </a:p>
        </p:txBody>
      </p:sp>
      <p:sp>
        <p:nvSpPr>
          <p:cNvPr id="18" name="TextBox 17"/>
          <p:cNvSpPr txBox="1"/>
          <p:nvPr/>
        </p:nvSpPr>
        <p:spPr>
          <a:xfrm>
            <a:off x="4081382" y="5271409"/>
            <a:ext cx="683200" cy="203133"/>
          </a:xfrm>
          <a:prstGeom prst="rect">
            <a:avLst/>
          </a:prstGeom>
          <a:noFill/>
        </p:spPr>
        <p:txBody>
          <a:bodyPr wrap="none" rtlCol="0">
            <a:spAutoFit/>
          </a:bodyPr>
          <a:lstStyle/>
          <a:p>
            <a:pPr defTabSz="914370">
              <a:lnSpc>
                <a:spcPct val="80000"/>
              </a:lnSpc>
            </a:pPr>
            <a:r>
              <a:rPr lang="en-US" sz="900" dirty="0" smtClean="0">
                <a:solidFill>
                  <a:srgbClr val="1C1C1C"/>
                </a:solidFill>
                <a:latin typeface="Museo Sans Cyrl 300" panose="02000000000000000000" pitchFamily="50" charset="-52"/>
              </a:rPr>
              <a:t>Microsoft</a:t>
            </a:r>
            <a:endParaRPr lang="en-US" sz="900" dirty="0">
              <a:solidFill>
                <a:srgbClr val="1C1C1C"/>
              </a:solidFill>
              <a:latin typeface="Museo Sans Cyrl 300" panose="02000000000000000000" pitchFamily="50" charset="-52"/>
            </a:endParaRPr>
          </a:p>
        </p:txBody>
      </p:sp>
      <p:sp>
        <p:nvSpPr>
          <p:cNvPr id="19" name="TextBox 18"/>
          <p:cNvSpPr txBox="1"/>
          <p:nvPr/>
        </p:nvSpPr>
        <p:spPr>
          <a:xfrm>
            <a:off x="6612314" y="2713577"/>
            <a:ext cx="1718923" cy="1107996"/>
          </a:xfrm>
          <a:prstGeom prst="rect">
            <a:avLst/>
          </a:prstGeom>
          <a:noFill/>
        </p:spPr>
        <p:txBody>
          <a:bodyPr wrap="square" lIns="36000" rIns="36000" rtlCol="0">
            <a:spAutoFit/>
          </a:bodyPr>
          <a:lstStyle/>
          <a:p>
            <a:pPr algn="ctr" defTabSz="914370"/>
            <a:r>
              <a:rPr lang="en-US" dirty="0">
                <a:solidFill>
                  <a:srgbClr val="FFFFFF"/>
                </a:solidFill>
                <a:latin typeface="Museo Sans Cyrl 300" panose="02000000000000000000" pitchFamily="50" charset="-52"/>
              </a:rPr>
              <a:t>Kaspersky</a:t>
            </a:r>
            <a:r>
              <a:rPr lang="ru-RU" dirty="0">
                <a:solidFill>
                  <a:srgbClr val="FFFFFF"/>
                </a:solidFill>
                <a:latin typeface="Museo Sans Cyrl 300" panose="02000000000000000000" pitchFamily="50" charset="-52"/>
              </a:rPr>
              <a:t> </a:t>
            </a:r>
            <a:r>
              <a:rPr lang="en-US" dirty="0">
                <a:solidFill>
                  <a:srgbClr val="FFFFFF"/>
                </a:solidFill>
                <a:latin typeface="Museo Sans Cyrl 300" panose="02000000000000000000" pitchFamily="50" charset="-52"/>
              </a:rPr>
              <a:t>Lab</a:t>
            </a:r>
          </a:p>
          <a:p>
            <a:pPr algn="ctr" defTabSz="914370"/>
            <a:r>
              <a:rPr lang="en-US" sz="1200" dirty="0" smtClean="0">
                <a:solidFill>
                  <a:srgbClr val="FFFFFF"/>
                </a:solidFill>
                <a:latin typeface="Museo Sans Cyrl 300" panose="02000000000000000000" pitchFamily="50" charset="-52"/>
              </a:rPr>
              <a:t>1</a:t>
            </a:r>
            <a:r>
              <a:rPr lang="en-US" sz="1200" baseline="30000" dirty="0" smtClean="0">
                <a:solidFill>
                  <a:srgbClr val="FFFFFF"/>
                </a:solidFill>
                <a:latin typeface="Museo Sans Cyrl 300" panose="02000000000000000000" pitchFamily="50" charset="-52"/>
              </a:rPr>
              <a:t>st</a:t>
            </a:r>
            <a:r>
              <a:rPr lang="en-US" sz="1200" dirty="0" smtClean="0">
                <a:solidFill>
                  <a:srgbClr val="FFFFFF"/>
                </a:solidFill>
                <a:latin typeface="Museo Sans Cyrl 300" panose="02000000000000000000" pitchFamily="50" charset="-52"/>
              </a:rPr>
              <a:t> </a:t>
            </a:r>
            <a:r>
              <a:rPr lang="en-US" sz="1200" dirty="0">
                <a:solidFill>
                  <a:srgbClr val="FFFFFF"/>
                </a:solidFill>
                <a:latin typeface="Museo Sans Cyrl 300" panose="02000000000000000000" pitchFamily="50" charset="-52"/>
              </a:rPr>
              <a:t>places – </a:t>
            </a:r>
            <a:r>
              <a:rPr lang="en-US" sz="1200" dirty="0" smtClean="0">
                <a:solidFill>
                  <a:srgbClr val="FFFFFF"/>
                </a:solidFill>
                <a:latin typeface="Museo Sans Cyrl 700" panose="02000000000000000000" pitchFamily="50" charset="-52"/>
              </a:rPr>
              <a:t>73</a:t>
            </a:r>
            <a:endParaRPr lang="ru-RU" sz="1200" dirty="0">
              <a:solidFill>
                <a:srgbClr val="FFFFFF"/>
              </a:solidFill>
              <a:latin typeface="Museo Sans Cyrl 700" panose="02000000000000000000" pitchFamily="50" charset="-52"/>
            </a:endParaRPr>
          </a:p>
          <a:p>
            <a:pPr algn="ctr" defTabSz="914370"/>
            <a:r>
              <a:rPr lang="en-US" sz="1200" dirty="0" smtClean="0">
                <a:solidFill>
                  <a:srgbClr val="FFFFFF"/>
                </a:solidFill>
                <a:latin typeface="Museo Sans Cyrl 300" panose="02000000000000000000" pitchFamily="50" charset="-52"/>
              </a:rPr>
              <a:t>Participated in 88 </a:t>
            </a:r>
            <a:br>
              <a:rPr lang="en-US" sz="1200" dirty="0" smtClean="0">
                <a:solidFill>
                  <a:srgbClr val="FFFFFF"/>
                </a:solidFill>
                <a:latin typeface="Museo Sans Cyrl 300" panose="02000000000000000000" pitchFamily="50" charset="-52"/>
              </a:rPr>
            </a:br>
            <a:r>
              <a:rPr lang="en-US" sz="1200" dirty="0" smtClean="0">
                <a:solidFill>
                  <a:srgbClr val="FFFFFF"/>
                </a:solidFill>
                <a:latin typeface="Museo Sans Cyrl 300" panose="02000000000000000000" pitchFamily="50" charset="-52"/>
              </a:rPr>
              <a:t>tests/reviews</a:t>
            </a:r>
          </a:p>
          <a:p>
            <a:pPr algn="ctr" defTabSz="914370"/>
            <a:r>
              <a:rPr lang="en-US" sz="1200" dirty="0">
                <a:solidFill>
                  <a:srgbClr val="FFFFFF"/>
                </a:solidFill>
                <a:latin typeface="Museo Sans Cyrl 300" panose="02000000000000000000" pitchFamily="50" charset="-52"/>
              </a:rPr>
              <a:t>TOP </a:t>
            </a:r>
            <a:r>
              <a:rPr lang="en-US" sz="1200" dirty="0" smtClean="0">
                <a:solidFill>
                  <a:srgbClr val="FFFFFF"/>
                </a:solidFill>
                <a:latin typeface="Museo Sans Cyrl 300" panose="02000000000000000000" pitchFamily="50" charset="-52"/>
              </a:rPr>
              <a:t>3 = </a:t>
            </a:r>
            <a:r>
              <a:rPr lang="en-US" sz="1200" dirty="0" smtClean="0">
                <a:solidFill>
                  <a:srgbClr val="FFFFFF"/>
                </a:solidFill>
                <a:latin typeface="Museo Sans Cyrl 700" panose="02000000000000000000" pitchFamily="50" charset="-52"/>
              </a:rPr>
              <a:t>88</a:t>
            </a:r>
            <a:r>
              <a:rPr lang="ru-RU" sz="1200" dirty="0" smtClean="0">
                <a:solidFill>
                  <a:srgbClr val="FFFFFF"/>
                </a:solidFill>
                <a:latin typeface="Museo Sans Cyrl 700" panose="02000000000000000000" pitchFamily="50" charset="-52"/>
              </a:rPr>
              <a:t>%</a:t>
            </a:r>
            <a:endParaRPr lang="en-US" sz="1200" dirty="0">
              <a:solidFill>
                <a:srgbClr val="FFFFFF"/>
              </a:solidFill>
              <a:latin typeface="Museo Sans Cyrl 700" panose="02000000000000000000" pitchFamily="50" charset="-52"/>
            </a:endParaRPr>
          </a:p>
        </p:txBody>
      </p:sp>
      <p:sp>
        <p:nvSpPr>
          <p:cNvPr id="20" name="TextBox 19"/>
          <p:cNvSpPr txBox="1"/>
          <p:nvPr/>
        </p:nvSpPr>
        <p:spPr>
          <a:xfrm>
            <a:off x="533399" y="1027636"/>
            <a:ext cx="6553201" cy="430887"/>
          </a:xfrm>
          <a:prstGeom prst="rect">
            <a:avLst/>
          </a:prstGeom>
        </p:spPr>
        <p:txBody>
          <a:bodyPr wrap="square" lIns="0" tIns="0" rIns="0" bIns="0" rtlCol="0">
            <a:spAutoFit/>
          </a:bodyPr>
          <a:lstStyle/>
          <a:p>
            <a:pPr defTabSz="666750">
              <a:spcBef>
                <a:spcPct val="0"/>
              </a:spcBef>
            </a:pPr>
            <a:r>
              <a:rPr lang="en-US" sz="1400" dirty="0">
                <a:solidFill>
                  <a:srgbClr val="1C1C1C">
                    <a:lumMod val="90000"/>
                    <a:lumOff val="10000"/>
                  </a:srgbClr>
                </a:solidFill>
                <a:latin typeface="Museo Sans Cyrl 300" panose="02000000000000000000" pitchFamily="50" charset="-52"/>
              </a:rPr>
              <a:t>In </a:t>
            </a:r>
            <a:r>
              <a:rPr lang="en-US" sz="1400" dirty="0" smtClean="0">
                <a:solidFill>
                  <a:srgbClr val="1C1C1C">
                    <a:lumMod val="90000"/>
                    <a:lumOff val="10000"/>
                  </a:srgbClr>
                </a:solidFill>
                <a:latin typeface="Museo Sans Cyrl 300" panose="02000000000000000000" pitchFamily="50" charset="-52"/>
              </a:rPr>
              <a:t>2018 </a:t>
            </a:r>
            <a:r>
              <a:rPr lang="en-US" sz="1400" dirty="0">
                <a:solidFill>
                  <a:srgbClr val="1C1C1C">
                    <a:lumMod val="90000"/>
                    <a:lumOff val="10000"/>
                  </a:srgbClr>
                </a:solidFill>
                <a:latin typeface="Museo Sans Cyrl 300" panose="02000000000000000000" pitchFamily="50" charset="-52"/>
              </a:rPr>
              <a:t>Kaspersky Lab products participated in </a:t>
            </a:r>
            <a:r>
              <a:rPr lang="en-US" sz="1400" dirty="0" smtClean="0">
                <a:solidFill>
                  <a:srgbClr val="1C1C1C">
                    <a:lumMod val="90000"/>
                    <a:lumOff val="10000"/>
                  </a:srgbClr>
                </a:solidFill>
                <a:latin typeface="Museo Sans Cyrl 300" panose="02000000000000000000" pitchFamily="50" charset="-52"/>
              </a:rPr>
              <a:t>88 </a:t>
            </a:r>
            <a:r>
              <a:rPr lang="en-US" sz="1400" dirty="0">
                <a:solidFill>
                  <a:srgbClr val="1C1C1C">
                    <a:lumMod val="90000"/>
                    <a:lumOff val="10000"/>
                  </a:srgbClr>
                </a:solidFill>
                <a:latin typeface="Museo Sans Cyrl 300" panose="02000000000000000000" pitchFamily="50" charset="-52"/>
              </a:rPr>
              <a:t>independent tests and reviews. Our products were awarded </a:t>
            </a:r>
            <a:r>
              <a:rPr lang="en-US" sz="1400" dirty="0" smtClean="0">
                <a:solidFill>
                  <a:srgbClr val="1C1C1C">
                    <a:lumMod val="90000"/>
                    <a:lumOff val="10000"/>
                  </a:srgbClr>
                </a:solidFill>
                <a:latin typeface="Museo Sans Cyrl 300" panose="02000000000000000000" pitchFamily="50" charset="-52"/>
              </a:rPr>
              <a:t>73 </a:t>
            </a:r>
            <a:r>
              <a:rPr lang="en-US" sz="1400" dirty="0">
                <a:solidFill>
                  <a:srgbClr val="1C1C1C">
                    <a:lumMod val="90000"/>
                    <a:lumOff val="10000"/>
                  </a:srgbClr>
                </a:solidFill>
                <a:latin typeface="Museo Sans Cyrl 300" panose="02000000000000000000" pitchFamily="50" charset="-52"/>
              </a:rPr>
              <a:t>firsts and </a:t>
            </a:r>
            <a:r>
              <a:rPr lang="en-US" sz="1400" dirty="0" smtClean="0">
                <a:solidFill>
                  <a:srgbClr val="1C1C1C">
                    <a:lumMod val="90000"/>
                    <a:lumOff val="10000"/>
                  </a:srgbClr>
                </a:solidFill>
                <a:latin typeface="Museo Sans Cyrl 300" panose="02000000000000000000" pitchFamily="50" charset="-52"/>
              </a:rPr>
              <a:t>received 77 </a:t>
            </a:r>
            <a:r>
              <a:rPr lang="en-US" sz="1400" dirty="0">
                <a:solidFill>
                  <a:srgbClr val="1C1C1C">
                    <a:lumMod val="90000"/>
                    <a:lumOff val="10000"/>
                  </a:srgbClr>
                </a:solidFill>
                <a:latin typeface="Museo Sans Cyrl 300" panose="02000000000000000000" pitchFamily="50" charset="-52"/>
              </a:rPr>
              <a:t>top-three </a:t>
            </a:r>
            <a:r>
              <a:rPr lang="en-US" sz="1400" dirty="0" smtClean="0">
                <a:solidFill>
                  <a:srgbClr val="1C1C1C">
                    <a:lumMod val="90000"/>
                    <a:lumOff val="10000"/>
                  </a:srgbClr>
                </a:solidFill>
                <a:latin typeface="Museo Sans Cyrl 300" panose="02000000000000000000" pitchFamily="50" charset="-52"/>
              </a:rPr>
              <a:t>finishes.</a:t>
            </a:r>
            <a:endParaRPr lang="en-US" sz="1400" dirty="0">
              <a:solidFill>
                <a:srgbClr val="1C1C1C">
                  <a:lumMod val="90000"/>
                  <a:lumOff val="10000"/>
                </a:srgbClr>
              </a:solidFill>
              <a:latin typeface="Museo Sans Cyrl 300" panose="02000000000000000000" pitchFamily="50" charset="-52"/>
            </a:endParaRPr>
          </a:p>
        </p:txBody>
      </p:sp>
      <p:sp>
        <p:nvSpPr>
          <p:cNvPr id="21" name="object 2"/>
          <p:cNvSpPr txBox="1">
            <a:spLocks/>
          </p:cNvSpPr>
          <p:nvPr/>
        </p:nvSpPr>
        <p:spPr>
          <a:xfrm>
            <a:off x="533399" y="411778"/>
            <a:ext cx="10985939" cy="369332"/>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nSpc>
                <a:spcPct val="100000"/>
              </a:lnSpc>
            </a:pPr>
            <a:r>
              <a:rPr lang="en-US" dirty="0" smtClean="0">
                <a:solidFill>
                  <a:schemeClr val="tx1"/>
                </a:solidFill>
                <a:latin typeface="Kaspersky Sans" panose="020B0604020202020204" charset="0"/>
              </a:rPr>
              <a:t>Most tested. Most awarded. Kaspersky Lab protection.*</a:t>
            </a:r>
            <a:endParaRPr lang="en-US" dirty="0">
              <a:solidFill>
                <a:schemeClr val="tx1"/>
              </a:solidFill>
              <a:latin typeface="Kaspersky Sans" panose="020B0604020202020204" charset="0"/>
            </a:endParaRPr>
          </a:p>
        </p:txBody>
      </p:sp>
      <p:sp>
        <p:nvSpPr>
          <p:cNvPr id="22" name="TextBox 21"/>
          <p:cNvSpPr txBox="1"/>
          <p:nvPr/>
        </p:nvSpPr>
        <p:spPr>
          <a:xfrm>
            <a:off x="9753111" y="4153960"/>
            <a:ext cx="2213321" cy="1703030"/>
          </a:xfrm>
          <a:prstGeom prst="rect">
            <a:avLst/>
          </a:prstGeom>
        </p:spPr>
        <p:txBody>
          <a:bodyPr wrap="square" lIns="0" tIns="0" rIns="0" bIns="0" rtlCol="0">
            <a:spAutoFit/>
          </a:bodyPr>
          <a:lstStyle/>
          <a:p>
            <a:pPr defTabSz="914370">
              <a:spcBef>
                <a:spcPts val="200"/>
              </a:spcBef>
            </a:pPr>
            <a:r>
              <a:rPr lang="en-US" sz="800" dirty="0">
                <a:solidFill>
                  <a:prstClr val="black">
                    <a:lumMod val="65000"/>
                    <a:lumOff val="35000"/>
                  </a:prstClr>
                </a:solidFill>
                <a:latin typeface="Museo Sans Cyrl 300" panose="02000000000000000000" pitchFamily="50" charset="-52"/>
                <a:cs typeface="Arial" panose="020B0604020202020204" pitchFamily="34" charset="0"/>
              </a:rPr>
              <a:t>* </a:t>
            </a:r>
            <a:r>
              <a:rPr lang="en-US" sz="800" dirty="0">
                <a:solidFill>
                  <a:srgbClr val="C8C8C8">
                    <a:lumMod val="50000"/>
                  </a:srgbClr>
                </a:solidFill>
                <a:latin typeface="Museo Sans Cyrl 300" panose="02000000000000000000" pitchFamily="50" charset="-52"/>
                <a:cs typeface="Arial" panose="020B0604020202020204" pitchFamily="34" charset="0"/>
              </a:rPr>
              <a:t>Notes:</a:t>
            </a:r>
            <a:endParaRPr lang="ru-RU" sz="800" dirty="0">
              <a:solidFill>
                <a:srgbClr val="C8C8C8">
                  <a:lumMod val="50000"/>
                </a:srgbClr>
              </a:solidFill>
              <a:latin typeface="Museo Sans Cyrl 300" panose="02000000000000000000" pitchFamily="50" charset="-52"/>
              <a:cs typeface="Arial" panose="020B0604020202020204" pitchFamily="34" charset="0"/>
            </a:endParaRPr>
          </a:p>
          <a:p>
            <a:pPr marL="171450" indent="-85725" defTabSz="914370">
              <a:spcBef>
                <a:spcPts val="200"/>
              </a:spcBef>
              <a:buFont typeface="Arial" panose="020B0604020202020204" pitchFamily="34" charset="0"/>
              <a:buChar char="•"/>
            </a:pPr>
            <a:r>
              <a:rPr lang="en-US" sz="800" dirty="0" smtClean="0">
                <a:solidFill>
                  <a:srgbClr val="C8C8C8">
                    <a:lumMod val="50000"/>
                  </a:srgbClr>
                </a:solidFill>
                <a:latin typeface="Museo Sans Cyrl 300" panose="02000000000000000000" pitchFamily="50" charset="-52"/>
                <a:cs typeface="Arial" panose="020B0604020202020204" pitchFamily="34" charset="0"/>
              </a:rPr>
              <a:t>According </a:t>
            </a:r>
            <a:r>
              <a:rPr lang="en-US" sz="800" dirty="0">
                <a:solidFill>
                  <a:srgbClr val="C8C8C8">
                    <a:lumMod val="50000"/>
                  </a:srgbClr>
                </a:solidFill>
                <a:latin typeface="Museo Sans Cyrl 300" panose="02000000000000000000" pitchFamily="50" charset="-52"/>
                <a:cs typeface="Arial" panose="020B0604020202020204" pitchFamily="34" charset="0"/>
              </a:rPr>
              <a:t>to summary results of independent tests in </a:t>
            </a:r>
            <a:r>
              <a:rPr lang="en-US" sz="800" dirty="0" smtClean="0">
                <a:solidFill>
                  <a:srgbClr val="C8C8C8">
                    <a:lumMod val="50000"/>
                  </a:srgbClr>
                </a:solidFill>
                <a:latin typeface="Museo Sans Cyrl 300" panose="02000000000000000000" pitchFamily="50" charset="-52"/>
                <a:cs typeface="Arial" panose="020B0604020202020204" pitchFamily="34" charset="0"/>
              </a:rPr>
              <a:t>2018 </a:t>
            </a:r>
            <a:r>
              <a:rPr lang="en-US" sz="800" dirty="0">
                <a:solidFill>
                  <a:srgbClr val="C8C8C8">
                    <a:lumMod val="50000"/>
                  </a:srgbClr>
                </a:solidFill>
                <a:latin typeface="Museo Sans Cyrl 300" panose="02000000000000000000" pitchFamily="50" charset="-52"/>
                <a:cs typeface="Arial" panose="020B0604020202020204" pitchFamily="34" charset="0"/>
              </a:rPr>
              <a:t>for </a:t>
            </a:r>
            <a:r>
              <a:rPr lang="en-US" sz="800" dirty="0" smtClean="0">
                <a:solidFill>
                  <a:srgbClr val="C8C8C8">
                    <a:lumMod val="50000"/>
                  </a:srgbClr>
                </a:solidFill>
                <a:latin typeface="Museo Sans Cyrl 300" panose="02000000000000000000" pitchFamily="50" charset="-52"/>
                <a:cs typeface="Arial" panose="020B0604020202020204" pitchFamily="34" charset="0"/>
              </a:rPr>
              <a:t>corporate, consumer </a:t>
            </a:r>
            <a:r>
              <a:rPr lang="en-US" sz="800" dirty="0">
                <a:solidFill>
                  <a:srgbClr val="C8C8C8">
                    <a:lumMod val="50000"/>
                  </a:srgbClr>
                </a:solidFill>
                <a:latin typeface="Museo Sans Cyrl 300" panose="02000000000000000000" pitchFamily="50" charset="-52"/>
                <a:cs typeface="Arial" panose="020B0604020202020204" pitchFamily="34" charset="0"/>
              </a:rPr>
              <a:t>and mobile products.</a:t>
            </a:r>
          </a:p>
          <a:p>
            <a:pPr marL="171450" indent="-85725" defTabSz="914370">
              <a:spcBef>
                <a:spcPts val="200"/>
              </a:spcBef>
              <a:buFont typeface="Arial" panose="020B0604020202020204" pitchFamily="34" charset="0"/>
              <a:buChar char="•"/>
            </a:pPr>
            <a:r>
              <a:rPr lang="en-US" sz="800" dirty="0" smtClean="0">
                <a:solidFill>
                  <a:srgbClr val="C8C8C8">
                    <a:lumMod val="50000"/>
                  </a:srgbClr>
                </a:solidFill>
                <a:latin typeface="Museo Sans Cyrl 300" panose="02000000000000000000" pitchFamily="50" charset="-52"/>
                <a:cs typeface="Arial" panose="020B0604020202020204" pitchFamily="34" charset="0"/>
              </a:rPr>
              <a:t>Summary </a:t>
            </a:r>
            <a:r>
              <a:rPr lang="en-US" sz="800" dirty="0">
                <a:solidFill>
                  <a:srgbClr val="C8C8C8">
                    <a:lumMod val="50000"/>
                  </a:srgbClr>
                </a:solidFill>
                <a:latin typeface="Museo Sans Cyrl 300" panose="02000000000000000000" pitchFamily="50" charset="-52"/>
                <a:cs typeface="Arial" panose="020B0604020202020204" pitchFamily="34" charset="0"/>
              </a:rPr>
              <a:t>includes independent tests conducted </a:t>
            </a:r>
            <a:r>
              <a:rPr lang="en-US" sz="800" dirty="0" smtClean="0">
                <a:solidFill>
                  <a:srgbClr val="C8C8C8">
                    <a:lumMod val="50000"/>
                  </a:srgbClr>
                </a:solidFill>
                <a:latin typeface="Museo Sans Cyrl 300" panose="02000000000000000000" pitchFamily="50" charset="-52"/>
                <a:cs typeface="Arial" panose="020B0604020202020204" pitchFamily="34" charset="0"/>
              </a:rPr>
              <a:t>by: AV-Comparatives, AV-Test, SE Labs, MRG-</a:t>
            </a:r>
            <a:r>
              <a:rPr lang="en-US" sz="800" dirty="0" err="1" smtClean="0">
                <a:solidFill>
                  <a:srgbClr val="C8C8C8">
                    <a:lumMod val="50000"/>
                  </a:srgbClr>
                </a:solidFill>
                <a:latin typeface="Museo Sans Cyrl 300" panose="02000000000000000000" pitchFamily="50" charset="-52"/>
                <a:cs typeface="Arial" panose="020B0604020202020204" pitchFamily="34" charset="0"/>
              </a:rPr>
              <a:t>Effitas</a:t>
            </a:r>
            <a:r>
              <a:rPr lang="en-US" sz="800" dirty="0" smtClean="0">
                <a:solidFill>
                  <a:srgbClr val="C8C8C8">
                    <a:lumMod val="50000"/>
                  </a:srgbClr>
                </a:solidFill>
                <a:latin typeface="Museo Sans Cyrl 300" panose="02000000000000000000" pitchFamily="50" charset="-52"/>
                <a:cs typeface="Arial" panose="020B0604020202020204" pitchFamily="34" charset="0"/>
              </a:rPr>
              <a:t>, Virus Bulletin, ICSA Labs, PCSL, NSS Labs.</a:t>
            </a:r>
            <a:endParaRPr lang="en-US" sz="800" dirty="0">
              <a:solidFill>
                <a:srgbClr val="C8C8C8">
                  <a:lumMod val="50000"/>
                </a:srgbClr>
              </a:solidFill>
              <a:latin typeface="Museo Sans Cyrl 300" panose="02000000000000000000" pitchFamily="50" charset="-52"/>
              <a:cs typeface="Arial" panose="020B0604020202020204" pitchFamily="34" charset="0"/>
            </a:endParaRPr>
          </a:p>
          <a:p>
            <a:pPr marL="171450" indent="-85725" defTabSz="914370">
              <a:spcBef>
                <a:spcPts val="200"/>
              </a:spcBef>
              <a:buFont typeface="Arial" panose="020B0604020202020204" pitchFamily="34" charset="0"/>
              <a:buChar char="•"/>
            </a:pPr>
            <a:r>
              <a:rPr lang="en-US" sz="800" dirty="0" smtClean="0">
                <a:solidFill>
                  <a:srgbClr val="C8C8C8">
                    <a:lumMod val="50000"/>
                  </a:srgbClr>
                </a:solidFill>
                <a:latin typeface="Museo Sans Cyrl 300" panose="02000000000000000000" pitchFamily="50" charset="-52"/>
                <a:cs typeface="Arial" panose="020B0604020202020204" pitchFamily="34" charset="0"/>
              </a:rPr>
              <a:t>Tests </a:t>
            </a:r>
            <a:r>
              <a:rPr lang="en-US" sz="800" dirty="0">
                <a:solidFill>
                  <a:srgbClr val="C8C8C8">
                    <a:lumMod val="50000"/>
                  </a:srgbClr>
                </a:solidFill>
                <a:latin typeface="Museo Sans Cyrl 300" panose="02000000000000000000" pitchFamily="50" charset="-52"/>
                <a:cs typeface="Arial" panose="020B0604020202020204" pitchFamily="34" charset="0"/>
              </a:rPr>
              <a:t>performed in these programs assess all protection technologies against </a:t>
            </a:r>
            <a:r>
              <a:rPr lang="en-US" sz="800" dirty="0" smtClean="0">
                <a:solidFill>
                  <a:srgbClr val="C8C8C8">
                    <a:lumMod val="50000"/>
                  </a:srgbClr>
                </a:solidFill>
                <a:latin typeface="Museo Sans Cyrl 300" panose="02000000000000000000" pitchFamily="50" charset="-52"/>
                <a:cs typeface="Arial" panose="020B0604020202020204" pitchFamily="34" charset="0"/>
              </a:rPr>
              <a:t>known, unknown </a:t>
            </a:r>
            <a:r>
              <a:rPr lang="en-US" sz="800" dirty="0">
                <a:solidFill>
                  <a:srgbClr val="C8C8C8">
                    <a:lumMod val="50000"/>
                  </a:srgbClr>
                </a:solidFill>
                <a:latin typeface="Museo Sans Cyrl 300" panose="02000000000000000000" pitchFamily="50" charset="-52"/>
                <a:cs typeface="Arial" panose="020B0604020202020204" pitchFamily="34" charset="0"/>
              </a:rPr>
              <a:t>and advanced threats.</a:t>
            </a:r>
          </a:p>
          <a:p>
            <a:pPr marL="171450" indent="-85725" defTabSz="914370">
              <a:spcBef>
                <a:spcPts val="200"/>
              </a:spcBef>
              <a:buFont typeface="Arial" panose="020B0604020202020204" pitchFamily="34" charset="0"/>
              <a:buChar char="•"/>
            </a:pPr>
            <a:r>
              <a:rPr lang="en-US" sz="800" dirty="0" smtClean="0">
                <a:solidFill>
                  <a:srgbClr val="C8C8C8">
                    <a:lumMod val="50000"/>
                  </a:srgbClr>
                </a:solidFill>
                <a:latin typeface="Museo Sans Cyrl 300" panose="02000000000000000000" pitchFamily="50" charset="-52"/>
                <a:cs typeface="Arial" panose="020B0604020202020204" pitchFamily="34" charset="0"/>
              </a:rPr>
              <a:t>The </a:t>
            </a:r>
            <a:r>
              <a:rPr lang="en-US" sz="800" dirty="0">
                <a:solidFill>
                  <a:srgbClr val="C8C8C8">
                    <a:lumMod val="50000"/>
                  </a:srgbClr>
                </a:solidFill>
                <a:latin typeface="Museo Sans Cyrl 300" panose="02000000000000000000" pitchFamily="50" charset="-52"/>
                <a:cs typeface="Arial" panose="020B0604020202020204" pitchFamily="34" charset="0"/>
              </a:rPr>
              <a:t>size of the bubble reflects the number of 1</a:t>
            </a:r>
            <a:r>
              <a:rPr lang="en-US" sz="800" baseline="30000" dirty="0">
                <a:solidFill>
                  <a:srgbClr val="C8C8C8">
                    <a:lumMod val="50000"/>
                  </a:srgbClr>
                </a:solidFill>
                <a:latin typeface="Museo Sans Cyrl 300" panose="02000000000000000000" pitchFamily="50" charset="-52"/>
                <a:cs typeface="Arial" panose="020B0604020202020204" pitchFamily="34" charset="0"/>
              </a:rPr>
              <a:t>st</a:t>
            </a:r>
            <a:r>
              <a:rPr lang="en-US" sz="800" dirty="0">
                <a:solidFill>
                  <a:srgbClr val="C8C8C8">
                    <a:lumMod val="50000"/>
                  </a:srgbClr>
                </a:solidFill>
                <a:latin typeface="Museo Sans Cyrl 300" panose="02000000000000000000" pitchFamily="50" charset="-52"/>
                <a:cs typeface="Arial" panose="020B0604020202020204" pitchFamily="34" charset="0"/>
              </a:rPr>
              <a:t> places achieved.</a:t>
            </a:r>
          </a:p>
        </p:txBody>
      </p:sp>
      <p:sp>
        <p:nvSpPr>
          <p:cNvPr id="31" name="TextBox 24"/>
          <p:cNvSpPr txBox="1"/>
          <p:nvPr/>
        </p:nvSpPr>
        <p:spPr>
          <a:xfrm>
            <a:off x="6750487" y="4187227"/>
            <a:ext cx="1504197" cy="246221"/>
          </a:xfrm>
          <a:prstGeom prst="rect">
            <a:avLst/>
          </a:prstGeom>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666750">
              <a:spcBef>
                <a:spcPct val="0"/>
              </a:spcBef>
            </a:pPr>
            <a:endParaRPr lang="en-US" sz="1600" dirty="0">
              <a:solidFill>
                <a:srgbClr val="00A68C"/>
              </a:solidFill>
              <a:latin typeface="Museo Sans Cyrl 700" panose="02000000000000000000" pitchFamily="50" charset="-52"/>
            </a:endParaRP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0431" y="880633"/>
            <a:ext cx="973982" cy="1079128"/>
          </a:xfrm>
          <a:prstGeom prst="rect">
            <a:avLst/>
          </a:prstGeom>
        </p:spPr>
      </p:pic>
      <p:sp>
        <p:nvSpPr>
          <p:cNvPr id="34" name="TextBox 33"/>
          <p:cNvSpPr txBox="1"/>
          <p:nvPr/>
        </p:nvSpPr>
        <p:spPr>
          <a:xfrm>
            <a:off x="762000" y="6441363"/>
            <a:ext cx="6121616" cy="215444"/>
          </a:xfrm>
          <a:prstGeom prst="rect">
            <a:avLst/>
          </a:prstGeom>
          <a:noFill/>
        </p:spPr>
        <p:txBody>
          <a:bodyPr wrap="square" rtlCol="0">
            <a:spAutoFit/>
          </a:bodyPr>
          <a:lstStyle/>
          <a:p>
            <a:r>
              <a:rPr lang="en-US" sz="800" dirty="0">
                <a:solidFill>
                  <a:prstClr val="white">
                    <a:lumMod val="75000"/>
                  </a:prstClr>
                </a:solidFill>
                <a:latin typeface="Museo Sans Cyrl 300" panose="02000000000000000000" pitchFamily="50" charset="-52"/>
              </a:rPr>
              <a:t>© </a:t>
            </a:r>
            <a:r>
              <a:rPr lang="en-US" sz="800" dirty="0" smtClean="0">
                <a:solidFill>
                  <a:prstClr val="white">
                    <a:lumMod val="75000"/>
                  </a:prstClr>
                </a:solidFill>
                <a:latin typeface="Museo Sans Cyrl 300" panose="02000000000000000000" pitchFamily="50" charset="-52"/>
              </a:rPr>
              <a:t>201</a:t>
            </a:r>
            <a:r>
              <a:rPr lang="ru-RU" sz="800" dirty="0" smtClean="0">
                <a:solidFill>
                  <a:prstClr val="white">
                    <a:lumMod val="75000"/>
                  </a:prstClr>
                </a:solidFill>
                <a:latin typeface="Museo Sans Cyrl 300" panose="02000000000000000000" pitchFamily="50" charset="-52"/>
              </a:rPr>
              <a:t>9</a:t>
            </a:r>
            <a:r>
              <a:rPr lang="en-US" sz="800" dirty="0" smtClean="0">
                <a:solidFill>
                  <a:prstClr val="white">
                    <a:lumMod val="75000"/>
                  </a:prstClr>
                </a:solidFill>
                <a:latin typeface="Museo Sans Cyrl 300" panose="02000000000000000000" pitchFamily="50" charset="-52"/>
              </a:rPr>
              <a:t> </a:t>
            </a:r>
            <a:r>
              <a:rPr lang="en-US" sz="800" dirty="0">
                <a:solidFill>
                  <a:prstClr val="white">
                    <a:lumMod val="75000"/>
                  </a:prstClr>
                </a:solidFill>
                <a:latin typeface="Museo Sans Cyrl 300" panose="02000000000000000000" pitchFamily="50" charset="-52"/>
              </a:rPr>
              <a:t>Kaspersky Lab. All rights reserved. Registered trademarks and service marks are the property of their respective owners.</a:t>
            </a:r>
          </a:p>
        </p:txBody>
      </p:sp>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28623" y="3164664"/>
            <a:ext cx="774246" cy="774246"/>
          </a:xfrm>
          <a:prstGeom prst="rect">
            <a:avLst/>
          </a:prstGeom>
        </p:spPr>
      </p:pic>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30377" y="3156058"/>
            <a:ext cx="774246" cy="774246"/>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72314" y="2192479"/>
            <a:ext cx="500525" cy="751747"/>
          </a:xfrm>
          <a:prstGeom prst="rect">
            <a:avLst/>
          </a:prstGeom>
        </p:spPr>
      </p:pic>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89176" y="2189073"/>
            <a:ext cx="487203" cy="759922"/>
          </a:xfrm>
          <a:prstGeom prst="rect">
            <a:avLst/>
          </a:prstGeom>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14659" y="2200168"/>
            <a:ext cx="480088" cy="748827"/>
          </a:xfrm>
          <a:prstGeom prst="rect">
            <a:avLst/>
          </a:prstGeom>
        </p:spPr>
      </p:pic>
      <p:cxnSp>
        <p:nvCxnSpPr>
          <p:cNvPr id="47" name="Straight Connector 46"/>
          <p:cNvCxnSpPr/>
          <p:nvPr/>
        </p:nvCxnSpPr>
        <p:spPr>
          <a:xfrm>
            <a:off x="9510851" y="879427"/>
            <a:ext cx="0" cy="49187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0922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28" y="0"/>
            <a:ext cx="12191144" cy="6857519"/>
          </a:xfrm>
          <a:prstGeom prst="rect">
            <a:avLst/>
          </a:prstGeom>
          <a:blipFill>
            <a:blip r:embed="rId2" cstate="print"/>
            <a:stretch>
              <a:fillRect/>
            </a:stretch>
          </a:blipFill>
        </p:spPr>
        <p:txBody>
          <a:bodyPr wrap="square" lIns="0" tIns="0" rIns="0" bIns="0" rtlCol="0"/>
          <a:lstStyle/>
          <a:p>
            <a:endParaRPr sz="1092" dirty="0"/>
          </a:p>
        </p:txBody>
      </p:sp>
      <p:sp>
        <p:nvSpPr>
          <p:cNvPr id="3" name="object 3"/>
          <p:cNvSpPr txBox="1">
            <a:spLocks noGrp="1"/>
          </p:cNvSpPr>
          <p:nvPr>
            <p:ph type="title"/>
          </p:nvPr>
        </p:nvSpPr>
        <p:spPr>
          <a:xfrm>
            <a:off x="504863" y="378537"/>
            <a:ext cx="5168350" cy="622941"/>
          </a:xfrm>
          <a:prstGeom prst="rect">
            <a:avLst/>
          </a:prstGeom>
        </p:spPr>
        <p:txBody>
          <a:bodyPr vert="horz" wrap="square" lIns="0" tIns="7316" rIns="0" bIns="0" rtlCol="0" anchor="ctr">
            <a:spAutoFit/>
          </a:bodyPr>
          <a:lstStyle/>
          <a:p>
            <a:pPr marL="7701">
              <a:lnSpc>
                <a:spcPct val="100000"/>
              </a:lnSpc>
              <a:spcBef>
                <a:spcPts val="58"/>
              </a:spcBef>
            </a:pPr>
            <a:r>
              <a:rPr sz="4000" b="1" spc="-21" dirty="0">
                <a:latin typeface="Kaspersky Sans" panose="020B0604020202020204" charset="0"/>
              </a:rPr>
              <a:t>Nature </a:t>
            </a:r>
            <a:r>
              <a:rPr sz="4000" b="1" spc="-33" dirty="0">
                <a:latin typeface="Kaspersky Sans" panose="020B0604020202020204" charset="0"/>
              </a:rPr>
              <a:t>of </a:t>
            </a:r>
            <a:r>
              <a:rPr sz="4000" b="1" spc="-24" dirty="0">
                <a:latin typeface="Kaspersky Sans" panose="020B0604020202020204" charset="0"/>
              </a:rPr>
              <a:t>the</a:t>
            </a:r>
            <a:r>
              <a:rPr sz="4000" b="1" spc="30" dirty="0">
                <a:latin typeface="Kaspersky Sans" panose="020B0604020202020204" charset="0"/>
              </a:rPr>
              <a:t> </a:t>
            </a:r>
            <a:r>
              <a:rPr sz="4000" b="1" spc="-39" dirty="0">
                <a:latin typeface="Kaspersky Sans" panose="020B0604020202020204" charset="0"/>
              </a:rPr>
              <a:t>threats</a:t>
            </a:r>
          </a:p>
        </p:txBody>
      </p:sp>
      <p:sp>
        <p:nvSpPr>
          <p:cNvPr id="4" name="object 4"/>
          <p:cNvSpPr/>
          <p:nvPr/>
        </p:nvSpPr>
        <p:spPr>
          <a:xfrm>
            <a:off x="2764011" y="1498524"/>
            <a:ext cx="300350" cy="1120923"/>
          </a:xfrm>
          <a:custGeom>
            <a:avLst/>
            <a:gdLst/>
            <a:ahLst/>
            <a:cxnLst/>
            <a:rect l="l" t="t" r="r" b="b"/>
            <a:pathLst>
              <a:path w="495300" h="1848485">
                <a:moveTo>
                  <a:pt x="15129" y="0"/>
                </a:moveTo>
                <a:lnTo>
                  <a:pt x="8069" y="898"/>
                </a:lnTo>
                <a:lnTo>
                  <a:pt x="2353" y="3952"/>
                </a:lnTo>
                <a:lnTo>
                  <a:pt x="0" y="8083"/>
                </a:lnTo>
                <a:lnTo>
                  <a:pt x="0" y="243814"/>
                </a:lnTo>
                <a:lnTo>
                  <a:pt x="21181" y="285861"/>
                </a:lnTo>
                <a:lnTo>
                  <a:pt x="114771" y="330063"/>
                </a:lnTo>
                <a:lnTo>
                  <a:pt x="81343" y="367568"/>
                </a:lnTo>
                <a:lnTo>
                  <a:pt x="53133" y="409491"/>
                </a:lnTo>
                <a:lnTo>
                  <a:pt x="30484" y="453677"/>
                </a:lnTo>
                <a:lnTo>
                  <a:pt x="13814" y="497863"/>
                </a:lnTo>
                <a:lnTo>
                  <a:pt x="3519" y="539813"/>
                </a:lnTo>
                <a:lnTo>
                  <a:pt x="0" y="577291"/>
                </a:lnTo>
                <a:lnTo>
                  <a:pt x="0" y="1359246"/>
                </a:lnTo>
                <a:lnTo>
                  <a:pt x="494958" y="1359246"/>
                </a:lnTo>
                <a:lnTo>
                  <a:pt x="494958" y="1215712"/>
                </a:lnTo>
                <a:lnTo>
                  <a:pt x="174853" y="1215712"/>
                </a:lnTo>
                <a:lnTo>
                  <a:pt x="139493" y="1083590"/>
                </a:lnTo>
                <a:lnTo>
                  <a:pt x="139289" y="1059266"/>
                </a:lnTo>
                <a:lnTo>
                  <a:pt x="42668" y="1059266"/>
                </a:lnTo>
                <a:lnTo>
                  <a:pt x="113389" y="903480"/>
                </a:lnTo>
                <a:lnTo>
                  <a:pt x="213480" y="866675"/>
                </a:lnTo>
                <a:lnTo>
                  <a:pt x="214024" y="866015"/>
                </a:lnTo>
                <a:lnTo>
                  <a:pt x="214024" y="864047"/>
                </a:lnTo>
                <a:lnTo>
                  <a:pt x="140582" y="824603"/>
                </a:lnTo>
                <a:lnTo>
                  <a:pt x="87819" y="758877"/>
                </a:lnTo>
                <a:lnTo>
                  <a:pt x="100332" y="662252"/>
                </a:lnTo>
                <a:lnTo>
                  <a:pt x="191081" y="662252"/>
                </a:lnTo>
                <a:lnTo>
                  <a:pt x="197156" y="584684"/>
                </a:lnTo>
                <a:lnTo>
                  <a:pt x="494958" y="584684"/>
                </a:lnTo>
                <a:lnTo>
                  <a:pt x="494958" y="583050"/>
                </a:lnTo>
                <a:lnTo>
                  <a:pt x="491438" y="543146"/>
                </a:lnTo>
                <a:lnTo>
                  <a:pt x="481142" y="499570"/>
                </a:lnTo>
                <a:lnTo>
                  <a:pt x="464470" y="454397"/>
                </a:lnTo>
                <a:lnTo>
                  <a:pt x="441820" y="409704"/>
                </a:lnTo>
                <a:lnTo>
                  <a:pt x="413569" y="367541"/>
                </a:lnTo>
                <a:lnTo>
                  <a:pt x="380187" y="330063"/>
                </a:lnTo>
                <a:lnTo>
                  <a:pt x="459095" y="289813"/>
                </a:lnTo>
                <a:lnTo>
                  <a:pt x="472656" y="281010"/>
                </a:lnTo>
                <a:lnTo>
                  <a:pt x="481510" y="271129"/>
                </a:lnTo>
                <a:lnTo>
                  <a:pt x="486329" y="259090"/>
                </a:lnTo>
                <a:lnTo>
                  <a:pt x="487786" y="243814"/>
                </a:lnTo>
                <a:lnTo>
                  <a:pt x="487786" y="105829"/>
                </a:lnTo>
                <a:lnTo>
                  <a:pt x="236715" y="105829"/>
                </a:lnTo>
                <a:lnTo>
                  <a:pt x="21517" y="2335"/>
                </a:lnTo>
                <a:lnTo>
                  <a:pt x="15129" y="0"/>
                </a:lnTo>
                <a:close/>
              </a:path>
              <a:path w="495300" h="1848485">
                <a:moveTo>
                  <a:pt x="220548" y="901512"/>
                </a:moveTo>
                <a:lnTo>
                  <a:pt x="152005" y="963300"/>
                </a:lnTo>
                <a:lnTo>
                  <a:pt x="151611" y="1048010"/>
                </a:lnTo>
                <a:lnTo>
                  <a:pt x="151575" y="1080962"/>
                </a:lnTo>
                <a:lnTo>
                  <a:pt x="174853" y="1215712"/>
                </a:lnTo>
                <a:lnTo>
                  <a:pt x="319560" y="1215712"/>
                </a:lnTo>
                <a:lnTo>
                  <a:pt x="342838" y="1080962"/>
                </a:lnTo>
                <a:lnTo>
                  <a:pt x="247207" y="1080962"/>
                </a:lnTo>
                <a:lnTo>
                  <a:pt x="224659" y="1065255"/>
                </a:lnTo>
                <a:lnTo>
                  <a:pt x="203487" y="1048010"/>
                </a:lnTo>
                <a:lnTo>
                  <a:pt x="187311" y="1025220"/>
                </a:lnTo>
                <a:lnTo>
                  <a:pt x="179753" y="992881"/>
                </a:lnTo>
                <a:lnTo>
                  <a:pt x="183008" y="956246"/>
                </a:lnTo>
                <a:lnTo>
                  <a:pt x="193965" y="931998"/>
                </a:lnTo>
                <a:lnTo>
                  <a:pt x="208287" y="916993"/>
                </a:lnTo>
                <a:lnTo>
                  <a:pt x="221637" y="908087"/>
                </a:lnTo>
                <a:lnTo>
                  <a:pt x="222726" y="906768"/>
                </a:lnTo>
                <a:lnTo>
                  <a:pt x="223270" y="906768"/>
                </a:lnTo>
                <a:lnTo>
                  <a:pt x="222181" y="905459"/>
                </a:lnTo>
                <a:lnTo>
                  <a:pt x="221637" y="903480"/>
                </a:lnTo>
                <a:lnTo>
                  <a:pt x="220548" y="901512"/>
                </a:lnTo>
                <a:close/>
              </a:path>
              <a:path w="495300" h="1848485">
                <a:moveTo>
                  <a:pt x="279844" y="882455"/>
                </a:moveTo>
                <a:lnTo>
                  <a:pt x="279844" y="883763"/>
                </a:lnTo>
                <a:lnTo>
                  <a:pt x="279300" y="884423"/>
                </a:lnTo>
                <a:lnTo>
                  <a:pt x="279300" y="885732"/>
                </a:lnTo>
                <a:lnTo>
                  <a:pt x="356010" y="954756"/>
                </a:lnTo>
                <a:lnTo>
                  <a:pt x="355455" y="1083590"/>
                </a:lnTo>
                <a:lnTo>
                  <a:pt x="319560" y="1215712"/>
                </a:lnTo>
                <a:lnTo>
                  <a:pt x="494958" y="1215712"/>
                </a:lnTo>
                <a:lnTo>
                  <a:pt x="494958" y="1059926"/>
                </a:lnTo>
                <a:lnTo>
                  <a:pt x="452289" y="1059926"/>
                </a:lnTo>
                <a:lnTo>
                  <a:pt x="372323" y="919260"/>
                </a:lnTo>
                <a:lnTo>
                  <a:pt x="279844" y="882455"/>
                </a:lnTo>
                <a:close/>
              </a:path>
              <a:path w="495300" h="1848485">
                <a:moveTo>
                  <a:pt x="273866" y="901512"/>
                </a:moveTo>
                <a:lnTo>
                  <a:pt x="272777" y="902831"/>
                </a:lnTo>
                <a:lnTo>
                  <a:pt x="272232" y="904800"/>
                </a:lnTo>
                <a:lnTo>
                  <a:pt x="271143" y="906768"/>
                </a:lnTo>
                <a:lnTo>
                  <a:pt x="271688" y="907428"/>
                </a:lnTo>
                <a:lnTo>
                  <a:pt x="272232" y="907428"/>
                </a:lnTo>
                <a:lnTo>
                  <a:pt x="272777" y="908087"/>
                </a:lnTo>
                <a:lnTo>
                  <a:pt x="286203" y="916993"/>
                </a:lnTo>
                <a:lnTo>
                  <a:pt x="300653" y="931998"/>
                </a:lnTo>
                <a:lnTo>
                  <a:pt x="311635" y="956246"/>
                </a:lnTo>
                <a:lnTo>
                  <a:pt x="314660" y="992881"/>
                </a:lnTo>
                <a:lnTo>
                  <a:pt x="306873" y="1025220"/>
                </a:lnTo>
                <a:lnTo>
                  <a:pt x="290722" y="1048010"/>
                </a:lnTo>
                <a:lnTo>
                  <a:pt x="269678" y="1065255"/>
                </a:lnTo>
                <a:lnTo>
                  <a:pt x="247207" y="1080962"/>
                </a:lnTo>
                <a:lnTo>
                  <a:pt x="342838" y="1080962"/>
                </a:lnTo>
                <a:lnTo>
                  <a:pt x="342802" y="1048010"/>
                </a:lnTo>
                <a:lnTo>
                  <a:pt x="342408" y="963300"/>
                </a:lnTo>
                <a:lnTo>
                  <a:pt x="273866" y="901512"/>
                </a:lnTo>
                <a:close/>
              </a:path>
              <a:path w="495300" h="1848485">
                <a:moveTo>
                  <a:pt x="494958" y="662252"/>
                </a:moveTo>
                <a:lnTo>
                  <a:pt x="394082" y="662252"/>
                </a:lnTo>
                <a:lnTo>
                  <a:pt x="407139" y="759537"/>
                </a:lnTo>
                <a:lnTo>
                  <a:pt x="354376" y="825263"/>
                </a:lnTo>
                <a:lnTo>
                  <a:pt x="280933" y="864706"/>
                </a:lnTo>
                <a:lnTo>
                  <a:pt x="281478" y="865356"/>
                </a:lnTo>
                <a:lnTo>
                  <a:pt x="281478" y="867335"/>
                </a:lnTo>
                <a:lnTo>
                  <a:pt x="381569" y="904140"/>
                </a:lnTo>
                <a:lnTo>
                  <a:pt x="452289" y="1059926"/>
                </a:lnTo>
                <a:lnTo>
                  <a:pt x="494958" y="1059926"/>
                </a:lnTo>
                <a:lnTo>
                  <a:pt x="494958" y="662252"/>
                </a:lnTo>
                <a:close/>
              </a:path>
              <a:path w="495300" h="1848485">
                <a:moveTo>
                  <a:pt x="214569" y="882455"/>
                </a:moveTo>
                <a:lnTo>
                  <a:pt x="122090" y="919260"/>
                </a:lnTo>
                <a:lnTo>
                  <a:pt x="42668" y="1059266"/>
                </a:lnTo>
                <a:lnTo>
                  <a:pt x="139289" y="1059266"/>
                </a:lnTo>
                <a:lnTo>
                  <a:pt x="138414" y="954756"/>
                </a:lnTo>
                <a:lnTo>
                  <a:pt x="215113" y="885732"/>
                </a:lnTo>
                <a:lnTo>
                  <a:pt x="215113" y="884423"/>
                </a:lnTo>
                <a:lnTo>
                  <a:pt x="214569" y="883763"/>
                </a:lnTo>
                <a:lnTo>
                  <a:pt x="214569" y="882455"/>
                </a:lnTo>
                <a:close/>
              </a:path>
              <a:path w="495300" h="1848485">
                <a:moveTo>
                  <a:pt x="494958" y="584684"/>
                </a:moveTo>
                <a:lnTo>
                  <a:pt x="297257" y="584684"/>
                </a:lnTo>
                <a:lnTo>
                  <a:pt x="310304" y="758877"/>
                </a:lnTo>
                <a:lnTo>
                  <a:pt x="278211" y="847608"/>
                </a:lnTo>
                <a:lnTo>
                  <a:pt x="345120" y="810802"/>
                </a:lnTo>
                <a:lnTo>
                  <a:pt x="394082" y="752302"/>
                </a:lnTo>
                <a:lnTo>
                  <a:pt x="394082" y="662252"/>
                </a:lnTo>
                <a:lnTo>
                  <a:pt x="494958" y="662252"/>
                </a:lnTo>
                <a:lnTo>
                  <a:pt x="494958" y="584684"/>
                </a:lnTo>
                <a:close/>
              </a:path>
              <a:path w="495300" h="1848485">
                <a:moveTo>
                  <a:pt x="191081" y="662252"/>
                </a:moveTo>
                <a:lnTo>
                  <a:pt x="100332" y="662252"/>
                </a:lnTo>
                <a:lnTo>
                  <a:pt x="100332" y="751642"/>
                </a:lnTo>
                <a:lnTo>
                  <a:pt x="149293" y="810143"/>
                </a:lnTo>
                <a:lnTo>
                  <a:pt x="215658" y="846958"/>
                </a:lnTo>
                <a:lnTo>
                  <a:pt x="183565" y="758218"/>
                </a:lnTo>
                <a:lnTo>
                  <a:pt x="191081" y="662252"/>
                </a:lnTo>
                <a:close/>
              </a:path>
              <a:path w="495300" h="1848485">
                <a:moveTo>
                  <a:pt x="285802" y="784510"/>
                </a:moveTo>
                <a:lnTo>
                  <a:pt x="252641" y="784510"/>
                </a:lnTo>
                <a:lnTo>
                  <a:pt x="266787" y="835786"/>
                </a:lnTo>
                <a:lnTo>
                  <a:pt x="285802" y="784510"/>
                </a:lnTo>
                <a:close/>
              </a:path>
              <a:path w="495300" h="1848485">
                <a:moveTo>
                  <a:pt x="297257" y="584684"/>
                </a:moveTo>
                <a:lnTo>
                  <a:pt x="197156" y="584684"/>
                </a:lnTo>
                <a:lnTo>
                  <a:pt x="197156" y="752961"/>
                </a:lnTo>
                <a:lnTo>
                  <a:pt x="227626" y="835126"/>
                </a:lnTo>
                <a:lnTo>
                  <a:pt x="241228" y="784510"/>
                </a:lnTo>
                <a:lnTo>
                  <a:pt x="285802" y="784510"/>
                </a:lnTo>
                <a:lnTo>
                  <a:pt x="297257" y="753621"/>
                </a:lnTo>
                <a:lnTo>
                  <a:pt x="297257" y="584684"/>
                </a:lnTo>
                <a:close/>
              </a:path>
              <a:path w="495300" h="1848485">
                <a:moveTo>
                  <a:pt x="252641" y="784510"/>
                </a:moveTo>
                <a:lnTo>
                  <a:pt x="241228" y="784510"/>
                </a:lnTo>
                <a:lnTo>
                  <a:pt x="241228" y="823954"/>
                </a:lnTo>
                <a:lnTo>
                  <a:pt x="252641" y="823954"/>
                </a:lnTo>
                <a:lnTo>
                  <a:pt x="252641" y="784510"/>
                </a:lnTo>
                <a:close/>
              </a:path>
              <a:path w="495300" h="1848485">
                <a:moveTo>
                  <a:pt x="258243" y="31077"/>
                </a:moveTo>
                <a:lnTo>
                  <a:pt x="236715" y="31077"/>
                </a:lnTo>
                <a:lnTo>
                  <a:pt x="236715" y="105829"/>
                </a:lnTo>
                <a:lnTo>
                  <a:pt x="487786" y="105829"/>
                </a:lnTo>
                <a:lnTo>
                  <a:pt x="487786" y="100070"/>
                </a:lnTo>
                <a:lnTo>
                  <a:pt x="258243" y="100070"/>
                </a:lnTo>
                <a:lnTo>
                  <a:pt x="258243" y="31077"/>
                </a:lnTo>
                <a:close/>
              </a:path>
              <a:path w="495300" h="1848485">
                <a:moveTo>
                  <a:pt x="475678" y="0"/>
                </a:moveTo>
                <a:lnTo>
                  <a:pt x="466258" y="2335"/>
                </a:lnTo>
                <a:lnTo>
                  <a:pt x="258243" y="100070"/>
                </a:lnTo>
                <a:lnTo>
                  <a:pt x="487786" y="100070"/>
                </a:lnTo>
                <a:lnTo>
                  <a:pt x="487786" y="8083"/>
                </a:lnTo>
                <a:lnTo>
                  <a:pt x="486441" y="3952"/>
                </a:lnTo>
                <a:lnTo>
                  <a:pt x="482405" y="898"/>
                </a:lnTo>
                <a:lnTo>
                  <a:pt x="475678" y="0"/>
                </a:lnTo>
                <a:close/>
              </a:path>
              <a:path w="495300" h="1848485">
                <a:moveTo>
                  <a:pt x="494958" y="1393737"/>
                </a:moveTo>
                <a:lnTo>
                  <a:pt x="0" y="1393737"/>
                </a:lnTo>
                <a:lnTo>
                  <a:pt x="2337" y="1455820"/>
                </a:lnTo>
                <a:lnTo>
                  <a:pt x="9132" y="1515227"/>
                </a:lnTo>
                <a:lnTo>
                  <a:pt x="20062" y="1571439"/>
                </a:lnTo>
                <a:lnTo>
                  <a:pt x="34803" y="1623939"/>
                </a:lnTo>
                <a:lnTo>
                  <a:pt x="53030" y="1672206"/>
                </a:lnTo>
                <a:lnTo>
                  <a:pt x="74421" y="1715721"/>
                </a:lnTo>
                <a:lnTo>
                  <a:pt x="98652" y="1753966"/>
                </a:lnTo>
                <a:lnTo>
                  <a:pt x="125397" y="1786421"/>
                </a:lnTo>
                <a:lnTo>
                  <a:pt x="154335" y="1812568"/>
                </a:lnTo>
                <a:lnTo>
                  <a:pt x="217490" y="1843859"/>
                </a:lnTo>
                <a:lnTo>
                  <a:pt x="251060" y="1847965"/>
                </a:lnTo>
                <a:lnTo>
                  <a:pt x="284491" y="1843859"/>
                </a:lnTo>
                <a:lnTo>
                  <a:pt x="346670" y="1812568"/>
                </a:lnTo>
                <a:lnTo>
                  <a:pt x="374870" y="1786421"/>
                </a:lnTo>
                <a:lnTo>
                  <a:pt x="400779" y="1753966"/>
                </a:lnTo>
                <a:lnTo>
                  <a:pt x="424121" y="1715721"/>
                </a:lnTo>
                <a:lnTo>
                  <a:pt x="444625" y="1672206"/>
                </a:lnTo>
                <a:lnTo>
                  <a:pt x="462014" y="1623939"/>
                </a:lnTo>
                <a:lnTo>
                  <a:pt x="476016" y="1571439"/>
                </a:lnTo>
                <a:lnTo>
                  <a:pt x="486357" y="1515227"/>
                </a:lnTo>
                <a:lnTo>
                  <a:pt x="492762" y="1455820"/>
                </a:lnTo>
                <a:lnTo>
                  <a:pt x="494958" y="1393737"/>
                </a:lnTo>
                <a:close/>
              </a:path>
            </a:pathLst>
          </a:custGeom>
          <a:solidFill>
            <a:srgbClr val="B93736"/>
          </a:solidFill>
        </p:spPr>
        <p:txBody>
          <a:bodyPr wrap="square" lIns="0" tIns="0" rIns="0" bIns="0" rtlCol="0"/>
          <a:lstStyle/>
          <a:p>
            <a:endParaRPr sz="1092"/>
          </a:p>
        </p:txBody>
      </p:sp>
      <p:sp>
        <p:nvSpPr>
          <p:cNvPr id="5" name="object 5"/>
          <p:cNvSpPr/>
          <p:nvPr/>
        </p:nvSpPr>
        <p:spPr>
          <a:xfrm>
            <a:off x="2718039" y="4029860"/>
            <a:ext cx="407013" cy="407013"/>
          </a:xfrm>
          <a:custGeom>
            <a:avLst/>
            <a:gdLst/>
            <a:ahLst/>
            <a:cxnLst/>
            <a:rect l="l" t="t" r="r" b="b"/>
            <a:pathLst>
              <a:path w="671195" h="671195">
                <a:moveTo>
                  <a:pt x="335476" y="0"/>
                </a:moveTo>
                <a:lnTo>
                  <a:pt x="285901" y="3637"/>
                </a:lnTo>
                <a:lnTo>
                  <a:pt x="238585" y="14203"/>
                </a:lnTo>
                <a:lnTo>
                  <a:pt x="194046" y="31179"/>
                </a:lnTo>
                <a:lnTo>
                  <a:pt x="152804" y="54046"/>
                </a:lnTo>
                <a:lnTo>
                  <a:pt x="115377" y="82285"/>
                </a:lnTo>
                <a:lnTo>
                  <a:pt x="82285" y="115377"/>
                </a:lnTo>
                <a:lnTo>
                  <a:pt x="54046" y="152804"/>
                </a:lnTo>
                <a:lnTo>
                  <a:pt x="31179" y="194046"/>
                </a:lnTo>
                <a:lnTo>
                  <a:pt x="14203" y="238585"/>
                </a:lnTo>
                <a:lnTo>
                  <a:pt x="3637" y="285901"/>
                </a:lnTo>
                <a:lnTo>
                  <a:pt x="0" y="335476"/>
                </a:lnTo>
                <a:lnTo>
                  <a:pt x="3637" y="385051"/>
                </a:lnTo>
                <a:lnTo>
                  <a:pt x="14203" y="432368"/>
                </a:lnTo>
                <a:lnTo>
                  <a:pt x="31179" y="476906"/>
                </a:lnTo>
                <a:lnTo>
                  <a:pt x="54046" y="518148"/>
                </a:lnTo>
                <a:lnTo>
                  <a:pt x="82285" y="555575"/>
                </a:lnTo>
                <a:lnTo>
                  <a:pt x="115377" y="588667"/>
                </a:lnTo>
                <a:lnTo>
                  <a:pt x="152804" y="616906"/>
                </a:lnTo>
                <a:lnTo>
                  <a:pt x="194046" y="639773"/>
                </a:lnTo>
                <a:lnTo>
                  <a:pt x="238585" y="656749"/>
                </a:lnTo>
                <a:lnTo>
                  <a:pt x="285901" y="667316"/>
                </a:lnTo>
                <a:lnTo>
                  <a:pt x="335476" y="670953"/>
                </a:lnTo>
                <a:lnTo>
                  <a:pt x="385051" y="667316"/>
                </a:lnTo>
                <a:lnTo>
                  <a:pt x="432368" y="656749"/>
                </a:lnTo>
                <a:lnTo>
                  <a:pt x="476906" y="639773"/>
                </a:lnTo>
                <a:lnTo>
                  <a:pt x="518148" y="616906"/>
                </a:lnTo>
                <a:lnTo>
                  <a:pt x="555575" y="588667"/>
                </a:lnTo>
                <a:lnTo>
                  <a:pt x="588667" y="555575"/>
                </a:lnTo>
                <a:lnTo>
                  <a:pt x="616906" y="518148"/>
                </a:lnTo>
                <a:lnTo>
                  <a:pt x="639773" y="476906"/>
                </a:lnTo>
                <a:lnTo>
                  <a:pt x="656749" y="432368"/>
                </a:lnTo>
                <a:lnTo>
                  <a:pt x="667316" y="385051"/>
                </a:lnTo>
                <a:lnTo>
                  <a:pt x="670953" y="335476"/>
                </a:lnTo>
                <a:lnTo>
                  <a:pt x="667316" y="285901"/>
                </a:lnTo>
                <a:lnTo>
                  <a:pt x="656749" y="238585"/>
                </a:lnTo>
                <a:lnTo>
                  <a:pt x="639773" y="194046"/>
                </a:lnTo>
                <a:lnTo>
                  <a:pt x="616906" y="152804"/>
                </a:lnTo>
                <a:lnTo>
                  <a:pt x="588667" y="115377"/>
                </a:lnTo>
                <a:lnTo>
                  <a:pt x="555575" y="82285"/>
                </a:lnTo>
                <a:lnTo>
                  <a:pt x="518148" y="54046"/>
                </a:lnTo>
                <a:lnTo>
                  <a:pt x="476906" y="31179"/>
                </a:lnTo>
                <a:lnTo>
                  <a:pt x="432368" y="14203"/>
                </a:lnTo>
                <a:lnTo>
                  <a:pt x="385051" y="3637"/>
                </a:lnTo>
                <a:lnTo>
                  <a:pt x="335476" y="0"/>
                </a:lnTo>
                <a:close/>
              </a:path>
            </a:pathLst>
          </a:custGeom>
          <a:solidFill>
            <a:srgbClr val="B93736"/>
          </a:solidFill>
        </p:spPr>
        <p:txBody>
          <a:bodyPr wrap="square" lIns="0" tIns="0" rIns="0" bIns="0" rtlCol="0"/>
          <a:lstStyle/>
          <a:p>
            <a:endParaRPr sz="1092"/>
          </a:p>
        </p:txBody>
      </p:sp>
      <p:sp>
        <p:nvSpPr>
          <p:cNvPr id="6" name="object 6"/>
          <p:cNvSpPr txBox="1"/>
          <p:nvPr/>
        </p:nvSpPr>
        <p:spPr>
          <a:xfrm>
            <a:off x="2821736" y="4075360"/>
            <a:ext cx="192917" cy="292081"/>
          </a:xfrm>
          <a:prstGeom prst="rect">
            <a:avLst/>
          </a:prstGeom>
        </p:spPr>
        <p:txBody>
          <a:bodyPr vert="horz" wrap="square" lIns="0" tIns="7316" rIns="0" bIns="0" rtlCol="0">
            <a:spAutoFit/>
          </a:bodyPr>
          <a:lstStyle/>
          <a:p>
            <a:pPr marL="7701">
              <a:spcBef>
                <a:spcPts val="58"/>
              </a:spcBef>
            </a:pPr>
            <a:r>
              <a:rPr sz="1850" spc="-3" dirty="0">
                <a:solidFill>
                  <a:srgbClr val="FFFFFF"/>
                </a:solidFill>
                <a:latin typeface="Kaspersky Sans"/>
                <a:cs typeface="Kaspersky Sans"/>
              </a:rPr>
              <a:t>€</a:t>
            </a:r>
            <a:endParaRPr sz="1850">
              <a:latin typeface="Kaspersky Sans"/>
              <a:cs typeface="Kaspersky Sans"/>
            </a:endParaRPr>
          </a:p>
        </p:txBody>
      </p:sp>
      <p:sp>
        <p:nvSpPr>
          <p:cNvPr id="7" name="object 7"/>
          <p:cNvSpPr/>
          <p:nvPr/>
        </p:nvSpPr>
        <p:spPr>
          <a:xfrm>
            <a:off x="2718037" y="3599960"/>
            <a:ext cx="134388" cy="97036"/>
          </a:xfrm>
          <a:custGeom>
            <a:avLst/>
            <a:gdLst/>
            <a:ahLst/>
            <a:cxnLst/>
            <a:rect l="l" t="t" r="r" b="b"/>
            <a:pathLst>
              <a:path w="221614" h="160020">
                <a:moveTo>
                  <a:pt x="0" y="160020"/>
                </a:moveTo>
                <a:lnTo>
                  <a:pt x="221291" y="160020"/>
                </a:lnTo>
                <a:lnTo>
                  <a:pt x="221291" y="0"/>
                </a:lnTo>
                <a:lnTo>
                  <a:pt x="0" y="0"/>
                </a:lnTo>
                <a:lnTo>
                  <a:pt x="0" y="160020"/>
                </a:lnTo>
                <a:close/>
              </a:path>
            </a:pathLst>
          </a:custGeom>
          <a:solidFill>
            <a:srgbClr val="B93736"/>
          </a:solidFill>
        </p:spPr>
        <p:txBody>
          <a:bodyPr wrap="square" lIns="0" tIns="0" rIns="0" bIns="0" rtlCol="0"/>
          <a:lstStyle/>
          <a:p>
            <a:endParaRPr sz="1092"/>
          </a:p>
        </p:txBody>
      </p:sp>
      <p:sp>
        <p:nvSpPr>
          <p:cNvPr id="8" name="object 8"/>
          <p:cNvSpPr/>
          <p:nvPr/>
        </p:nvSpPr>
        <p:spPr>
          <a:xfrm>
            <a:off x="2718037" y="3579167"/>
            <a:ext cx="392381" cy="0"/>
          </a:xfrm>
          <a:custGeom>
            <a:avLst/>
            <a:gdLst/>
            <a:ahLst/>
            <a:cxnLst/>
            <a:rect l="l" t="t" r="r" b="b"/>
            <a:pathLst>
              <a:path w="647064">
                <a:moveTo>
                  <a:pt x="0" y="0"/>
                </a:moveTo>
                <a:lnTo>
                  <a:pt x="646587" y="0"/>
                </a:lnTo>
              </a:path>
            </a:pathLst>
          </a:custGeom>
          <a:ln w="68579">
            <a:solidFill>
              <a:srgbClr val="B93736"/>
            </a:solidFill>
          </a:ln>
        </p:spPr>
        <p:txBody>
          <a:bodyPr wrap="square" lIns="0" tIns="0" rIns="0" bIns="0" rtlCol="0"/>
          <a:lstStyle/>
          <a:p>
            <a:endParaRPr sz="1092"/>
          </a:p>
        </p:txBody>
      </p:sp>
      <p:sp>
        <p:nvSpPr>
          <p:cNvPr id="9" name="object 9"/>
          <p:cNvSpPr/>
          <p:nvPr/>
        </p:nvSpPr>
        <p:spPr>
          <a:xfrm>
            <a:off x="2718036" y="3511395"/>
            <a:ext cx="37351" cy="46978"/>
          </a:xfrm>
          <a:custGeom>
            <a:avLst/>
            <a:gdLst/>
            <a:ahLst/>
            <a:cxnLst/>
            <a:rect l="l" t="t" r="r" b="b"/>
            <a:pathLst>
              <a:path w="61595" h="77470">
                <a:moveTo>
                  <a:pt x="0" y="77470"/>
                </a:moveTo>
                <a:lnTo>
                  <a:pt x="61579" y="77470"/>
                </a:lnTo>
                <a:lnTo>
                  <a:pt x="61579" y="0"/>
                </a:lnTo>
                <a:lnTo>
                  <a:pt x="0" y="0"/>
                </a:lnTo>
                <a:lnTo>
                  <a:pt x="0" y="77470"/>
                </a:lnTo>
                <a:close/>
              </a:path>
            </a:pathLst>
          </a:custGeom>
          <a:solidFill>
            <a:srgbClr val="B93736"/>
          </a:solidFill>
        </p:spPr>
        <p:txBody>
          <a:bodyPr wrap="square" lIns="0" tIns="0" rIns="0" bIns="0" rtlCol="0"/>
          <a:lstStyle/>
          <a:p>
            <a:endParaRPr sz="1092"/>
          </a:p>
        </p:txBody>
      </p:sp>
      <p:sp>
        <p:nvSpPr>
          <p:cNvPr id="10" name="object 10"/>
          <p:cNvSpPr/>
          <p:nvPr/>
        </p:nvSpPr>
        <p:spPr>
          <a:xfrm>
            <a:off x="2718037" y="3490602"/>
            <a:ext cx="392381" cy="0"/>
          </a:xfrm>
          <a:custGeom>
            <a:avLst/>
            <a:gdLst/>
            <a:ahLst/>
            <a:cxnLst/>
            <a:rect l="l" t="t" r="r" b="b"/>
            <a:pathLst>
              <a:path w="647064">
                <a:moveTo>
                  <a:pt x="0" y="0"/>
                </a:moveTo>
                <a:lnTo>
                  <a:pt x="646587" y="0"/>
                </a:lnTo>
              </a:path>
            </a:pathLst>
          </a:custGeom>
          <a:ln w="68579">
            <a:solidFill>
              <a:srgbClr val="B93736"/>
            </a:solidFill>
          </a:ln>
        </p:spPr>
        <p:txBody>
          <a:bodyPr wrap="square" lIns="0" tIns="0" rIns="0" bIns="0" rtlCol="0"/>
          <a:lstStyle/>
          <a:p>
            <a:endParaRPr sz="1092"/>
          </a:p>
        </p:txBody>
      </p:sp>
      <p:sp>
        <p:nvSpPr>
          <p:cNvPr id="11" name="object 11"/>
          <p:cNvSpPr/>
          <p:nvPr/>
        </p:nvSpPr>
        <p:spPr>
          <a:xfrm>
            <a:off x="2718036" y="3423600"/>
            <a:ext cx="37351" cy="46208"/>
          </a:xfrm>
          <a:custGeom>
            <a:avLst/>
            <a:gdLst/>
            <a:ahLst/>
            <a:cxnLst/>
            <a:rect l="l" t="t" r="r" b="b"/>
            <a:pathLst>
              <a:path w="61595" h="76200">
                <a:moveTo>
                  <a:pt x="0" y="76200"/>
                </a:moveTo>
                <a:lnTo>
                  <a:pt x="61579" y="76200"/>
                </a:lnTo>
                <a:lnTo>
                  <a:pt x="61579" y="0"/>
                </a:lnTo>
                <a:lnTo>
                  <a:pt x="0" y="0"/>
                </a:lnTo>
                <a:lnTo>
                  <a:pt x="0" y="76200"/>
                </a:lnTo>
                <a:close/>
              </a:path>
            </a:pathLst>
          </a:custGeom>
          <a:solidFill>
            <a:srgbClr val="B93736"/>
          </a:solidFill>
        </p:spPr>
        <p:txBody>
          <a:bodyPr wrap="square" lIns="0" tIns="0" rIns="0" bIns="0" rtlCol="0"/>
          <a:lstStyle/>
          <a:p>
            <a:endParaRPr sz="1092"/>
          </a:p>
        </p:txBody>
      </p:sp>
      <p:sp>
        <p:nvSpPr>
          <p:cNvPr id="12" name="object 12"/>
          <p:cNvSpPr/>
          <p:nvPr/>
        </p:nvSpPr>
        <p:spPr>
          <a:xfrm>
            <a:off x="2718037" y="3402807"/>
            <a:ext cx="392381" cy="0"/>
          </a:xfrm>
          <a:custGeom>
            <a:avLst/>
            <a:gdLst/>
            <a:ahLst/>
            <a:cxnLst/>
            <a:rect l="l" t="t" r="r" b="b"/>
            <a:pathLst>
              <a:path w="647064">
                <a:moveTo>
                  <a:pt x="0" y="0"/>
                </a:moveTo>
                <a:lnTo>
                  <a:pt x="646587" y="0"/>
                </a:lnTo>
              </a:path>
            </a:pathLst>
          </a:custGeom>
          <a:ln w="68580">
            <a:solidFill>
              <a:srgbClr val="B93736"/>
            </a:solidFill>
          </a:ln>
        </p:spPr>
        <p:txBody>
          <a:bodyPr wrap="square" lIns="0" tIns="0" rIns="0" bIns="0" rtlCol="0"/>
          <a:lstStyle/>
          <a:p>
            <a:endParaRPr sz="1092"/>
          </a:p>
        </p:txBody>
      </p:sp>
      <p:sp>
        <p:nvSpPr>
          <p:cNvPr id="13" name="object 13"/>
          <p:cNvSpPr/>
          <p:nvPr/>
        </p:nvSpPr>
        <p:spPr>
          <a:xfrm>
            <a:off x="2718036" y="3335036"/>
            <a:ext cx="37351" cy="46978"/>
          </a:xfrm>
          <a:custGeom>
            <a:avLst/>
            <a:gdLst/>
            <a:ahLst/>
            <a:cxnLst/>
            <a:rect l="l" t="t" r="r" b="b"/>
            <a:pathLst>
              <a:path w="61595" h="77470">
                <a:moveTo>
                  <a:pt x="0" y="77469"/>
                </a:moveTo>
                <a:lnTo>
                  <a:pt x="61579" y="77469"/>
                </a:lnTo>
                <a:lnTo>
                  <a:pt x="61579" y="0"/>
                </a:lnTo>
                <a:lnTo>
                  <a:pt x="0" y="0"/>
                </a:lnTo>
                <a:lnTo>
                  <a:pt x="0" y="77469"/>
                </a:lnTo>
                <a:close/>
              </a:path>
            </a:pathLst>
          </a:custGeom>
          <a:solidFill>
            <a:srgbClr val="B93736"/>
          </a:solidFill>
        </p:spPr>
        <p:txBody>
          <a:bodyPr wrap="square" lIns="0" tIns="0" rIns="0" bIns="0" rtlCol="0"/>
          <a:lstStyle/>
          <a:p>
            <a:endParaRPr sz="1092"/>
          </a:p>
        </p:txBody>
      </p:sp>
      <p:sp>
        <p:nvSpPr>
          <p:cNvPr id="14" name="object 14"/>
          <p:cNvSpPr/>
          <p:nvPr/>
        </p:nvSpPr>
        <p:spPr>
          <a:xfrm>
            <a:off x="2718037" y="3314242"/>
            <a:ext cx="392381" cy="0"/>
          </a:xfrm>
          <a:custGeom>
            <a:avLst/>
            <a:gdLst/>
            <a:ahLst/>
            <a:cxnLst/>
            <a:rect l="l" t="t" r="r" b="b"/>
            <a:pathLst>
              <a:path w="647064">
                <a:moveTo>
                  <a:pt x="0" y="0"/>
                </a:moveTo>
                <a:lnTo>
                  <a:pt x="646587" y="0"/>
                </a:lnTo>
              </a:path>
            </a:pathLst>
          </a:custGeom>
          <a:ln w="68580">
            <a:solidFill>
              <a:srgbClr val="B93736"/>
            </a:solidFill>
          </a:ln>
        </p:spPr>
        <p:txBody>
          <a:bodyPr wrap="square" lIns="0" tIns="0" rIns="0" bIns="0" rtlCol="0"/>
          <a:lstStyle/>
          <a:p>
            <a:endParaRPr sz="1092"/>
          </a:p>
        </p:txBody>
      </p:sp>
      <p:sp>
        <p:nvSpPr>
          <p:cNvPr id="15" name="object 15"/>
          <p:cNvSpPr/>
          <p:nvPr/>
        </p:nvSpPr>
        <p:spPr>
          <a:xfrm>
            <a:off x="2718036" y="3246471"/>
            <a:ext cx="37351" cy="46978"/>
          </a:xfrm>
          <a:custGeom>
            <a:avLst/>
            <a:gdLst/>
            <a:ahLst/>
            <a:cxnLst/>
            <a:rect l="l" t="t" r="r" b="b"/>
            <a:pathLst>
              <a:path w="61595" h="77470">
                <a:moveTo>
                  <a:pt x="0" y="77469"/>
                </a:moveTo>
                <a:lnTo>
                  <a:pt x="61579" y="77469"/>
                </a:lnTo>
                <a:lnTo>
                  <a:pt x="61579" y="0"/>
                </a:lnTo>
                <a:lnTo>
                  <a:pt x="0" y="0"/>
                </a:lnTo>
                <a:lnTo>
                  <a:pt x="0" y="77469"/>
                </a:lnTo>
                <a:close/>
              </a:path>
            </a:pathLst>
          </a:custGeom>
          <a:solidFill>
            <a:srgbClr val="B93736"/>
          </a:solidFill>
        </p:spPr>
        <p:txBody>
          <a:bodyPr wrap="square" lIns="0" tIns="0" rIns="0" bIns="0" rtlCol="0"/>
          <a:lstStyle/>
          <a:p>
            <a:endParaRPr sz="1092"/>
          </a:p>
        </p:txBody>
      </p:sp>
      <p:sp>
        <p:nvSpPr>
          <p:cNvPr id="16" name="object 16"/>
          <p:cNvSpPr/>
          <p:nvPr/>
        </p:nvSpPr>
        <p:spPr>
          <a:xfrm>
            <a:off x="2718037" y="3225677"/>
            <a:ext cx="392381" cy="0"/>
          </a:xfrm>
          <a:custGeom>
            <a:avLst/>
            <a:gdLst/>
            <a:ahLst/>
            <a:cxnLst/>
            <a:rect l="l" t="t" r="r" b="b"/>
            <a:pathLst>
              <a:path w="647064">
                <a:moveTo>
                  <a:pt x="0" y="0"/>
                </a:moveTo>
                <a:lnTo>
                  <a:pt x="646587" y="0"/>
                </a:lnTo>
              </a:path>
            </a:pathLst>
          </a:custGeom>
          <a:ln w="68579">
            <a:solidFill>
              <a:srgbClr val="B93736"/>
            </a:solidFill>
          </a:ln>
        </p:spPr>
        <p:txBody>
          <a:bodyPr wrap="square" lIns="0" tIns="0" rIns="0" bIns="0" rtlCol="0"/>
          <a:lstStyle/>
          <a:p>
            <a:endParaRPr sz="1092"/>
          </a:p>
        </p:txBody>
      </p:sp>
      <p:sp>
        <p:nvSpPr>
          <p:cNvPr id="17" name="object 17"/>
          <p:cNvSpPr/>
          <p:nvPr/>
        </p:nvSpPr>
        <p:spPr>
          <a:xfrm>
            <a:off x="2718036" y="3158676"/>
            <a:ext cx="37351" cy="46208"/>
          </a:xfrm>
          <a:custGeom>
            <a:avLst/>
            <a:gdLst/>
            <a:ahLst/>
            <a:cxnLst/>
            <a:rect l="l" t="t" r="r" b="b"/>
            <a:pathLst>
              <a:path w="61595" h="76200">
                <a:moveTo>
                  <a:pt x="0" y="76200"/>
                </a:moveTo>
                <a:lnTo>
                  <a:pt x="61579" y="76200"/>
                </a:lnTo>
                <a:lnTo>
                  <a:pt x="61579" y="0"/>
                </a:lnTo>
                <a:lnTo>
                  <a:pt x="0" y="0"/>
                </a:lnTo>
                <a:lnTo>
                  <a:pt x="0" y="76200"/>
                </a:lnTo>
                <a:close/>
              </a:path>
            </a:pathLst>
          </a:custGeom>
          <a:solidFill>
            <a:srgbClr val="B93736"/>
          </a:solidFill>
        </p:spPr>
        <p:txBody>
          <a:bodyPr wrap="square" lIns="0" tIns="0" rIns="0" bIns="0" rtlCol="0"/>
          <a:lstStyle/>
          <a:p>
            <a:endParaRPr sz="1092"/>
          </a:p>
        </p:txBody>
      </p:sp>
      <p:sp>
        <p:nvSpPr>
          <p:cNvPr id="18" name="object 18"/>
          <p:cNvSpPr/>
          <p:nvPr/>
        </p:nvSpPr>
        <p:spPr>
          <a:xfrm>
            <a:off x="2718037" y="3137883"/>
            <a:ext cx="392381" cy="0"/>
          </a:xfrm>
          <a:custGeom>
            <a:avLst/>
            <a:gdLst/>
            <a:ahLst/>
            <a:cxnLst/>
            <a:rect l="l" t="t" r="r" b="b"/>
            <a:pathLst>
              <a:path w="647064">
                <a:moveTo>
                  <a:pt x="0" y="0"/>
                </a:moveTo>
                <a:lnTo>
                  <a:pt x="646587" y="0"/>
                </a:lnTo>
              </a:path>
            </a:pathLst>
          </a:custGeom>
          <a:ln w="68579">
            <a:solidFill>
              <a:srgbClr val="B93736"/>
            </a:solidFill>
          </a:ln>
        </p:spPr>
        <p:txBody>
          <a:bodyPr wrap="square" lIns="0" tIns="0" rIns="0" bIns="0" rtlCol="0"/>
          <a:lstStyle/>
          <a:p>
            <a:endParaRPr sz="1092"/>
          </a:p>
        </p:txBody>
      </p:sp>
      <p:sp>
        <p:nvSpPr>
          <p:cNvPr id="19" name="object 19"/>
          <p:cNvSpPr/>
          <p:nvPr/>
        </p:nvSpPr>
        <p:spPr>
          <a:xfrm>
            <a:off x="2718036" y="3070111"/>
            <a:ext cx="37351" cy="46978"/>
          </a:xfrm>
          <a:custGeom>
            <a:avLst/>
            <a:gdLst/>
            <a:ahLst/>
            <a:cxnLst/>
            <a:rect l="l" t="t" r="r" b="b"/>
            <a:pathLst>
              <a:path w="61595" h="77470">
                <a:moveTo>
                  <a:pt x="0" y="77470"/>
                </a:moveTo>
                <a:lnTo>
                  <a:pt x="61579" y="77470"/>
                </a:lnTo>
                <a:lnTo>
                  <a:pt x="61579" y="0"/>
                </a:lnTo>
                <a:lnTo>
                  <a:pt x="0" y="0"/>
                </a:lnTo>
                <a:lnTo>
                  <a:pt x="0" y="77470"/>
                </a:lnTo>
                <a:close/>
              </a:path>
            </a:pathLst>
          </a:custGeom>
          <a:solidFill>
            <a:srgbClr val="B93736"/>
          </a:solidFill>
        </p:spPr>
        <p:txBody>
          <a:bodyPr wrap="square" lIns="0" tIns="0" rIns="0" bIns="0" rtlCol="0"/>
          <a:lstStyle/>
          <a:p>
            <a:endParaRPr sz="1092"/>
          </a:p>
        </p:txBody>
      </p:sp>
      <p:sp>
        <p:nvSpPr>
          <p:cNvPr id="20" name="object 20"/>
          <p:cNvSpPr/>
          <p:nvPr/>
        </p:nvSpPr>
        <p:spPr>
          <a:xfrm>
            <a:off x="2718037" y="3049318"/>
            <a:ext cx="392381" cy="0"/>
          </a:xfrm>
          <a:custGeom>
            <a:avLst/>
            <a:gdLst/>
            <a:ahLst/>
            <a:cxnLst/>
            <a:rect l="l" t="t" r="r" b="b"/>
            <a:pathLst>
              <a:path w="647064">
                <a:moveTo>
                  <a:pt x="0" y="0"/>
                </a:moveTo>
                <a:lnTo>
                  <a:pt x="646587" y="0"/>
                </a:lnTo>
              </a:path>
            </a:pathLst>
          </a:custGeom>
          <a:ln w="68579">
            <a:solidFill>
              <a:srgbClr val="B93736"/>
            </a:solidFill>
          </a:ln>
        </p:spPr>
        <p:txBody>
          <a:bodyPr wrap="square" lIns="0" tIns="0" rIns="0" bIns="0" rtlCol="0"/>
          <a:lstStyle/>
          <a:p>
            <a:endParaRPr sz="1092"/>
          </a:p>
        </p:txBody>
      </p:sp>
      <p:sp>
        <p:nvSpPr>
          <p:cNvPr id="21" name="object 21"/>
          <p:cNvSpPr/>
          <p:nvPr/>
        </p:nvSpPr>
        <p:spPr>
          <a:xfrm>
            <a:off x="2718036" y="2981546"/>
            <a:ext cx="37351" cy="46978"/>
          </a:xfrm>
          <a:custGeom>
            <a:avLst/>
            <a:gdLst/>
            <a:ahLst/>
            <a:cxnLst/>
            <a:rect l="l" t="t" r="r" b="b"/>
            <a:pathLst>
              <a:path w="61595" h="77470">
                <a:moveTo>
                  <a:pt x="0" y="77470"/>
                </a:moveTo>
                <a:lnTo>
                  <a:pt x="61579" y="77470"/>
                </a:lnTo>
                <a:lnTo>
                  <a:pt x="61579" y="0"/>
                </a:lnTo>
                <a:lnTo>
                  <a:pt x="0" y="0"/>
                </a:lnTo>
                <a:lnTo>
                  <a:pt x="0" y="77470"/>
                </a:lnTo>
                <a:close/>
              </a:path>
            </a:pathLst>
          </a:custGeom>
          <a:solidFill>
            <a:srgbClr val="B93736"/>
          </a:solidFill>
        </p:spPr>
        <p:txBody>
          <a:bodyPr wrap="square" lIns="0" tIns="0" rIns="0" bIns="0" rtlCol="0"/>
          <a:lstStyle/>
          <a:p>
            <a:endParaRPr sz="1092"/>
          </a:p>
        </p:txBody>
      </p:sp>
      <p:sp>
        <p:nvSpPr>
          <p:cNvPr id="22" name="object 22"/>
          <p:cNvSpPr/>
          <p:nvPr/>
        </p:nvSpPr>
        <p:spPr>
          <a:xfrm>
            <a:off x="2718037" y="2956517"/>
            <a:ext cx="392381" cy="0"/>
          </a:xfrm>
          <a:custGeom>
            <a:avLst/>
            <a:gdLst/>
            <a:ahLst/>
            <a:cxnLst/>
            <a:rect l="l" t="t" r="r" b="b"/>
            <a:pathLst>
              <a:path w="647064">
                <a:moveTo>
                  <a:pt x="0" y="0"/>
                </a:moveTo>
                <a:lnTo>
                  <a:pt x="646587" y="0"/>
                </a:lnTo>
              </a:path>
            </a:pathLst>
          </a:custGeom>
          <a:ln w="82550">
            <a:solidFill>
              <a:srgbClr val="B93736"/>
            </a:solidFill>
          </a:ln>
        </p:spPr>
        <p:txBody>
          <a:bodyPr wrap="square" lIns="0" tIns="0" rIns="0" bIns="0" rtlCol="0"/>
          <a:lstStyle/>
          <a:p>
            <a:endParaRPr sz="1092"/>
          </a:p>
        </p:txBody>
      </p:sp>
      <p:sp>
        <p:nvSpPr>
          <p:cNvPr id="23" name="object 23"/>
          <p:cNvSpPr/>
          <p:nvPr/>
        </p:nvSpPr>
        <p:spPr>
          <a:xfrm>
            <a:off x="2975936" y="3599995"/>
            <a:ext cx="134388" cy="97036"/>
          </a:xfrm>
          <a:custGeom>
            <a:avLst/>
            <a:gdLst/>
            <a:ahLst/>
            <a:cxnLst/>
            <a:rect l="l" t="t" r="r" b="b"/>
            <a:pathLst>
              <a:path w="221614" h="160020">
                <a:moveTo>
                  <a:pt x="221291" y="0"/>
                </a:moveTo>
                <a:lnTo>
                  <a:pt x="0" y="0"/>
                </a:lnTo>
                <a:lnTo>
                  <a:pt x="0" y="159963"/>
                </a:lnTo>
                <a:lnTo>
                  <a:pt x="221291" y="159963"/>
                </a:lnTo>
                <a:lnTo>
                  <a:pt x="221291" y="0"/>
                </a:lnTo>
                <a:close/>
              </a:path>
            </a:pathLst>
          </a:custGeom>
          <a:solidFill>
            <a:srgbClr val="B93736"/>
          </a:solidFill>
        </p:spPr>
        <p:txBody>
          <a:bodyPr wrap="square" lIns="0" tIns="0" rIns="0" bIns="0" rtlCol="0"/>
          <a:lstStyle/>
          <a:p>
            <a:endParaRPr sz="1092"/>
          </a:p>
        </p:txBody>
      </p:sp>
      <p:sp>
        <p:nvSpPr>
          <p:cNvPr id="24" name="object 24"/>
          <p:cNvSpPr/>
          <p:nvPr/>
        </p:nvSpPr>
        <p:spPr>
          <a:xfrm>
            <a:off x="3072786" y="3511685"/>
            <a:ext cx="37351" cy="46978"/>
          </a:xfrm>
          <a:custGeom>
            <a:avLst/>
            <a:gdLst/>
            <a:ahLst/>
            <a:cxnLst/>
            <a:rect l="l" t="t" r="r" b="b"/>
            <a:pathLst>
              <a:path w="61595" h="77470">
                <a:moveTo>
                  <a:pt x="61579" y="0"/>
                </a:moveTo>
                <a:lnTo>
                  <a:pt x="0" y="0"/>
                </a:lnTo>
                <a:lnTo>
                  <a:pt x="0" y="76971"/>
                </a:lnTo>
                <a:lnTo>
                  <a:pt x="61579" y="76971"/>
                </a:lnTo>
                <a:lnTo>
                  <a:pt x="61579" y="0"/>
                </a:lnTo>
                <a:close/>
              </a:path>
            </a:pathLst>
          </a:custGeom>
          <a:solidFill>
            <a:srgbClr val="B93736"/>
          </a:solidFill>
        </p:spPr>
        <p:txBody>
          <a:bodyPr wrap="square" lIns="0" tIns="0" rIns="0" bIns="0" rtlCol="0"/>
          <a:lstStyle/>
          <a:p>
            <a:endParaRPr sz="1092"/>
          </a:p>
        </p:txBody>
      </p:sp>
      <p:sp>
        <p:nvSpPr>
          <p:cNvPr id="25" name="object 25"/>
          <p:cNvSpPr/>
          <p:nvPr/>
        </p:nvSpPr>
        <p:spPr>
          <a:xfrm>
            <a:off x="2829674" y="3511678"/>
            <a:ext cx="37351" cy="46978"/>
          </a:xfrm>
          <a:custGeom>
            <a:avLst/>
            <a:gdLst/>
            <a:ahLst/>
            <a:cxnLst/>
            <a:rect l="l" t="t" r="r" b="b"/>
            <a:pathLst>
              <a:path w="61595" h="77470">
                <a:moveTo>
                  <a:pt x="61589" y="0"/>
                </a:moveTo>
                <a:lnTo>
                  <a:pt x="0" y="0"/>
                </a:lnTo>
                <a:lnTo>
                  <a:pt x="0" y="76971"/>
                </a:lnTo>
                <a:lnTo>
                  <a:pt x="61589" y="76971"/>
                </a:lnTo>
                <a:lnTo>
                  <a:pt x="61589" y="0"/>
                </a:lnTo>
                <a:close/>
              </a:path>
            </a:pathLst>
          </a:custGeom>
          <a:solidFill>
            <a:srgbClr val="B93736"/>
          </a:solidFill>
        </p:spPr>
        <p:txBody>
          <a:bodyPr wrap="square" lIns="0" tIns="0" rIns="0" bIns="0" rtlCol="0"/>
          <a:lstStyle/>
          <a:p>
            <a:endParaRPr sz="1092"/>
          </a:p>
        </p:txBody>
      </p:sp>
      <p:sp>
        <p:nvSpPr>
          <p:cNvPr id="26" name="object 26"/>
          <p:cNvSpPr/>
          <p:nvPr/>
        </p:nvSpPr>
        <p:spPr>
          <a:xfrm>
            <a:off x="2953763" y="3511395"/>
            <a:ext cx="37351" cy="46978"/>
          </a:xfrm>
          <a:custGeom>
            <a:avLst/>
            <a:gdLst/>
            <a:ahLst/>
            <a:cxnLst/>
            <a:rect l="l" t="t" r="r" b="b"/>
            <a:pathLst>
              <a:path w="61595" h="77470">
                <a:moveTo>
                  <a:pt x="0" y="77470"/>
                </a:moveTo>
                <a:lnTo>
                  <a:pt x="61568" y="77470"/>
                </a:lnTo>
                <a:lnTo>
                  <a:pt x="61568" y="0"/>
                </a:lnTo>
                <a:lnTo>
                  <a:pt x="0" y="0"/>
                </a:lnTo>
                <a:lnTo>
                  <a:pt x="0" y="77470"/>
                </a:lnTo>
                <a:close/>
              </a:path>
            </a:pathLst>
          </a:custGeom>
          <a:solidFill>
            <a:srgbClr val="B93736"/>
          </a:solidFill>
        </p:spPr>
        <p:txBody>
          <a:bodyPr wrap="square" lIns="0" tIns="0" rIns="0" bIns="0" rtlCol="0"/>
          <a:lstStyle/>
          <a:p>
            <a:endParaRPr sz="1092"/>
          </a:p>
        </p:txBody>
      </p:sp>
      <p:sp>
        <p:nvSpPr>
          <p:cNvPr id="27" name="object 27"/>
          <p:cNvSpPr/>
          <p:nvPr/>
        </p:nvSpPr>
        <p:spPr>
          <a:xfrm>
            <a:off x="2953757" y="3423375"/>
            <a:ext cx="37351" cy="46978"/>
          </a:xfrm>
          <a:custGeom>
            <a:avLst/>
            <a:gdLst/>
            <a:ahLst/>
            <a:cxnLst/>
            <a:rect l="l" t="t" r="r" b="b"/>
            <a:pathLst>
              <a:path w="61595" h="77470">
                <a:moveTo>
                  <a:pt x="61579" y="0"/>
                </a:moveTo>
                <a:lnTo>
                  <a:pt x="0" y="0"/>
                </a:lnTo>
                <a:lnTo>
                  <a:pt x="0" y="76971"/>
                </a:lnTo>
                <a:lnTo>
                  <a:pt x="61579" y="76971"/>
                </a:lnTo>
                <a:lnTo>
                  <a:pt x="61579" y="0"/>
                </a:lnTo>
                <a:close/>
              </a:path>
            </a:pathLst>
          </a:custGeom>
          <a:solidFill>
            <a:srgbClr val="B93736"/>
          </a:solidFill>
        </p:spPr>
        <p:txBody>
          <a:bodyPr wrap="square" lIns="0" tIns="0" rIns="0" bIns="0" rtlCol="0"/>
          <a:lstStyle/>
          <a:p>
            <a:endParaRPr sz="1092"/>
          </a:p>
        </p:txBody>
      </p:sp>
      <p:sp>
        <p:nvSpPr>
          <p:cNvPr id="28" name="object 28"/>
          <p:cNvSpPr/>
          <p:nvPr/>
        </p:nvSpPr>
        <p:spPr>
          <a:xfrm>
            <a:off x="3072786" y="3423375"/>
            <a:ext cx="37351" cy="46978"/>
          </a:xfrm>
          <a:custGeom>
            <a:avLst/>
            <a:gdLst/>
            <a:ahLst/>
            <a:cxnLst/>
            <a:rect l="l" t="t" r="r" b="b"/>
            <a:pathLst>
              <a:path w="61595" h="77470">
                <a:moveTo>
                  <a:pt x="61579" y="0"/>
                </a:moveTo>
                <a:lnTo>
                  <a:pt x="0" y="0"/>
                </a:lnTo>
                <a:lnTo>
                  <a:pt x="0" y="76971"/>
                </a:lnTo>
                <a:lnTo>
                  <a:pt x="61579" y="76971"/>
                </a:lnTo>
                <a:lnTo>
                  <a:pt x="61579" y="0"/>
                </a:lnTo>
                <a:close/>
              </a:path>
            </a:pathLst>
          </a:custGeom>
          <a:solidFill>
            <a:srgbClr val="B93736"/>
          </a:solidFill>
        </p:spPr>
        <p:txBody>
          <a:bodyPr wrap="square" lIns="0" tIns="0" rIns="0" bIns="0" rtlCol="0"/>
          <a:lstStyle/>
          <a:p>
            <a:endParaRPr sz="1092"/>
          </a:p>
        </p:txBody>
      </p:sp>
      <p:sp>
        <p:nvSpPr>
          <p:cNvPr id="29" name="object 29"/>
          <p:cNvSpPr/>
          <p:nvPr/>
        </p:nvSpPr>
        <p:spPr>
          <a:xfrm>
            <a:off x="2829674" y="3423600"/>
            <a:ext cx="37351" cy="46208"/>
          </a:xfrm>
          <a:custGeom>
            <a:avLst/>
            <a:gdLst/>
            <a:ahLst/>
            <a:cxnLst/>
            <a:rect l="l" t="t" r="r" b="b"/>
            <a:pathLst>
              <a:path w="61595" h="76200">
                <a:moveTo>
                  <a:pt x="0" y="76200"/>
                </a:moveTo>
                <a:lnTo>
                  <a:pt x="61579" y="76200"/>
                </a:lnTo>
                <a:lnTo>
                  <a:pt x="61579" y="0"/>
                </a:lnTo>
                <a:lnTo>
                  <a:pt x="0" y="0"/>
                </a:lnTo>
                <a:lnTo>
                  <a:pt x="0" y="76200"/>
                </a:lnTo>
                <a:close/>
              </a:path>
            </a:pathLst>
          </a:custGeom>
          <a:solidFill>
            <a:srgbClr val="B93736"/>
          </a:solidFill>
        </p:spPr>
        <p:txBody>
          <a:bodyPr wrap="square" lIns="0" tIns="0" rIns="0" bIns="0" rtlCol="0"/>
          <a:lstStyle/>
          <a:p>
            <a:endParaRPr sz="1092"/>
          </a:p>
        </p:txBody>
      </p:sp>
      <p:sp>
        <p:nvSpPr>
          <p:cNvPr id="30" name="object 30"/>
          <p:cNvSpPr/>
          <p:nvPr/>
        </p:nvSpPr>
        <p:spPr>
          <a:xfrm>
            <a:off x="2829674" y="3335059"/>
            <a:ext cx="37351" cy="46978"/>
          </a:xfrm>
          <a:custGeom>
            <a:avLst/>
            <a:gdLst/>
            <a:ahLst/>
            <a:cxnLst/>
            <a:rect l="l" t="t" r="r" b="b"/>
            <a:pathLst>
              <a:path w="61595" h="77470">
                <a:moveTo>
                  <a:pt x="61579" y="0"/>
                </a:moveTo>
                <a:lnTo>
                  <a:pt x="0" y="0"/>
                </a:lnTo>
                <a:lnTo>
                  <a:pt x="0" y="76971"/>
                </a:lnTo>
                <a:lnTo>
                  <a:pt x="61579" y="76971"/>
                </a:lnTo>
                <a:lnTo>
                  <a:pt x="61579" y="0"/>
                </a:lnTo>
                <a:close/>
              </a:path>
            </a:pathLst>
          </a:custGeom>
          <a:solidFill>
            <a:srgbClr val="B93736"/>
          </a:solidFill>
        </p:spPr>
        <p:txBody>
          <a:bodyPr wrap="square" lIns="0" tIns="0" rIns="0" bIns="0" rtlCol="0"/>
          <a:lstStyle/>
          <a:p>
            <a:endParaRPr sz="1092"/>
          </a:p>
        </p:txBody>
      </p:sp>
      <p:sp>
        <p:nvSpPr>
          <p:cNvPr id="31" name="object 31"/>
          <p:cNvSpPr/>
          <p:nvPr/>
        </p:nvSpPr>
        <p:spPr>
          <a:xfrm>
            <a:off x="2953757" y="3335059"/>
            <a:ext cx="37351" cy="46978"/>
          </a:xfrm>
          <a:custGeom>
            <a:avLst/>
            <a:gdLst/>
            <a:ahLst/>
            <a:cxnLst/>
            <a:rect l="l" t="t" r="r" b="b"/>
            <a:pathLst>
              <a:path w="61595" h="77470">
                <a:moveTo>
                  <a:pt x="61579" y="0"/>
                </a:moveTo>
                <a:lnTo>
                  <a:pt x="0" y="0"/>
                </a:lnTo>
                <a:lnTo>
                  <a:pt x="0" y="76971"/>
                </a:lnTo>
                <a:lnTo>
                  <a:pt x="61579" y="76971"/>
                </a:lnTo>
                <a:lnTo>
                  <a:pt x="61579" y="0"/>
                </a:lnTo>
                <a:close/>
              </a:path>
            </a:pathLst>
          </a:custGeom>
          <a:solidFill>
            <a:srgbClr val="B93736"/>
          </a:solidFill>
        </p:spPr>
        <p:txBody>
          <a:bodyPr wrap="square" lIns="0" tIns="0" rIns="0" bIns="0" rtlCol="0"/>
          <a:lstStyle/>
          <a:p>
            <a:endParaRPr sz="1092"/>
          </a:p>
        </p:txBody>
      </p:sp>
      <p:sp>
        <p:nvSpPr>
          <p:cNvPr id="32" name="object 32"/>
          <p:cNvSpPr/>
          <p:nvPr/>
        </p:nvSpPr>
        <p:spPr>
          <a:xfrm>
            <a:off x="3072786" y="3335059"/>
            <a:ext cx="37351" cy="46978"/>
          </a:xfrm>
          <a:custGeom>
            <a:avLst/>
            <a:gdLst/>
            <a:ahLst/>
            <a:cxnLst/>
            <a:rect l="l" t="t" r="r" b="b"/>
            <a:pathLst>
              <a:path w="61595" h="77470">
                <a:moveTo>
                  <a:pt x="61579" y="0"/>
                </a:moveTo>
                <a:lnTo>
                  <a:pt x="0" y="0"/>
                </a:lnTo>
                <a:lnTo>
                  <a:pt x="0" y="76971"/>
                </a:lnTo>
                <a:lnTo>
                  <a:pt x="61579" y="76971"/>
                </a:lnTo>
                <a:lnTo>
                  <a:pt x="61579" y="0"/>
                </a:lnTo>
                <a:close/>
              </a:path>
            </a:pathLst>
          </a:custGeom>
          <a:solidFill>
            <a:srgbClr val="B93736"/>
          </a:solidFill>
        </p:spPr>
        <p:txBody>
          <a:bodyPr wrap="square" lIns="0" tIns="0" rIns="0" bIns="0" rtlCol="0"/>
          <a:lstStyle/>
          <a:p>
            <a:endParaRPr sz="1092"/>
          </a:p>
        </p:txBody>
      </p:sp>
      <p:sp>
        <p:nvSpPr>
          <p:cNvPr id="33" name="object 33"/>
          <p:cNvSpPr/>
          <p:nvPr/>
        </p:nvSpPr>
        <p:spPr>
          <a:xfrm>
            <a:off x="2829674" y="3246750"/>
            <a:ext cx="37351" cy="46978"/>
          </a:xfrm>
          <a:custGeom>
            <a:avLst/>
            <a:gdLst/>
            <a:ahLst/>
            <a:cxnLst/>
            <a:rect l="l" t="t" r="r" b="b"/>
            <a:pathLst>
              <a:path w="61595" h="77470">
                <a:moveTo>
                  <a:pt x="61579" y="0"/>
                </a:moveTo>
                <a:lnTo>
                  <a:pt x="0" y="0"/>
                </a:lnTo>
                <a:lnTo>
                  <a:pt x="0" y="76971"/>
                </a:lnTo>
                <a:lnTo>
                  <a:pt x="61579" y="76971"/>
                </a:lnTo>
                <a:lnTo>
                  <a:pt x="61579" y="0"/>
                </a:lnTo>
                <a:close/>
              </a:path>
            </a:pathLst>
          </a:custGeom>
          <a:solidFill>
            <a:srgbClr val="B93736"/>
          </a:solidFill>
        </p:spPr>
        <p:txBody>
          <a:bodyPr wrap="square" lIns="0" tIns="0" rIns="0" bIns="0" rtlCol="0"/>
          <a:lstStyle/>
          <a:p>
            <a:endParaRPr sz="1092"/>
          </a:p>
        </p:txBody>
      </p:sp>
      <p:sp>
        <p:nvSpPr>
          <p:cNvPr id="34" name="object 34"/>
          <p:cNvSpPr/>
          <p:nvPr/>
        </p:nvSpPr>
        <p:spPr>
          <a:xfrm>
            <a:off x="2953757" y="3246750"/>
            <a:ext cx="37351" cy="46978"/>
          </a:xfrm>
          <a:custGeom>
            <a:avLst/>
            <a:gdLst/>
            <a:ahLst/>
            <a:cxnLst/>
            <a:rect l="l" t="t" r="r" b="b"/>
            <a:pathLst>
              <a:path w="61595" h="77470">
                <a:moveTo>
                  <a:pt x="61579" y="0"/>
                </a:moveTo>
                <a:lnTo>
                  <a:pt x="0" y="0"/>
                </a:lnTo>
                <a:lnTo>
                  <a:pt x="0" y="76971"/>
                </a:lnTo>
                <a:lnTo>
                  <a:pt x="61579" y="76971"/>
                </a:lnTo>
                <a:lnTo>
                  <a:pt x="61579" y="0"/>
                </a:lnTo>
                <a:close/>
              </a:path>
            </a:pathLst>
          </a:custGeom>
          <a:solidFill>
            <a:srgbClr val="B93736"/>
          </a:solidFill>
        </p:spPr>
        <p:txBody>
          <a:bodyPr wrap="square" lIns="0" tIns="0" rIns="0" bIns="0" rtlCol="0"/>
          <a:lstStyle/>
          <a:p>
            <a:endParaRPr sz="1092"/>
          </a:p>
        </p:txBody>
      </p:sp>
      <p:sp>
        <p:nvSpPr>
          <p:cNvPr id="35" name="object 35"/>
          <p:cNvSpPr/>
          <p:nvPr/>
        </p:nvSpPr>
        <p:spPr>
          <a:xfrm>
            <a:off x="3072786" y="3246750"/>
            <a:ext cx="37351" cy="46978"/>
          </a:xfrm>
          <a:custGeom>
            <a:avLst/>
            <a:gdLst/>
            <a:ahLst/>
            <a:cxnLst/>
            <a:rect l="l" t="t" r="r" b="b"/>
            <a:pathLst>
              <a:path w="61595" h="77470">
                <a:moveTo>
                  <a:pt x="61579" y="0"/>
                </a:moveTo>
                <a:lnTo>
                  <a:pt x="0" y="0"/>
                </a:lnTo>
                <a:lnTo>
                  <a:pt x="0" y="76971"/>
                </a:lnTo>
                <a:lnTo>
                  <a:pt x="61579" y="76971"/>
                </a:lnTo>
                <a:lnTo>
                  <a:pt x="61579" y="0"/>
                </a:lnTo>
                <a:close/>
              </a:path>
            </a:pathLst>
          </a:custGeom>
          <a:solidFill>
            <a:srgbClr val="B93736"/>
          </a:solidFill>
        </p:spPr>
        <p:txBody>
          <a:bodyPr wrap="square" lIns="0" tIns="0" rIns="0" bIns="0" rtlCol="0"/>
          <a:lstStyle/>
          <a:p>
            <a:endParaRPr sz="1092"/>
          </a:p>
        </p:txBody>
      </p:sp>
      <p:sp>
        <p:nvSpPr>
          <p:cNvPr id="36" name="object 36"/>
          <p:cNvSpPr/>
          <p:nvPr/>
        </p:nvSpPr>
        <p:spPr>
          <a:xfrm>
            <a:off x="2829674" y="3158434"/>
            <a:ext cx="37351" cy="46978"/>
          </a:xfrm>
          <a:custGeom>
            <a:avLst/>
            <a:gdLst/>
            <a:ahLst/>
            <a:cxnLst/>
            <a:rect l="l" t="t" r="r" b="b"/>
            <a:pathLst>
              <a:path w="61595" h="77470">
                <a:moveTo>
                  <a:pt x="61579" y="0"/>
                </a:moveTo>
                <a:lnTo>
                  <a:pt x="0" y="0"/>
                </a:lnTo>
                <a:lnTo>
                  <a:pt x="0" y="76971"/>
                </a:lnTo>
                <a:lnTo>
                  <a:pt x="61579" y="76971"/>
                </a:lnTo>
                <a:lnTo>
                  <a:pt x="61579" y="0"/>
                </a:lnTo>
                <a:close/>
              </a:path>
            </a:pathLst>
          </a:custGeom>
          <a:solidFill>
            <a:srgbClr val="B93736"/>
          </a:solidFill>
        </p:spPr>
        <p:txBody>
          <a:bodyPr wrap="square" lIns="0" tIns="0" rIns="0" bIns="0" rtlCol="0"/>
          <a:lstStyle/>
          <a:p>
            <a:endParaRPr sz="1092"/>
          </a:p>
        </p:txBody>
      </p:sp>
      <p:sp>
        <p:nvSpPr>
          <p:cNvPr id="37" name="object 37"/>
          <p:cNvSpPr/>
          <p:nvPr/>
        </p:nvSpPr>
        <p:spPr>
          <a:xfrm>
            <a:off x="2953757" y="3158434"/>
            <a:ext cx="37351" cy="46978"/>
          </a:xfrm>
          <a:custGeom>
            <a:avLst/>
            <a:gdLst/>
            <a:ahLst/>
            <a:cxnLst/>
            <a:rect l="l" t="t" r="r" b="b"/>
            <a:pathLst>
              <a:path w="61595" h="77470">
                <a:moveTo>
                  <a:pt x="61579" y="0"/>
                </a:moveTo>
                <a:lnTo>
                  <a:pt x="0" y="0"/>
                </a:lnTo>
                <a:lnTo>
                  <a:pt x="0" y="76971"/>
                </a:lnTo>
                <a:lnTo>
                  <a:pt x="61579" y="76971"/>
                </a:lnTo>
                <a:lnTo>
                  <a:pt x="61579" y="0"/>
                </a:lnTo>
                <a:close/>
              </a:path>
            </a:pathLst>
          </a:custGeom>
          <a:solidFill>
            <a:srgbClr val="B93736"/>
          </a:solidFill>
        </p:spPr>
        <p:txBody>
          <a:bodyPr wrap="square" lIns="0" tIns="0" rIns="0" bIns="0" rtlCol="0"/>
          <a:lstStyle/>
          <a:p>
            <a:endParaRPr sz="1092"/>
          </a:p>
        </p:txBody>
      </p:sp>
      <p:sp>
        <p:nvSpPr>
          <p:cNvPr id="38" name="object 38"/>
          <p:cNvSpPr/>
          <p:nvPr/>
        </p:nvSpPr>
        <p:spPr>
          <a:xfrm>
            <a:off x="3072786" y="3158434"/>
            <a:ext cx="37351" cy="46978"/>
          </a:xfrm>
          <a:custGeom>
            <a:avLst/>
            <a:gdLst/>
            <a:ahLst/>
            <a:cxnLst/>
            <a:rect l="l" t="t" r="r" b="b"/>
            <a:pathLst>
              <a:path w="61595" h="77470">
                <a:moveTo>
                  <a:pt x="61579" y="0"/>
                </a:moveTo>
                <a:lnTo>
                  <a:pt x="0" y="0"/>
                </a:lnTo>
                <a:lnTo>
                  <a:pt x="0" y="76971"/>
                </a:lnTo>
                <a:lnTo>
                  <a:pt x="61579" y="76971"/>
                </a:lnTo>
                <a:lnTo>
                  <a:pt x="61579" y="0"/>
                </a:lnTo>
                <a:close/>
              </a:path>
            </a:pathLst>
          </a:custGeom>
          <a:solidFill>
            <a:srgbClr val="B93736"/>
          </a:solidFill>
        </p:spPr>
        <p:txBody>
          <a:bodyPr wrap="square" lIns="0" tIns="0" rIns="0" bIns="0" rtlCol="0"/>
          <a:lstStyle/>
          <a:p>
            <a:endParaRPr sz="1092"/>
          </a:p>
        </p:txBody>
      </p:sp>
      <p:sp>
        <p:nvSpPr>
          <p:cNvPr id="39" name="object 39"/>
          <p:cNvSpPr/>
          <p:nvPr/>
        </p:nvSpPr>
        <p:spPr>
          <a:xfrm>
            <a:off x="2829674" y="3070124"/>
            <a:ext cx="37351" cy="46978"/>
          </a:xfrm>
          <a:custGeom>
            <a:avLst/>
            <a:gdLst/>
            <a:ahLst/>
            <a:cxnLst/>
            <a:rect l="l" t="t" r="r" b="b"/>
            <a:pathLst>
              <a:path w="61595" h="77470">
                <a:moveTo>
                  <a:pt x="61579" y="0"/>
                </a:moveTo>
                <a:lnTo>
                  <a:pt x="0" y="0"/>
                </a:lnTo>
                <a:lnTo>
                  <a:pt x="0" y="76971"/>
                </a:lnTo>
                <a:lnTo>
                  <a:pt x="61579" y="76971"/>
                </a:lnTo>
                <a:lnTo>
                  <a:pt x="61579" y="0"/>
                </a:lnTo>
                <a:close/>
              </a:path>
            </a:pathLst>
          </a:custGeom>
          <a:solidFill>
            <a:srgbClr val="B93736"/>
          </a:solidFill>
        </p:spPr>
        <p:txBody>
          <a:bodyPr wrap="square" lIns="0" tIns="0" rIns="0" bIns="0" rtlCol="0"/>
          <a:lstStyle/>
          <a:p>
            <a:endParaRPr sz="1092"/>
          </a:p>
        </p:txBody>
      </p:sp>
      <p:sp>
        <p:nvSpPr>
          <p:cNvPr id="40" name="object 40"/>
          <p:cNvSpPr/>
          <p:nvPr/>
        </p:nvSpPr>
        <p:spPr>
          <a:xfrm>
            <a:off x="2953757" y="3070124"/>
            <a:ext cx="37351" cy="46978"/>
          </a:xfrm>
          <a:custGeom>
            <a:avLst/>
            <a:gdLst/>
            <a:ahLst/>
            <a:cxnLst/>
            <a:rect l="l" t="t" r="r" b="b"/>
            <a:pathLst>
              <a:path w="61595" h="77470">
                <a:moveTo>
                  <a:pt x="61579" y="0"/>
                </a:moveTo>
                <a:lnTo>
                  <a:pt x="0" y="0"/>
                </a:lnTo>
                <a:lnTo>
                  <a:pt x="0" y="76971"/>
                </a:lnTo>
                <a:lnTo>
                  <a:pt x="61579" y="76971"/>
                </a:lnTo>
                <a:lnTo>
                  <a:pt x="61579" y="0"/>
                </a:lnTo>
                <a:close/>
              </a:path>
            </a:pathLst>
          </a:custGeom>
          <a:solidFill>
            <a:srgbClr val="B93736"/>
          </a:solidFill>
        </p:spPr>
        <p:txBody>
          <a:bodyPr wrap="square" lIns="0" tIns="0" rIns="0" bIns="0" rtlCol="0"/>
          <a:lstStyle/>
          <a:p>
            <a:endParaRPr sz="1092"/>
          </a:p>
        </p:txBody>
      </p:sp>
      <p:sp>
        <p:nvSpPr>
          <p:cNvPr id="41" name="object 41"/>
          <p:cNvSpPr/>
          <p:nvPr/>
        </p:nvSpPr>
        <p:spPr>
          <a:xfrm>
            <a:off x="3072786" y="3070124"/>
            <a:ext cx="37351" cy="46978"/>
          </a:xfrm>
          <a:custGeom>
            <a:avLst/>
            <a:gdLst/>
            <a:ahLst/>
            <a:cxnLst/>
            <a:rect l="l" t="t" r="r" b="b"/>
            <a:pathLst>
              <a:path w="61595" h="77470">
                <a:moveTo>
                  <a:pt x="61579" y="0"/>
                </a:moveTo>
                <a:lnTo>
                  <a:pt x="0" y="0"/>
                </a:lnTo>
                <a:lnTo>
                  <a:pt x="0" y="76971"/>
                </a:lnTo>
                <a:lnTo>
                  <a:pt x="61579" y="76971"/>
                </a:lnTo>
                <a:lnTo>
                  <a:pt x="61579" y="0"/>
                </a:lnTo>
                <a:close/>
              </a:path>
            </a:pathLst>
          </a:custGeom>
          <a:solidFill>
            <a:srgbClr val="B93736"/>
          </a:solidFill>
        </p:spPr>
        <p:txBody>
          <a:bodyPr wrap="square" lIns="0" tIns="0" rIns="0" bIns="0" rtlCol="0"/>
          <a:lstStyle/>
          <a:p>
            <a:endParaRPr sz="1092"/>
          </a:p>
        </p:txBody>
      </p:sp>
      <p:sp>
        <p:nvSpPr>
          <p:cNvPr id="42" name="object 42"/>
          <p:cNvSpPr/>
          <p:nvPr/>
        </p:nvSpPr>
        <p:spPr>
          <a:xfrm>
            <a:off x="2829674" y="2981814"/>
            <a:ext cx="37351" cy="46978"/>
          </a:xfrm>
          <a:custGeom>
            <a:avLst/>
            <a:gdLst/>
            <a:ahLst/>
            <a:cxnLst/>
            <a:rect l="l" t="t" r="r" b="b"/>
            <a:pathLst>
              <a:path w="61595" h="77470">
                <a:moveTo>
                  <a:pt x="61589" y="0"/>
                </a:moveTo>
                <a:lnTo>
                  <a:pt x="0" y="0"/>
                </a:lnTo>
                <a:lnTo>
                  <a:pt x="0" y="76971"/>
                </a:lnTo>
                <a:lnTo>
                  <a:pt x="61589" y="76971"/>
                </a:lnTo>
                <a:lnTo>
                  <a:pt x="61589" y="0"/>
                </a:lnTo>
                <a:close/>
              </a:path>
            </a:pathLst>
          </a:custGeom>
          <a:solidFill>
            <a:srgbClr val="B93736"/>
          </a:solidFill>
        </p:spPr>
        <p:txBody>
          <a:bodyPr wrap="square" lIns="0" tIns="0" rIns="0" bIns="0" rtlCol="0"/>
          <a:lstStyle/>
          <a:p>
            <a:endParaRPr sz="1092"/>
          </a:p>
        </p:txBody>
      </p:sp>
      <p:sp>
        <p:nvSpPr>
          <p:cNvPr id="43" name="object 43"/>
          <p:cNvSpPr/>
          <p:nvPr/>
        </p:nvSpPr>
        <p:spPr>
          <a:xfrm>
            <a:off x="2953763" y="2981814"/>
            <a:ext cx="37351" cy="46978"/>
          </a:xfrm>
          <a:custGeom>
            <a:avLst/>
            <a:gdLst/>
            <a:ahLst/>
            <a:cxnLst/>
            <a:rect l="l" t="t" r="r" b="b"/>
            <a:pathLst>
              <a:path w="61595" h="77470">
                <a:moveTo>
                  <a:pt x="61568" y="0"/>
                </a:moveTo>
                <a:lnTo>
                  <a:pt x="0" y="0"/>
                </a:lnTo>
                <a:lnTo>
                  <a:pt x="0" y="76971"/>
                </a:lnTo>
                <a:lnTo>
                  <a:pt x="61568" y="76971"/>
                </a:lnTo>
                <a:lnTo>
                  <a:pt x="61568" y="0"/>
                </a:lnTo>
                <a:close/>
              </a:path>
            </a:pathLst>
          </a:custGeom>
          <a:solidFill>
            <a:srgbClr val="B93736"/>
          </a:solidFill>
        </p:spPr>
        <p:txBody>
          <a:bodyPr wrap="square" lIns="0" tIns="0" rIns="0" bIns="0" rtlCol="0"/>
          <a:lstStyle/>
          <a:p>
            <a:endParaRPr sz="1092"/>
          </a:p>
        </p:txBody>
      </p:sp>
      <p:sp>
        <p:nvSpPr>
          <p:cNvPr id="44" name="object 44"/>
          <p:cNvSpPr/>
          <p:nvPr/>
        </p:nvSpPr>
        <p:spPr>
          <a:xfrm>
            <a:off x="3072786" y="2981814"/>
            <a:ext cx="37351" cy="46978"/>
          </a:xfrm>
          <a:custGeom>
            <a:avLst/>
            <a:gdLst/>
            <a:ahLst/>
            <a:cxnLst/>
            <a:rect l="l" t="t" r="r" b="b"/>
            <a:pathLst>
              <a:path w="61595" h="77470">
                <a:moveTo>
                  <a:pt x="61579" y="0"/>
                </a:moveTo>
                <a:lnTo>
                  <a:pt x="0" y="0"/>
                </a:lnTo>
                <a:lnTo>
                  <a:pt x="0" y="76971"/>
                </a:lnTo>
                <a:lnTo>
                  <a:pt x="61579" y="76971"/>
                </a:lnTo>
                <a:lnTo>
                  <a:pt x="61579" y="0"/>
                </a:lnTo>
                <a:close/>
              </a:path>
            </a:pathLst>
          </a:custGeom>
          <a:solidFill>
            <a:srgbClr val="B93736"/>
          </a:solidFill>
        </p:spPr>
        <p:txBody>
          <a:bodyPr wrap="square" lIns="0" tIns="0" rIns="0" bIns="0" rtlCol="0"/>
          <a:lstStyle/>
          <a:p>
            <a:endParaRPr sz="1092"/>
          </a:p>
        </p:txBody>
      </p:sp>
      <p:sp>
        <p:nvSpPr>
          <p:cNvPr id="45" name="object 45"/>
          <p:cNvSpPr/>
          <p:nvPr/>
        </p:nvSpPr>
        <p:spPr>
          <a:xfrm>
            <a:off x="2778719" y="2917484"/>
            <a:ext cx="271085" cy="0"/>
          </a:xfrm>
          <a:custGeom>
            <a:avLst/>
            <a:gdLst/>
            <a:ahLst/>
            <a:cxnLst/>
            <a:rect l="l" t="t" r="r" b="b"/>
            <a:pathLst>
              <a:path w="447039">
                <a:moveTo>
                  <a:pt x="0" y="0"/>
                </a:moveTo>
                <a:lnTo>
                  <a:pt x="446447" y="0"/>
                </a:lnTo>
              </a:path>
            </a:pathLst>
          </a:custGeom>
          <a:ln w="46187">
            <a:solidFill>
              <a:srgbClr val="B93736"/>
            </a:solidFill>
          </a:ln>
        </p:spPr>
        <p:txBody>
          <a:bodyPr wrap="square" lIns="0" tIns="0" rIns="0" bIns="0" rtlCol="0"/>
          <a:lstStyle/>
          <a:p>
            <a:endParaRPr sz="1092"/>
          </a:p>
        </p:txBody>
      </p:sp>
      <p:sp>
        <p:nvSpPr>
          <p:cNvPr id="46" name="object 46"/>
          <p:cNvSpPr/>
          <p:nvPr/>
        </p:nvSpPr>
        <p:spPr>
          <a:xfrm>
            <a:off x="6060337" y="2141357"/>
            <a:ext cx="3121718" cy="4070133"/>
          </a:xfrm>
          <a:custGeom>
            <a:avLst/>
            <a:gdLst/>
            <a:ahLst/>
            <a:cxnLst/>
            <a:rect l="l" t="t" r="r" b="b"/>
            <a:pathLst>
              <a:path w="5147944" h="6711950">
                <a:moveTo>
                  <a:pt x="0" y="5310988"/>
                </a:moveTo>
                <a:lnTo>
                  <a:pt x="2697471" y="0"/>
                </a:lnTo>
                <a:lnTo>
                  <a:pt x="5147661" y="6711838"/>
                </a:lnTo>
                <a:lnTo>
                  <a:pt x="0" y="5310988"/>
                </a:lnTo>
                <a:close/>
              </a:path>
            </a:pathLst>
          </a:custGeom>
          <a:solidFill>
            <a:srgbClr val="B93736"/>
          </a:solidFill>
        </p:spPr>
        <p:txBody>
          <a:bodyPr wrap="square" lIns="0" tIns="0" rIns="0" bIns="0" rtlCol="0"/>
          <a:lstStyle/>
          <a:p>
            <a:endParaRPr sz="1092"/>
          </a:p>
        </p:txBody>
      </p:sp>
      <p:sp>
        <p:nvSpPr>
          <p:cNvPr id="47" name="object 47"/>
          <p:cNvSpPr/>
          <p:nvPr/>
        </p:nvSpPr>
        <p:spPr>
          <a:xfrm>
            <a:off x="6060342" y="2429791"/>
            <a:ext cx="3121718" cy="3781719"/>
          </a:xfrm>
          <a:custGeom>
            <a:avLst/>
            <a:gdLst/>
            <a:ahLst/>
            <a:cxnLst/>
            <a:rect l="l" t="t" r="r" b="b"/>
            <a:pathLst>
              <a:path w="5147944" h="6236334">
                <a:moveTo>
                  <a:pt x="0" y="4835342"/>
                </a:moveTo>
                <a:lnTo>
                  <a:pt x="2455887" y="0"/>
                </a:lnTo>
                <a:lnTo>
                  <a:pt x="2904795" y="92289"/>
                </a:lnTo>
                <a:lnTo>
                  <a:pt x="5147652" y="6236179"/>
                </a:lnTo>
                <a:lnTo>
                  <a:pt x="0" y="4835342"/>
                </a:lnTo>
                <a:close/>
              </a:path>
            </a:pathLst>
          </a:custGeom>
          <a:solidFill>
            <a:srgbClr val="C56355"/>
          </a:solidFill>
        </p:spPr>
        <p:txBody>
          <a:bodyPr wrap="square" lIns="0" tIns="0" rIns="0" bIns="0" rtlCol="0"/>
          <a:lstStyle/>
          <a:p>
            <a:endParaRPr sz="1092"/>
          </a:p>
        </p:txBody>
      </p:sp>
      <p:sp>
        <p:nvSpPr>
          <p:cNvPr id="48" name="object 48"/>
          <p:cNvSpPr/>
          <p:nvPr/>
        </p:nvSpPr>
        <p:spPr>
          <a:xfrm>
            <a:off x="6060339" y="3530163"/>
            <a:ext cx="3121718" cy="2681590"/>
          </a:xfrm>
          <a:custGeom>
            <a:avLst/>
            <a:gdLst/>
            <a:ahLst/>
            <a:cxnLst/>
            <a:rect l="l" t="t" r="r" b="b"/>
            <a:pathLst>
              <a:path w="5147944" h="4422140">
                <a:moveTo>
                  <a:pt x="0" y="3020747"/>
                </a:moveTo>
                <a:lnTo>
                  <a:pt x="1534251" y="0"/>
                </a:lnTo>
                <a:lnTo>
                  <a:pt x="3729908" y="537922"/>
                </a:lnTo>
                <a:lnTo>
                  <a:pt x="5147662" y="4421587"/>
                </a:lnTo>
                <a:lnTo>
                  <a:pt x="0" y="3020747"/>
                </a:lnTo>
                <a:close/>
              </a:path>
            </a:pathLst>
          </a:custGeom>
          <a:solidFill>
            <a:srgbClr val="D28C7A"/>
          </a:solidFill>
        </p:spPr>
        <p:txBody>
          <a:bodyPr wrap="square" lIns="0" tIns="0" rIns="0" bIns="0" rtlCol="0"/>
          <a:lstStyle/>
          <a:p>
            <a:endParaRPr sz="1092"/>
          </a:p>
        </p:txBody>
      </p:sp>
      <p:sp>
        <p:nvSpPr>
          <p:cNvPr id="49" name="object 49"/>
          <p:cNvSpPr txBox="1"/>
          <p:nvPr/>
        </p:nvSpPr>
        <p:spPr>
          <a:xfrm>
            <a:off x="3276456" y="4172252"/>
            <a:ext cx="4415535" cy="237985"/>
          </a:xfrm>
          <a:prstGeom prst="rect">
            <a:avLst/>
          </a:prstGeom>
        </p:spPr>
        <p:txBody>
          <a:bodyPr vert="horz" wrap="square" lIns="0" tIns="9242" rIns="0" bIns="0" rtlCol="0">
            <a:spAutoFit/>
          </a:bodyPr>
          <a:lstStyle/>
          <a:p>
            <a:pPr marL="7701">
              <a:spcBef>
                <a:spcPts val="73"/>
              </a:spcBef>
            </a:pPr>
            <a:r>
              <a:rPr sz="1486" spc="-12" dirty="0">
                <a:latin typeface="Kaspersky Sans"/>
                <a:cs typeface="Kaspersky Sans"/>
              </a:rPr>
              <a:t>Traditional </a:t>
            </a:r>
            <a:r>
              <a:rPr sz="1486" spc="6" dirty="0">
                <a:latin typeface="Kaspersky Sans"/>
                <a:cs typeface="Kaspersky Sans"/>
              </a:rPr>
              <a:t>cybercrime...........</a:t>
            </a:r>
            <a:r>
              <a:rPr sz="1486" spc="-79" dirty="0">
                <a:latin typeface="Kaspersky Sans"/>
                <a:cs typeface="Kaspersky Sans"/>
              </a:rPr>
              <a:t> </a:t>
            </a:r>
            <a:r>
              <a:rPr sz="1486" spc="3" dirty="0">
                <a:latin typeface="Kaspersky Sans"/>
                <a:cs typeface="Kaspersky Sans"/>
              </a:rPr>
              <a:t>90%......................................</a:t>
            </a:r>
            <a:endParaRPr sz="1486">
              <a:latin typeface="Kaspersky Sans"/>
              <a:cs typeface="Kaspersky Sans"/>
            </a:endParaRPr>
          </a:p>
        </p:txBody>
      </p:sp>
      <p:sp>
        <p:nvSpPr>
          <p:cNvPr id="50" name="object 50"/>
          <p:cNvSpPr txBox="1"/>
          <p:nvPr/>
        </p:nvSpPr>
        <p:spPr>
          <a:xfrm>
            <a:off x="3279522" y="1857937"/>
            <a:ext cx="5311697" cy="1550174"/>
          </a:xfrm>
          <a:prstGeom prst="rect">
            <a:avLst/>
          </a:prstGeom>
        </p:spPr>
        <p:txBody>
          <a:bodyPr vert="horz" wrap="square" lIns="0" tIns="72777" rIns="0" bIns="0" rtlCol="0">
            <a:spAutoFit/>
          </a:bodyPr>
          <a:lstStyle/>
          <a:p>
            <a:pPr marL="7701">
              <a:spcBef>
                <a:spcPts val="572"/>
              </a:spcBef>
            </a:pPr>
            <a:r>
              <a:rPr sz="1486" b="1" spc="-3" dirty="0">
                <a:latin typeface="Kaspersky Sans"/>
                <a:cs typeface="Kaspersky Sans"/>
              </a:rPr>
              <a:t>Advanced </a:t>
            </a:r>
            <a:r>
              <a:rPr sz="1486" b="1" dirty="0">
                <a:latin typeface="Kaspersky Sans"/>
                <a:cs typeface="Kaspersky Sans"/>
              </a:rPr>
              <a:t>persistent</a:t>
            </a:r>
            <a:r>
              <a:rPr sz="1486" b="1" spc="6" dirty="0">
                <a:latin typeface="Kaspersky Sans"/>
                <a:cs typeface="Kaspersky Sans"/>
              </a:rPr>
              <a:t> </a:t>
            </a:r>
            <a:r>
              <a:rPr sz="1486" b="1" spc="3" dirty="0">
                <a:latin typeface="Kaspersky Sans"/>
                <a:cs typeface="Kaspersky Sans"/>
              </a:rPr>
              <a:t>threats</a:t>
            </a:r>
            <a:endParaRPr sz="1486" dirty="0">
              <a:latin typeface="Kaspersky Sans"/>
              <a:cs typeface="Kaspersky Sans"/>
            </a:endParaRPr>
          </a:p>
          <a:p>
            <a:pPr marL="7701">
              <a:spcBef>
                <a:spcPts val="518"/>
              </a:spcBef>
            </a:pPr>
            <a:r>
              <a:rPr sz="1486" spc="3" dirty="0">
                <a:latin typeface="Kaspersky Sans"/>
                <a:cs typeface="Kaspersky Sans"/>
              </a:rPr>
              <a:t>Cyber-weapons.................................................</a:t>
            </a:r>
            <a:r>
              <a:rPr sz="1486" spc="-203" dirty="0">
                <a:latin typeface="Kaspersky Sans"/>
                <a:cs typeface="Kaspersky Sans"/>
              </a:rPr>
              <a:t> </a:t>
            </a:r>
            <a:r>
              <a:rPr sz="1486" spc="-18" dirty="0">
                <a:latin typeface="Kaspersky Sans"/>
                <a:cs typeface="Kaspersky Sans"/>
              </a:rPr>
              <a:t>0,1%</a:t>
            </a:r>
            <a:r>
              <a:rPr lang="nl-NL" sz="1486" spc="-191" dirty="0">
                <a:latin typeface="Kaspersky Sans"/>
                <a:cs typeface="Kaspersky Sans"/>
              </a:rPr>
              <a:t> </a:t>
            </a:r>
            <a:r>
              <a:rPr lang="nl-NL" sz="1486" spc="3" dirty="0">
                <a:latin typeface="Kaspersky Sans"/>
                <a:cs typeface="Kaspersky Sans"/>
              </a:rPr>
              <a:t>..........</a:t>
            </a:r>
            <a:endParaRPr lang="nl-NL" sz="1486" dirty="0">
              <a:latin typeface="Kaspersky Sans"/>
              <a:cs typeface="Kaspersky Sans"/>
            </a:endParaRPr>
          </a:p>
          <a:p>
            <a:pPr>
              <a:lnSpc>
                <a:spcPct val="100000"/>
              </a:lnSpc>
            </a:pPr>
            <a:endParaRPr lang="nl-NL" sz="1819" dirty="0">
              <a:latin typeface="Times New Roman"/>
              <a:cs typeface="Times New Roman"/>
            </a:endParaRPr>
          </a:p>
          <a:p>
            <a:pPr marL="7701">
              <a:spcBef>
                <a:spcPts val="1225"/>
              </a:spcBef>
            </a:pPr>
            <a:r>
              <a:rPr sz="1486" b="1" spc="-15" dirty="0">
                <a:latin typeface="Kaspersky Sans"/>
                <a:cs typeface="Kaspersky Sans"/>
              </a:rPr>
              <a:t>Targeted</a:t>
            </a:r>
            <a:r>
              <a:rPr sz="1486" b="1" spc="-3" dirty="0">
                <a:latin typeface="Kaspersky Sans"/>
                <a:cs typeface="Kaspersky Sans"/>
              </a:rPr>
              <a:t> attacks</a:t>
            </a:r>
            <a:endParaRPr sz="1486" dirty="0">
              <a:latin typeface="Kaspersky Sans"/>
              <a:cs typeface="Kaspersky Sans"/>
            </a:endParaRPr>
          </a:p>
          <a:p>
            <a:pPr marL="7701">
              <a:spcBef>
                <a:spcPts val="515"/>
              </a:spcBef>
            </a:pPr>
            <a:r>
              <a:rPr sz="1486" spc="-21" dirty="0">
                <a:latin typeface="Kaspersky Sans"/>
                <a:cs typeface="Kaspersky Sans"/>
              </a:rPr>
              <a:t>Targeted </a:t>
            </a:r>
            <a:r>
              <a:rPr sz="1486" spc="-3" dirty="0">
                <a:latin typeface="Kaspersky Sans"/>
                <a:cs typeface="Kaspersky Sans"/>
              </a:rPr>
              <a:t>threats </a:t>
            </a:r>
            <a:r>
              <a:rPr sz="1486" spc="-15" dirty="0">
                <a:latin typeface="Kaspersky Sans"/>
                <a:cs typeface="Kaspersky Sans"/>
              </a:rPr>
              <a:t>to </a:t>
            </a:r>
            <a:r>
              <a:rPr sz="1486" spc="3" dirty="0">
                <a:latin typeface="Kaspersky Sans"/>
                <a:cs typeface="Kaspersky Sans"/>
              </a:rPr>
              <a:t>organisations......9,9%</a:t>
            </a:r>
            <a:r>
              <a:rPr sz="1486" spc="-106" dirty="0">
                <a:latin typeface="Kaspersky Sans"/>
                <a:cs typeface="Kaspersky Sans"/>
              </a:rPr>
              <a:t> </a:t>
            </a:r>
            <a:r>
              <a:rPr sz="1486" spc="3" dirty="0">
                <a:latin typeface="Kaspersky Sans"/>
                <a:cs typeface="Kaspersky Sans"/>
              </a:rPr>
              <a:t>....................</a:t>
            </a:r>
            <a:endParaRPr sz="1486" dirty="0">
              <a:latin typeface="Kaspersky Sans"/>
              <a:cs typeface="Kaspersky Sans"/>
            </a:endParaRPr>
          </a:p>
        </p:txBody>
      </p:sp>
      <p:sp>
        <p:nvSpPr>
          <p:cNvPr id="51" name="object 51"/>
          <p:cNvSpPr/>
          <p:nvPr/>
        </p:nvSpPr>
        <p:spPr>
          <a:xfrm>
            <a:off x="7696087" y="2141355"/>
            <a:ext cx="2730493" cy="4070133"/>
          </a:xfrm>
          <a:custGeom>
            <a:avLst/>
            <a:gdLst/>
            <a:ahLst/>
            <a:cxnLst/>
            <a:rect l="l" t="t" r="r" b="b"/>
            <a:pathLst>
              <a:path w="4502784" h="6711950">
                <a:moveTo>
                  <a:pt x="2450193" y="6711838"/>
                </a:moveTo>
                <a:lnTo>
                  <a:pt x="4502478" y="2439718"/>
                </a:lnTo>
                <a:lnTo>
                  <a:pt x="0" y="0"/>
                </a:lnTo>
                <a:lnTo>
                  <a:pt x="2450193" y="6711838"/>
                </a:lnTo>
                <a:close/>
              </a:path>
            </a:pathLst>
          </a:custGeom>
          <a:solidFill>
            <a:srgbClr val="8E2E29"/>
          </a:solidFill>
        </p:spPr>
        <p:txBody>
          <a:bodyPr wrap="square" lIns="0" tIns="0" rIns="0" bIns="0" rtlCol="0"/>
          <a:lstStyle/>
          <a:p>
            <a:endParaRPr sz="1092"/>
          </a:p>
        </p:txBody>
      </p:sp>
      <p:sp>
        <p:nvSpPr>
          <p:cNvPr id="52" name="object 52"/>
          <p:cNvSpPr/>
          <p:nvPr/>
        </p:nvSpPr>
        <p:spPr>
          <a:xfrm>
            <a:off x="7821004" y="2277104"/>
            <a:ext cx="2605732" cy="3934590"/>
          </a:xfrm>
          <a:custGeom>
            <a:avLst/>
            <a:gdLst/>
            <a:ahLst/>
            <a:cxnLst/>
            <a:rect l="l" t="t" r="r" b="b"/>
            <a:pathLst>
              <a:path w="4297044" h="6488430">
                <a:moveTo>
                  <a:pt x="2244196" y="6487973"/>
                </a:moveTo>
                <a:lnTo>
                  <a:pt x="4296488" y="2215860"/>
                </a:lnTo>
                <a:lnTo>
                  <a:pt x="207117" y="0"/>
                </a:lnTo>
                <a:lnTo>
                  <a:pt x="0" y="340450"/>
                </a:lnTo>
                <a:lnTo>
                  <a:pt x="2244196" y="6487973"/>
                </a:lnTo>
                <a:close/>
              </a:path>
            </a:pathLst>
          </a:custGeom>
          <a:solidFill>
            <a:srgbClr val="A15347"/>
          </a:solidFill>
        </p:spPr>
        <p:txBody>
          <a:bodyPr wrap="square" lIns="0" tIns="0" rIns="0" bIns="0" rtlCol="0"/>
          <a:lstStyle/>
          <a:p>
            <a:endParaRPr sz="1092"/>
          </a:p>
        </p:txBody>
      </p:sp>
      <p:sp>
        <p:nvSpPr>
          <p:cNvPr id="53" name="object 53"/>
          <p:cNvSpPr/>
          <p:nvPr/>
        </p:nvSpPr>
        <p:spPr>
          <a:xfrm>
            <a:off x="8319282" y="2779484"/>
            <a:ext cx="2107458" cy="3432081"/>
          </a:xfrm>
          <a:custGeom>
            <a:avLst/>
            <a:gdLst/>
            <a:ahLst/>
            <a:cxnLst/>
            <a:rect l="l" t="t" r="r" b="b"/>
            <a:pathLst>
              <a:path w="3475355" h="5659755">
                <a:moveTo>
                  <a:pt x="1422497" y="5659511"/>
                </a:moveTo>
                <a:lnTo>
                  <a:pt x="3474790" y="1387398"/>
                </a:lnTo>
                <a:lnTo>
                  <a:pt x="914343" y="0"/>
                </a:lnTo>
                <a:lnTo>
                  <a:pt x="0" y="1762857"/>
                </a:lnTo>
                <a:lnTo>
                  <a:pt x="1422497" y="5659511"/>
                </a:lnTo>
                <a:close/>
              </a:path>
            </a:pathLst>
          </a:custGeom>
          <a:solidFill>
            <a:srgbClr val="C56355"/>
          </a:solidFill>
        </p:spPr>
        <p:txBody>
          <a:bodyPr wrap="square" lIns="0" tIns="0" rIns="0" bIns="0" rtlCol="0"/>
          <a:lstStyle/>
          <a:p>
            <a:endParaRPr sz="1092"/>
          </a:p>
        </p:txBody>
      </p:sp>
      <p:sp>
        <p:nvSpPr>
          <p:cNvPr id="55" name="object 55"/>
          <p:cNvSpPr txBox="1"/>
          <p:nvPr/>
        </p:nvSpPr>
        <p:spPr>
          <a:xfrm>
            <a:off x="11917850" y="6215064"/>
            <a:ext cx="230269" cy="250083"/>
          </a:xfrm>
          <a:prstGeom prst="rect">
            <a:avLst/>
          </a:prstGeom>
        </p:spPr>
        <p:txBody>
          <a:bodyPr vert="horz" wrap="square" lIns="0" tIns="7316" rIns="0" bIns="0" rtlCol="0">
            <a:spAutoFit/>
          </a:bodyPr>
          <a:lstStyle/>
          <a:p>
            <a:pPr marL="7701">
              <a:spcBef>
                <a:spcPts val="58"/>
              </a:spcBef>
            </a:pPr>
            <a:r>
              <a:rPr sz="1577" b="1" spc="12" dirty="0">
                <a:solidFill>
                  <a:srgbClr val="FFFFFF"/>
                </a:solidFill>
                <a:latin typeface="Kaspersky Sans"/>
                <a:cs typeface="Kaspersky Sans"/>
              </a:rPr>
              <a:t>10</a:t>
            </a:r>
            <a:endParaRPr sz="1577">
              <a:latin typeface="Kaspersky Sans"/>
              <a:cs typeface="Kaspersky Sans"/>
            </a:endParaRPr>
          </a:p>
        </p:txBody>
      </p:sp>
    </p:spTree>
    <p:extLst>
      <p:ext uri="{BB962C8B-B14F-4D97-AF65-F5344CB8AC3E}">
        <p14:creationId xmlns:p14="http://schemas.microsoft.com/office/powerpoint/2010/main" val="416949082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33795" y="475990"/>
            <a:ext cx="4999311" cy="1400383"/>
          </a:xfrm>
        </p:spPr>
        <p:txBody>
          <a:bodyPr/>
          <a:lstStyle/>
          <a:p>
            <a:pPr marL="0" indent="0">
              <a:lnSpc>
                <a:spcPts val="3400"/>
              </a:lnSpc>
              <a:spcBef>
                <a:spcPts val="0"/>
              </a:spcBef>
              <a:buNone/>
            </a:pPr>
            <a:r>
              <a:rPr lang="en-US" sz="3200" b="1" dirty="0">
                <a:latin typeface="Kaspersky Sans" panose="020B0503050101040103" pitchFamily="34" charset="0"/>
                <a:cs typeface="Arial" panose="020B0604020202020204" pitchFamily="34" charset="0"/>
              </a:rPr>
              <a:t>Our contribution to the fight against advanced </a:t>
            </a:r>
            <a:r>
              <a:rPr lang="en-US" sz="3200" b="1" dirty="0" smtClean="0">
                <a:latin typeface="Kaspersky Sans" panose="020B0503050101040103" pitchFamily="34" charset="0"/>
                <a:cs typeface="Arial" panose="020B0604020202020204" pitchFamily="34" charset="0"/>
              </a:rPr>
              <a:t>cyber threats</a:t>
            </a:r>
            <a:endParaRPr lang="en-US" sz="3200" b="1" dirty="0">
              <a:latin typeface="Kaspersky Sans" panose="020B0503050101040103" pitchFamily="34" charset="0"/>
              <a:cs typeface="Arial" panose="020B0604020202020204" pitchFamily="34" charset="0"/>
            </a:endParaRPr>
          </a:p>
        </p:txBody>
      </p:sp>
      <p:sp>
        <p:nvSpPr>
          <p:cNvPr id="3" name="object 6"/>
          <p:cNvSpPr txBox="1"/>
          <p:nvPr/>
        </p:nvSpPr>
        <p:spPr>
          <a:xfrm>
            <a:off x="6604960" y="612420"/>
            <a:ext cx="4625016" cy="1446550"/>
          </a:xfrm>
          <a:prstGeom prst="rect">
            <a:avLst/>
          </a:prstGeom>
        </p:spPr>
        <p:txBody>
          <a:bodyPr vert="horz" wrap="square" lIns="0" tIns="0" rIns="0" bIns="0"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30" normalizeH="0" baseline="0" noProof="0" dirty="0">
                <a:ln>
                  <a:noFill/>
                </a:ln>
                <a:solidFill>
                  <a:prstClr val="black"/>
                </a:solidFill>
                <a:effectLst/>
                <a:uLnTx/>
                <a:uFillTx/>
                <a:latin typeface="Kaspersky Sans" panose="020B0503050101040103" pitchFamily="34" charset="0"/>
                <a:ea typeface="+mn-ea"/>
                <a:cs typeface="Kaspersky Meduim" panose="020B0604020202020204" charset="0"/>
              </a:rPr>
              <a:t>Thanks to our unique technologies and expertise, we detect 346,000 new malicious files every day.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200" b="0" i="0" u="none" strike="noStrike" kern="1200" cap="none" spc="30" normalizeH="0" baseline="0" noProof="0" dirty="0">
                <a:ln>
                  <a:noFill/>
                </a:ln>
                <a:solidFill>
                  <a:prstClr val="black"/>
                </a:solidFill>
                <a:effectLst/>
                <a:uLnTx/>
                <a:uFillTx/>
                <a:latin typeface="Kaspersky Sans" panose="020B0503050101040103" pitchFamily="34" charset="0"/>
                <a:ea typeface="+mn-ea"/>
                <a:cs typeface="Kaspersky Meduim" panose="020B0604020202020204" charset="0"/>
              </a:rPr>
              <a:t>Kaspersky’s Global Research and Analysis team (GReAT) is well-known for discovery and dissemination of the most advanced </a:t>
            </a:r>
            <a:r>
              <a:rPr kumimoji="0" lang="en-US" sz="1200" b="0" i="0" u="none" strike="noStrike" kern="1200" cap="none" spc="30" normalizeH="0" baseline="0" noProof="0" dirty="0" smtClean="0">
                <a:ln>
                  <a:noFill/>
                </a:ln>
                <a:solidFill>
                  <a:prstClr val="black"/>
                </a:solidFill>
                <a:effectLst/>
                <a:uLnTx/>
                <a:uFillTx/>
                <a:latin typeface="Kaspersky Sans" panose="020B0503050101040103" pitchFamily="34" charset="0"/>
                <a:ea typeface="+mn-ea"/>
                <a:cs typeface="Kaspersky Meduim" panose="020B0604020202020204" charset="0"/>
              </a:rPr>
              <a:t>cyber threats. </a:t>
            </a:r>
            <a:r>
              <a:rPr kumimoji="0" lang="en-US" sz="1200" b="0" i="0" u="none" strike="noStrike" kern="1200" cap="none" spc="30" normalizeH="0" baseline="0" noProof="0" dirty="0">
                <a:ln>
                  <a:noFill/>
                </a:ln>
                <a:solidFill>
                  <a:prstClr val="black"/>
                </a:solidFill>
                <a:effectLst/>
                <a:uLnTx/>
                <a:uFillTx/>
                <a:latin typeface="Kaspersky Sans" panose="020B0503050101040103" pitchFamily="34" charset="0"/>
                <a:ea typeface="+mn-ea"/>
                <a:cs typeface="Kaspersky Meduim" panose="020B0604020202020204" charset="0"/>
              </a:rPr>
              <a:t>According to their data, in 2018 the top targets for Advanced Persistent Threats (APT) were governments, and the most significant threat actor was Sofacy.</a:t>
            </a:r>
          </a:p>
        </p:txBody>
      </p:sp>
      <p:sp>
        <p:nvSpPr>
          <p:cNvPr id="713" name="Rectangle 712"/>
          <p:cNvSpPr/>
          <p:nvPr/>
        </p:nvSpPr>
        <p:spPr>
          <a:xfrm>
            <a:off x="839894" y="6180882"/>
            <a:ext cx="1143583" cy="184666"/>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A88E"/>
                </a:solidFill>
                <a:effectLst/>
                <a:uLnTx/>
                <a:uFillTx/>
                <a:latin typeface="Kaspersky Regular" panose="020B0604020202020204"/>
                <a:ea typeface="+mn-ea"/>
                <a:cs typeface="+mn-cs"/>
                <a:hlinkClick r:id="rId3">
                  <a:extLst>
                    <a:ext uri="{A12FA001-AC4F-418D-AE19-62706E023703}">
                      <ahyp:hlinkClr xmlns:ahyp="http://schemas.microsoft.com/office/drawing/2018/hyperlinkcolor" xmlns="" val="tx"/>
                    </a:ext>
                  </a:extLst>
                </a:hlinkClick>
              </a:rPr>
              <a:t>apt.securelist.com</a:t>
            </a:r>
            <a:endParaRPr kumimoji="0" lang="ru-RU" sz="1200" b="0" i="0" u="none" strike="noStrike" kern="1200" cap="none" spc="0" normalizeH="0" baseline="0" noProof="0" dirty="0">
              <a:ln>
                <a:noFill/>
              </a:ln>
              <a:solidFill>
                <a:srgbClr val="00A88E"/>
              </a:solidFill>
              <a:effectLst/>
              <a:uLnTx/>
              <a:uFillTx/>
              <a:latin typeface="Museo Sans Cyrl 300" panose="02000000000000000000" pitchFamily="50" charset="-52"/>
              <a:ea typeface="+mn-ea"/>
              <a:cs typeface="+mn-cs"/>
            </a:endParaRPr>
          </a:p>
        </p:txBody>
      </p:sp>
      <p:grpSp>
        <p:nvGrpSpPr>
          <p:cNvPr id="7" name="Группа 6">
            <a:extLst>
              <a:ext uri="{FF2B5EF4-FFF2-40B4-BE49-F238E27FC236}">
                <a16:creationId xmlns:a16="http://schemas.microsoft.com/office/drawing/2014/main" id="{3D6A7776-A0BF-4DE2-9622-F69F9525FA48}"/>
              </a:ext>
            </a:extLst>
          </p:cNvPr>
          <p:cNvGrpSpPr/>
          <p:nvPr/>
        </p:nvGrpSpPr>
        <p:grpSpPr>
          <a:xfrm>
            <a:off x="832282" y="2407648"/>
            <a:ext cx="1867265" cy="2908489"/>
            <a:chOff x="837826" y="2739987"/>
            <a:chExt cx="1867265" cy="2908489"/>
          </a:xfrm>
        </p:grpSpPr>
        <p:sp>
          <p:nvSpPr>
            <p:cNvPr id="991" name="object 128"/>
            <p:cNvSpPr txBox="1"/>
            <p:nvPr/>
          </p:nvSpPr>
          <p:spPr>
            <a:xfrm>
              <a:off x="837826" y="2739987"/>
              <a:ext cx="1867265" cy="2908489"/>
            </a:xfrm>
            <a:prstGeom prst="rect">
              <a:avLst/>
            </a:prstGeom>
          </p:spPr>
          <p:txBody>
            <a:bodyPr vert="horz" wrap="square" lIns="0" tIns="0" rIns="0" bIns="0" rtlCol="0">
              <a:spAutoFit/>
            </a:bodyPr>
            <a:lstStyle/>
            <a:p>
              <a:pPr marL="0" marR="156845" lvl="0" indent="-635" algn="l" defTabSz="914400" rtl="0" eaLnBrk="1" fontAlgn="auto" latinLnBrk="0" hangingPunct="1">
                <a:lnSpc>
                  <a:spcPct val="100000"/>
                </a:lnSpc>
                <a:spcBef>
                  <a:spcPts val="1200"/>
                </a:spcBef>
                <a:spcAft>
                  <a:spcPts val="24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Kaspersky Sans" panose="020B0503050101040103" pitchFamily="34" charset="0"/>
                  <a:ea typeface="+mn-ea"/>
                  <a:cs typeface="Museo Sans Cyrl 700"/>
                </a:rPr>
                <a:t>Top 10 targets:</a:t>
              </a:r>
              <a:endParaRPr kumimoji="0" lang="en-US" sz="1400" b="0" i="0" u="none" strike="noStrike" kern="1200" cap="none" spc="0" normalizeH="0" baseline="0" noProof="0" dirty="0">
                <a:ln>
                  <a:noFill/>
                </a:ln>
                <a:solidFill>
                  <a:srgbClr val="000000"/>
                </a:solidFill>
                <a:effectLst/>
                <a:uLnTx/>
                <a:uFillTx/>
                <a:latin typeface="Kaspersky Sans" panose="020B0503050101040103" pitchFamily="34" charset="0"/>
                <a:ea typeface="+mn-ea"/>
                <a:cs typeface="Museo Sans Cyrl 300"/>
              </a:endParaRPr>
            </a:p>
            <a:p>
              <a:pPr marL="269875" marR="156845"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Government</a:t>
              </a:r>
            </a:p>
            <a:p>
              <a:pPr marL="269875" marR="156845"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Diplomatic</a:t>
              </a:r>
            </a:p>
            <a:p>
              <a:pPr marL="269875" marR="156845"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Energy</a:t>
              </a:r>
            </a:p>
            <a:p>
              <a:pPr marL="269875" marR="156845"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Military</a:t>
              </a:r>
            </a:p>
            <a:p>
              <a:pPr marL="269875" marR="156845"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Telecommunications</a:t>
              </a:r>
            </a:p>
            <a:p>
              <a:pPr marL="269875" marR="156845"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Financial institutions</a:t>
              </a:r>
            </a:p>
            <a:p>
              <a:pPr marL="269875" marR="156845"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IT companies</a:t>
              </a:r>
            </a:p>
            <a:p>
              <a:pPr marL="269875" marR="156845"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Military contractors</a:t>
              </a:r>
            </a:p>
            <a:p>
              <a:pPr marL="269875" marR="156845"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Political parties</a:t>
              </a:r>
            </a:p>
            <a:p>
              <a:pPr marL="269875" marR="156845"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NGOs</a:t>
              </a:r>
              <a:endParaRPr kumimoji="0"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endParaRPr>
            </a:p>
          </p:txBody>
        </p:sp>
        <p:pic>
          <p:nvPicPr>
            <p:cNvPr id="992" name="Picture 99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99" y="5449585"/>
              <a:ext cx="190039" cy="189983"/>
            </a:xfrm>
            <a:prstGeom prst="rect">
              <a:avLst/>
            </a:prstGeom>
          </p:spPr>
        </p:pic>
        <p:pic>
          <p:nvPicPr>
            <p:cNvPr id="993" name="Picture 99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499" y="3259961"/>
              <a:ext cx="190039" cy="178110"/>
            </a:xfrm>
            <a:prstGeom prst="rect">
              <a:avLst/>
            </a:prstGeom>
          </p:spPr>
        </p:pic>
        <p:pic>
          <p:nvPicPr>
            <p:cNvPr id="994" name="Picture 99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9499" y="3495337"/>
              <a:ext cx="190039" cy="189983"/>
            </a:xfrm>
            <a:prstGeom prst="rect">
              <a:avLst/>
            </a:prstGeom>
          </p:spPr>
        </p:pic>
        <p:pic>
          <p:nvPicPr>
            <p:cNvPr id="995" name="Picture 99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499" y="3742586"/>
              <a:ext cx="190039" cy="189983"/>
            </a:xfrm>
            <a:prstGeom prst="rect">
              <a:avLst/>
            </a:prstGeom>
          </p:spPr>
        </p:pic>
        <p:pic>
          <p:nvPicPr>
            <p:cNvPr id="996" name="Picture 99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9499" y="3989835"/>
              <a:ext cx="190039" cy="178109"/>
            </a:xfrm>
            <a:prstGeom prst="rect">
              <a:avLst/>
            </a:prstGeom>
          </p:spPr>
        </p:pic>
        <p:pic>
          <p:nvPicPr>
            <p:cNvPr id="997" name="Picture 99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9499" y="4225210"/>
              <a:ext cx="190039" cy="189983"/>
            </a:xfrm>
            <a:prstGeom prst="rect">
              <a:avLst/>
            </a:prstGeom>
          </p:spPr>
        </p:pic>
        <p:pic>
          <p:nvPicPr>
            <p:cNvPr id="998" name="Picture 99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9499" y="4472459"/>
              <a:ext cx="190039" cy="189983"/>
            </a:xfrm>
            <a:prstGeom prst="rect">
              <a:avLst/>
            </a:prstGeom>
          </p:spPr>
        </p:pic>
        <p:pic>
          <p:nvPicPr>
            <p:cNvPr id="999" name="Picture 99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9499" y="4719708"/>
              <a:ext cx="190039" cy="178109"/>
            </a:xfrm>
            <a:prstGeom prst="rect">
              <a:avLst/>
            </a:prstGeom>
          </p:spPr>
        </p:pic>
        <p:pic>
          <p:nvPicPr>
            <p:cNvPr id="1000" name="Picture 99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5438" y="4955083"/>
              <a:ext cx="178161" cy="189983"/>
            </a:xfrm>
            <a:prstGeom prst="rect">
              <a:avLst/>
            </a:prstGeom>
          </p:spPr>
        </p:pic>
        <p:pic>
          <p:nvPicPr>
            <p:cNvPr id="1001" name="Picture 100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39499" y="5202332"/>
              <a:ext cx="190039" cy="189983"/>
            </a:xfrm>
            <a:prstGeom prst="rect">
              <a:avLst/>
            </a:prstGeom>
          </p:spPr>
        </p:pic>
      </p:grpSp>
      <p:sp>
        <p:nvSpPr>
          <p:cNvPr id="1004" name="object 128"/>
          <p:cNvSpPr txBox="1"/>
          <p:nvPr/>
        </p:nvSpPr>
        <p:spPr>
          <a:xfrm>
            <a:off x="9706506" y="2414203"/>
            <a:ext cx="1867265" cy="215444"/>
          </a:xfrm>
          <a:prstGeom prst="rect">
            <a:avLst/>
          </a:prstGeom>
        </p:spPr>
        <p:txBody>
          <a:bodyPr vert="horz" wrap="square" lIns="0" tIns="0" rIns="0" bIns="0" rtlCol="0">
            <a:spAutoFit/>
          </a:bodyPr>
          <a:lstStyle/>
          <a:p>
            <a:pPr marL="0" marR="156845" lvl="0" indent="-635"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Kaspersky Sans" panose="020B0503050101040103" pitchFamily="34" charset="0"/>
                <a:ea typeface="+mn-ea"/>
                <a:cs typeface="Museo Sans Cyrl 700"/>
              </a:rPr>
              <a:t>Top 10 APT groups:</a:t>
            </a:r>
            <a:endParaRPr kumimoji="0" lang="en-US" sz="1400" b="0" i="0" u="none" strike="noStrike" kern="1200" cap="none" spc="0" normalizeH="0" baseline="0" noProof="0" dirty="0">
              <a:ln>
                <a:noFill/>
              </a:ln>
              <a:solidFill>
                <a:srgbClr val="000000"/>
              </a:solidFill>
              <a:effectLst/>
              <a:uLnTx/>
              <a:uFillTx/>
              <a:latin typeface="Kaspersky Sans" panose="020B0503050101040103" pitchFamily="34" charset="0"/>
              <a:ea typeface="+mn-ea"/>
              <a:cs typeface="Museo Sans Cyrl 300"/>
            </a:endParaRPr>
          </a:p>
        </p:txBody>
      </p:sp>
      <p:sp>
        <p:nvSpPr>
          <p:cNvPr id="1019" name="object 128"/>
          <p:cNvSpPr txBox="1"/>
          <p:nvPr/>
        </p:nvSpPr>
        <p:spPr>
          <a:xfrm>
            <a:off x="3257230" y="2411331"/>
            <a:ext cx="2712590" cy="215444"/>
          </a:xfrm>
          <a:prstGeom prst="rect">
            <a:avLst/>
          </a:prstGeom>
        </p:spPr>
        <p:txBody>
          <a:bodyPr vert="horz" wrap="square" lIns="0" tIns="0" rIns="0" bIns="0" rtlCol="0">
            <a:spAutoFit/>
          </a:bodyPr>
          <a:lstStyle/>
          <a:p>
            <a:pPr marL="0" marR="156845" lvl="0" indent="-635" algn="l"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Kaspersky Sans" panose="020B0503050101040103" pitchFamily="34" charset="0"/>
                <a:ea typeface="+mn-ea"/>
                <a:cs typeface="Museo Sans Cyrl 700"/>
              </a:rPr>
              <a:t>Top 10 targeted countries:</a:t>
            </a:r>
            <a:endParaRPr kumimoji="0" sz="1100" b="0" i="0" u="none" strike="noStrike" kern="1200" cap="none" spc="0" normalizeH="0" baseline="0" noProof="0" dirty="0">
              <a:ln>
                <a:noFill/>
              </a:ln>
              <a:solidFill>
                <a:srgbClr val="000000"/>
              </a:solidFill>
              <a:effectLst/>
              <a:uLnTx/>
              <a:uFillTx/>
              <a:latin typeface="Kaspersky Sans" panose="020B0503050101040103" pitchFamily="34" charset="0"/>
              <a:ea typeface="+mn-ea"/>
              <a:cs typeface="Museo Sans Cyrl 300"/>
            </a:endParaRPr>
          </a:p>
        </p:txBody>
      </p:sp>
      <p:grpSp>
        <p:nvGrpSpPr>
          <p:cNvPr id="8" name="Группа 7">
            <a:extLst>
              <a:ext uri="{FF2B5EF4-FFF2-40B4-BE49-F238E27FC236}">
                <a16:creationId xmlns:a16="http://schemas.microsoft.com/office/drawing/2014/main" id="{5E6111A4-73BC-4B61-81B1-DD35E475116F}"/>
              </a:ext>
            </a:extLst>
          </p:cNvPr>
          <p:cNvGrpSpPr/>
          <p:nvPr/>
        </p:nvGrpSpPr>
        <p:grpSpPr>
          <a:xfrm>
            <a:off x="2902572" y="2901840"/>
            <a:ext cx="6134496" cy="3051800"/>
            <a:chOff x="2542779" y="2755666"/>
            <a:chExt cx="6763772" cy="3364853"/>
          </a:xfrm>
        </p:grpSpPr>
        <p:sp>
          <p:nvSpPr>
            <p:cNvPr id="1018" name="Freeform 218"/>
            <p:cNvSpPr>
              <a:spLocks/>
            </p:cNvSpPr>
            <p:nvPr/>
          </p:nvSpPr>
          <p:spPr bwMode="auto">
            <a:xfrm>
              <a:off x="4257152" y="5348358"/>
              <a:ext cx="165814" cy="772161"/>
            </a:xfrm>
            <a:custGeom>
              <a:avLst/>
              <a:gdLst>
                <a:gd name="T0" fmla="*/ 31 w 77"/>
                <a:gd name="T1" fmla="*/ 330 h 388"/>
                <a:gd name="T2" fmla="*/ 21 w 77"/>
                <a:gd name="T3" fmla="*/ 314 h 388"/>
                <a:gd name="T4" fmla="*/ 29 w 77"/>
                <a:gd name="T5" fmla="*/ 296 h 388"/>
                <a:gd name="T6" fmla="*/ 36 w 77"/>
                <a:gd name="T7" fmla="*/ 278 h 388"/>
                <a:gd name="T8" fmla="*/ 39 w 77"/>
                <a:gd name="T9" fmla="*/ 263 h 388"/>
                <a:gd name="T10" fmla="*/ 34 w 77"/>
                <a:gd name="T11" fmla="*/ 250 h 388"/>
                <a:gd name="T12" fmla="*/ 35 w 77"/>
                <a:gd name="T13" fmla="*/ 227 h 388"/>
                <a:gd name="T14" fmla="*/ 38 w 77"/>
                <a:gd name="T15" fmla="*/ 210 h 388"/>
                <a:gd name="T16" fmla="*/ 41 w 77"/>
                <a:gd name="T17" fmla="*/ 195 h 388"/>
                <a:gd name="T18" fmla="*/ 47 w 77"/>
                <a:gd name="T19" fmla="*/ 164 h 388"/>
                <a:gd name="T20" fmla="*/ 50 w 77"/>
                <a:gd name="T21" fmla="*/ 143 h 388"/>
                <a:gd name="T22" fmla="*/ 51 w 77"/>
                <a:gd name="T23" fmla="*/ 119 h 388"/>
                <a:gd name="T24" fmla="*/ 57 w 77"/>
                <a:gd name="T25" fmla="*/ 98 h 388"/>
                <a:gd name="T26" fmla="*/ 64 w 77"/>
                <a:gd name="T27" fmla="*/ 81 h 388"/>
                <a:gd name="T28" fmla="*/ 74 w 77"/>
                <a:gd name="T29" fmla="*/ 57 h 388"/>
                <a:gd name="T30" fmla="*/ 68 w 77"/>
                <a:gd name="T31" fmla="*/ 40 h 388"/>
                <a:gd name="T32" fmla="*/ 64 w 77"/>
                <a:gd name="T33" fmla="*/ 19 h 388"/>
                <a:gd name="T34" fmla="*/ 55 w 77"/>
                <a:gd name="T35" fmla="*/ 1 h 388"/>
                <a:gd name="T36" fmla="*/ 49 w 77"/>
                <a:gd name="T37" fmla="*/ 17 h 388"/>
                <a:gd name="T38" fmla="*/ 48 w 77"/>
                <a:gd name="T39" fmla="*/ 57 h 388"/>
                <a:gd name="T40" fmla="*/ 40 w 77"/>
                <a:gd name="T41" fmla="*/ 97 h 388"/>
                <a:gd name="T42" fmla="*/ 37 w 77"/>
                <a:gd name="T43" fmla="*/ 124 h 388"/>
                <a:gd name="T44" fmla="*/ 32 w 77"/>
                <a:gd name="T45" fmla="*/ 159 h 388"/>
                <a:gd name="T46" fmla="*/ 20 w 77"/>
                <a:gd name="T47" fmla="*/ 191 h 388"/>
                <a:gd name="T48" fmla="*/ 19 w 77"/>
                <a:gd name="T49" fmla="*/ 217 h 388"/>
                <a:gd name="T50" fmla="*/ 13 w 77"/>
                <a:gd name="T51" fmla="*/ 242 h 388"/>
                <a:gd name="T52" fmla="*/ 24 w 77"/>
                <a:gd name="T53" fmla="*/ 229 h 388"/>
                <a:gd name="T54" fmla="*/ 26 w 77"/>
                <a:gd name="T55" fmla="*/ 243 h 388"/>
                <a:gd name="T56" fmla="*/ 23 w 77"/>
                <a:gd name="T57" fmla="*/ 260 h 388"/>
                <a:gd name="T58" fmla="*/ 19 w 77"/>
                <a:gd name="T59" fmla="*/ 271 h 388"/>
                <a:gd name="T60" fmla="*/ 18 w 77"/>
                <a:gd name="T61" fmla="*/ 269 h 388"/>
                <a:gd name="T62" fmla="*/ 12 w 77"/>
                <a:gd name="T63" fmla="*/ 272 h 388"/>
                <a:gd name="T64" fmla="*/ 2 w 77"/>
                <a:gd name="T65" fmla="*/ 285 h 388"/>
                <a:gd name="T66" fmla="*/ 13 w 77"/>
                <a:gd name="T67" fmla="*/ 285 h 388"/>
                <a:gd name="T68" fmla="*/ 19 w 77"/>
                <a:gd name="T69" fmla="*/ 296 h 388"/>
                <a:gd name="T70" fmla="*/ 8 w 77"/>
                <a:gd name="T71" fmla="*/ 298 h 388"/>
                <a:gd name="T72" fmla="*/ 10 w 77"/>
                <a:gd name="T73" fmla="*/ 304 h 388"/>
                <a:gd name="T74" fmla="*/ 5 w 77"/>
                <a:gd name="T75" fmla="*/ 313 h 388"/>
                <a:gd name="T76" fmla="*/ 11 w 77"/>
                <a:gd name="T77" fmla="*/ 316 h 388"/>
                <a:gd name="T78" fmla="*/ 12 w 77"/>
                <a:gd name="T79" fmla="*/ 325 h 388"/>
                <a:gd name="T80" fmla="*/ 7 w 77"/>
                <a:gd name="T81" fmla="*/ 336 h 388"/>
                <a:gd name="T82" fmla="*/ 18 w 77"/>
                <a:gd name="T83" fmla="*/ 337 h 388"/>
                <a:gd name="T84" fmla="*/ 22 w 77"/>
                <a:gd name="T85" fmla="*/ 341 h 388"/>
                <a:gd name="T86" fmla="*/ 17 w 77"/>
                <a:gd name="T87" fmla="*/ 351 h 388"/>
                <a:gd name="T88" fmla="*/ 31 w 77"/>
                <a:gd name="T89" fmla="*/ 351 h 388"/>
                <a:gd name="T90" fmla="*/ 21 w 77"/>
                <a:gd name="T91" fmla="*/ 359 h 388"/>
                <a:gd name="T92" fmla="*/ 32 w 77"/>
                <a:gd name="T93" fmla="*/ 357 h 388"/>
                <a:gd name="T94" fmla="*/ 20 w 77"/>
                <a:gd name="T95" fmla="*/ 366 h 388"/>
                <a:gd name="T96" fmla="*/ 31 w 77"/>
                <a:gd name="T97" fmla="*/ 367 h 388"/>
                <a:gd name="T98" fmla="*/ 49 w 77"/>
                <a:gd name="T99" fmla="*/ 350 h 388"/>
                <a:gd name="T100" fmla="*/ 54 w 77"/>
                <a:gd name="T101" fmla="*/ 360 h 388"/>
                <a:gd name="T102" fmla="*/ 46 w 77"/>
                <a:gd name="T103" fmla="*/ 363 h 388"/>
                <a:gd name="T104" fmla="*/ 38 w 77"/>
                <a:gd name="T105" fmla="*/ 370 h 388"/>
                <a:gd name="T106" fmla="*/ 44 w 77"/>
                <a:gd name="T107" fmla="*/ 382 h 388"/>
                <a:gd name="T108" fmla="*/ 57 w 77"/>
                <a:gd name="T109" fmla="*/ 380 h 388"/>
                <a:gd name="T110" fmla="*/ 69 w 77"/>
                <a:gd name="T111" fmla="*/ 381 h 388"/>
                <a:gd name="T112" fmla="*/ 62 w 77"/>
                <a:gd name="T113" fmla="*/ 379 h 388"/>
                <a:gd name="T114" fmla="*/ 54 w 77"/>
                <a:gd name="T115" fmla="*/ 348 h 388"/>
                <a:gd name="T116" fmla="*/ 36 w 77"/>
                <a:gd name="T117" fmla="*/ 344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7" h="388">
                  <a:moveTo>
                    <a:pt x="36" y="344"/>
                  </a:moveTo>
                  <a:cubicBezTo>
                    <a:pt x="33" y="344"/>
                    <a:pt x="33" y="340"/>
                    <a:pt x="31" y="340"/>
                  </a:cubicBezTo>
                  <a:cubicBezTo>
                    <a:pt x="30" y="340"/>
                    <a:pt x="30" y="334"/>
                    <a:pt x="31" y="330"/>
                  </a:cubicBezTo>
                  <a:cubicBezTo>
                    <a:pt x="32" y="327"/>
                    <a:pt x="25" y="329"/>
                    <a:pt x="23" y="328"/>
                  </a:cubicBezTo>
                  <a:cubicBezTo>
                    <a:pt x="21" y="327"/>
                    <a:pt x="24" y="325"/>
                    <a:pt x="21" y="322"/>
                  </a:cubicBezTo>
                  <a:cubicBezTo>
                    <a:pt x="19" y="320"/>
                    <a:pt x="21" y="316"/>
                    <a:pt x="21" y="314"/>
                  </a:cubicBezTo>
                  <a:cubicBezTo>
                    <a:pt x="21" y="312"/>
                    <a:pt x="23" y="309"/>
                    <a:pt x="26" y="309"/>
                  </a:cubicBezTo>
                  <a:cubicBezTo>
                    <a:pt x="29" y="309"/>
                    <a:pt x="27" y="304"/>
                    <a:pt x="29" y="303"/>
                  </a:cubicBezTo>
                  <a:cubicBezTo>
                    <a:pt x="32" y="301"/>
                    <a:pt x="27" y="298"/>
                    <a:pt x="29" y="296"/>
                  </a:cubicBezTo>
                  <a:cubicBezTo>
                    <a:pt x="31" y="294"/>
                    <a:pt x="29" y="291"/>
                    <a:pt x="33" y="290"/>
                  </a:cubicBezTo>
                  <a:cubicBezTo>
                    <a:pt x="36" y="290"/>
                    <a:pt x="33" y="285"/>
                    <a:pt x="35" y="284"/>
                  </a:cubicBezTo>
                  <a:cubicBezTo>
                    <a:pt x="38" y="284"/>
                    <a:pt x="35" y="281"/>
                    <a:pt x="36" y="278"/>
                  </a:cubicBezTo>
                  <a:cubicBezTo>
                    <a:pt x="36" y="275"/>
                    <a:pt x="33" y="272"/>
                    <a:pt x="37" y="271"/>
                  </a:cubicBezTo>
                  <a:cubicBezTo>
                    <a:pt x="40" y="270"/>
                    <a:pt x="38" y="267"/>
                    <a:pt x="36" y="265"/>
                  </a:cubicBezTo>
                  <a:cubicBezTo>
                    <a:pt x="33" y="263"/>
                    <a:pt x="36" y="263"/>
                    <a:pt x="39" y="263"/>
                  </a:cubicBezTo>
                  <a:cubicBezTo>
                    <a:pt x="42" y="263"/>
                    <a:pt x="40" y="259"/>
                    <a:pt x="38" y="260"/>
                  </a:cubicBezTo>
                  <a:cubicBezTo>
                    <a:pt x="35" y="260"/>
                    <a:pt x="33" y="258"/>
                    <a:pt x="35" y="255"/>
                  </a:cubicBezTo>
                  <a:cubicBezTo>
                    <a:pt x="37" y="253"/>
                    <a:pt x="33" y="251"/>
                    <a:pt x="34" y="250"/>
                  </a:cubicBezTo>
                  <a:cubicBezTo>
                    <a:pt x="34" y="248"/>
                    <a:pt x="34" y="246"/>
                    <a:pt x="33" y="245"/>
                  </a:cubicBezTo>
                  <a:cubicBezTo>
                    <a:pt x="31" y="244"/>
                    <a:pt x="32" y="236"/>
                    <a:pt x="34" y="236"/>
                  </a:cubicBezTo>
                  <a:cubicBezTo>
                    <a:pt x="36" y="236"/>
                    <a:pt x="35" y="229"/>
                    <a:pt x="35" y="227"/>
                  </a:cubicBezTo>
                  <a:cubicBezTo>
                    <a:pt x="35" y="225"/>
                    <a:pt x="33" y="223"/>
                    <a:pt x="33" y="221"/>
                  </a:cubicBezTo>
                  <a:cubicBezTo>
                    <a:pt x="33" y="219"/>
                    <a:pt x="35" y="219"/>
                    <a:pt x="35" y="215"/>
                  </a:cubicBezTo>
                  <a:cubicBezTo>
                    <a:pt x="35" y="211"/>
                    <a:pt x="36" y="210"/>
                    <a:pt x="38" y="210"/>
                  </a:cubicBezTo>
                  <a:cubicBezTo>
                    <a:pt x="39" y="209"/>
                    <a:pt x="38" y="205"/>
                    <a:pt x="38" y="203"/>
                  </a:cubicBezTo>
                  <a:cubicBezTo>
                    <a:pt x="38" y="201"/>
                    <a:pt x="42" y="203"/>
                    <a:pt x="43" y="200"/>
                  </a:cubicBezTo>
                  <a:cubicBezTo>
                    <a:pt x="44" y="196"/>
                    <a:pt x="40" y="197"/>
                    <a:pt x="41" y="195"/>
                  </a:cubicBezTo>
                  <a:cubicBezTo>
                    <a:pt x="42" y="192"/>
                    <a:pt x="41" y="189"/>
                    <a:pt x="41" y="184"/>
                  </a:cubicBezTo>
                  <a:cubicBezTo>
                    <a:pt x="41" y="178"/>
                    <a:pt x="45" y="177"/>
                    <a:pt x="47" y="175"/>
                  </a:cubicBezTo>
                  <a:cubicBezTo>
                    <a:pt x="49" y="173"/>
                    <a:pt x="45" y="165"/>
                    <a:pt x="47" y="164"/>
                  </a:cubicBezTo>
                  <a:cubicBezTo>
                    <a:pt x="49" y="163"/>
                    <a:pt x="48" y="159"/>
                    <a:pt x="50" y="158"/>
                  </a:cubicBezTo>
                  <a:cubicBezTo>
                    <a:pt x="52" y="157"/>
                    <a:pt x="51" y="154"/>
                    <a:pt x="52" y="151"/>
                  </a:cubicBezTo>
                  <a:cubicBezTo>
                    <a:pt x="53" y="148"/>
                    <a:pt x="50" y="146"/>
                    <a:pt x="50" y="143"/>
                  </a:cubicBezTo>
                  <a:cubicBezTo>
                    <a:pt x="50" y="140"/>
                    <a:pt x="49" y="138"/>
                    <a:pt x="47" y="135"/>
                  </a:cubicBezTo>
                  <a:cubicBezTo>
                    <a:pt x="45" y="132"/>
                    <a:pt x="46" y="126"/>
                    <a:pt x="47" y="126"/>
                  </a:cubicBezTo>
                  <a:cubicBezTo>
                    <a:pt x="49" y="126"/>
                    <a:pt x="48" y="120"/>
                    <a:pt x="51" y="119"/>
                  </a:cubicBezTo>
                  <a:cubicBezTo>
                    <a:pt x="54" y="118"/>
                    <a:pt x="52" y="114"/>
                    <a:pt x="51" y="110"/>
                  </a:cubicBezTo>
                  <a:cubicBezTo>
                    <a:pt x="49" y="106"/>
                    <a:pt x="53" y="108"/>
                    <a:pt x="53" y="105"/>
                  </a:cubicBezTo>
                  <a:cubicBezTo>
                    <a:pt x="53" y="103"/>
                    <a:pt x="55" y="99"/>
                    <a:pt x="57" y="98"/>
                  </a:cubicBezTo>
                  <a:cubicBezTo>
                    <a:pt x="59" y="97"/>
                    <a:pt x="59" y="92"/>
                    <a:pt x="59" y="90"/>
                  </a:cubicBezTo>
                  <a:cubicBezTo>
                    <a:pt x="59" y="89"/>
                    <a:pt x="63" y="88"/>
                    <a:pt x="65" y="86"/>
                  </a:cubicBezTo>
                  <a:cubicBezTo>
                    <a:pt x="66" y="85"/>
                    <a:pt x="62" y="82"/>
                    <a:pt x="64" y="81"/>
                  </a:cubicBezTo>
                  <a:cubicBezTo>
                    <a:pt x="67" y="79"/>
                    <a:pt x="62" y="73"/>
                    <a:pt x="64" y="71"/>
                  </a:cubicBezTo>
                  <a:cubicBezTo>
                    <a:pt x="65" y="70"/>
                    <a:pt x="64" y="67"/>
                    <a:pt x="64" y="65"/>
                  </a:cubicBezTo>
                  <a:cubicBezTo>
                    <a:pt x="64" y="63"/>
                    <a:pt x="73" y="59"/>
                    <a:pt x="74" y="57"/>
                  </a:cubicBezTo>
                  <a:cubicBezTo>
                    <a:pt x="75" y="56"/>
                    <a:pt x="75" y="52"/>
                    <a:pt x="76" y="47"/>
                  </a:cubicBezTo>
                  <a:cubicBezTo>
                    <a:pt x="73" y="49"/>
                    <a:pt x="71" y="50"/>
                    <a:pt x="70" y="49"/>
                  </a:cubicBezTo>
                  <a:cubicBezTo>
                    <a:pt x="70" y="47"/>
                    <a:pt x="71" y="42"/>
                    <a:pt x="68" y="40"/>
                  </a:cubicBezTo>
                  <a:cubicBezTo>
                    <a:pt x="66" y="37"/>
                    <a:pt x="68" y="33"/>
                    <a:pt x="65" y="32"/>
                  </a:cubicBezTo>
                  <a:cubicBezTo>
                    <a:pt x="63" y="31"/>
                    <a:pt x="60" y="26"/>
                    <a:pt x="62" y="25"/>
                  </a:cubicBezTo>
                  <a:cubicBezTo>
                    <a:pt x="64" y="23"/>
                    <a:pt x="62" y="20"/>
                    <a:pt x="64" y="19"/>
                  </a:cubicBezTo>
                  <a:cubicBezTo>
                    <a:pt x="66" y="17"/>
                    <a:pt x="63" y="17"/>
                    <a:pt x="60" y="14"/>
                  </a:cubicBezTo>
                  <a:cubicBezTo>
                    <a:pt x="58" y="11"/>
                    <a:pt x="61" y="7"/>
                    <a:pt x="58" y="5"/>
                  </a:cubicBezTo>
                  <a:cubicBezTo>
                    <a:pt x="55" y="2"/>
                    <a:pt x="55" y="0"/>
                    <a:pt x="55" y="1"/>
                  </a:cubicBezTo>
                  <a:cubicBezTo>
                    <a:pt x="54" y="2"/>
                    <a:pt x="54" y="6"/>
                    <a:pt x="51" y="8"/>
                  </a:cubicBezTo>
                  <a:cubicBezTo>
                    <a:pt x="51" y="8"/>
                    <a:pt x="50" y="8"/>
                    <a:pt x="49" y="9"/>
                  </a:cubicBezTo>
                  <a:cubicBezTo>
                    <a:pt x="49" y="11"/>
                    <a:pt x="48" y="15"/>
                    <a:pt x="49" y="17"/>
                  </a:cubicBezTo>
                  <a:cubicBezTo>
                    <a:pt x="50" y="20"/>
                    <a:pt x="51" y="34"/>
                    <a:pt x="50" y="39"/>
                  </a:cubicBezTo>
                  <a:cubicBezTo>
                    <a:pt x="49" y="44"/>
                    <a:pt x="48" y="49"/>
                    <a:pt x="46" y="52"/>
                  </a:cubicBezTo>
                  <a:cubicBezTo>
                    <a:pt x="45" y="55"/>
                    <a:pt x="49" y="55"/>
                    <a:pt x="48" y="57"/>
                  </a:cubicBezTo>
                  <a:cubicBezTo>
                    <a:pt x="46" y="58"/>
                    <a:pt x="47" y="62"/>
                    <a:pt x="47" y="68"/>
                  </a:cubicBezTo>
                  <a:cubicBezTo>
                    <a:pt x="47" y="74"/>
                    <a:pt x="43" y="85"/>
                    <a:pt x="43" y="88"/>
                  </a:cubicBezTo>
                  <a:cubicBezTo>
                    <a:pt x="43" y="91"/>
                    <a:pt x="40" y="93"/>
                    <a:pt x="40" y="97"/>
                  </a:cubicBezTo>
                  <a:cubicBezTo>
                    <a:pt x="41" y="100"/>
                    <a:pt x="39" y="102"/>
                    <a:pt x="37" y="104"/>
                  </a:cubicBezTo>
                  <a:cubicBezTo>
                    <a:pt x="35" y="106"/>
                    <a:pt x="40" y="111"/>
                    <a:pt x="40" y="114"/>
                  </a:cubicBezTo>
                  <a:cubicBezTo>
                    <a:pt x="40" y="118"/>
                    <a:pt x="36" y="119"/>
                    <a:pt x="37" y="124"/>
                  </a:cubicBezTo>
                  <a:cubicBezTo>
                    <a:pt x="38" y="130"/>
                    <a:pt x="37" y="141"/>
                    <a:pt x="37" y="143"/>
                  </a:cubicBezTo>
                  <a:cubicBezTo>
                    <a:pt x="37" y="145"/>
                    <a:pt x="34" y="145"/>
                    <a:pt x="35" y="149"/>
                  </a:cubicBezTo>
                  <a:cubicBezTo>
                    <a:pt x="35" y="153"/>
                    <a:pt x="32" y="154"/>
                    <a:pt x="32" y="159"/>
                  </a:cubicBezTo>
                  <a:cubicBezTo>
                    <a:pt x="31" y="165"/>
                    <a:pt x="27" y="173"/>
                    <a:pt x="25" y="178"/>
                  </a:cubicBezTo>
                  <a:cubicBezTo>
                    <a:pt x="23" y="182"/>
                    <a:pt x="23" y="184"/>
                    <a:pt x="21" y="184"/>
                  </a:cubicBezTo>
                  <a:cubicBezTo>
                    <a:pt x="19" y="184"/>
                    <a:pt x="18" y="187"/>
                    <a:pt x="20" y="191"/>
                  </a:cubicBezTo>
                  <a:cubicBezTo>
                    <a:pt x="22" y="194"/>
                    <a:pt x="19" y="198"/>
                    <a:pt x="21" y="201"/>
                  </a:cubicBezTo>
                  <a:cubicBezTo>
                    <a:pt x="23" y="205"/>
                    <a:pt x="23" y="207"/>
                    <a:pt x="21" y="210"/>
                  </a:cubicBezTo>
                  <a:cubicBezTo>
                    <a:pt x="20" y="214"/>
                    <a:pt x="19" y="214"/>
                    <a:pt x="19" y="217"/>
                  </a:cubicBezTo>
                  <a:cubicBezTo>
                    <a:pt x="19" y="221"/>
                    <a:pt x="16" y="224"/>
                    <a:pt x="18" y="228"/>
                  </a:cubicBezTo>
                  <a:cubicBezTo>
                    <a:pt x="19" y="231"/>
                    <a:pt x="19" y="233"/>
                    <a:pt x="17" y="233"/>
                  </a:cubicBezTo>
                  <a:cubicBezTo>
                    <a:pt x="15" y="233"/>
                    <a:pt x="14" y="236"/>
                    <a:pt x="13" y="242"/>
                  </a:cubicBezTo>
                  <a:cubicBezTo>
                    <a:pt x="12" y="248"/>
                    <a:pt x="13" y="248"/>
                    <a:pt x="17" y="248"/>
                  </a:cubicBezTo>
                  <a:cubicBezTo>
                    <a:pt x="22" y="247"/>
                    <a:pt x="18" y="232"/>
                    <a:pt x="21" y="232"/>
                  </a:cubicBezTo>
                  <a:cubicBezTo>
                    <a:pt x="24" y="232"/>
                    <a:pt x="21" y="230"/>
                    <a:pt x="24" y="229"/>
                  </a:cubicBezTo>
                  <a:cubicBezTo>
                    <a:pt x="27" y="228"/>
                    <a:pt x="25" y="232"/>
                    <a:pt x="27" y="232"/>
                  </a:cubicBezTo>
                  <a:cubicBezTo>
                    <a:pt x="28" y="233"/>
                    <a:pt x="30" y="234"/>
                    <a:pt x="27" y="236"/>
                  </a:cubicBezTo>
                  <a:cubicBezTo>
                    <a:pt x="24" y="238"/>
                    <a:pt x="28" y="241"/>
                    <a:pt x="26" y="243"/>
                  </a:cubicBezTo>
                  <a:cubicBezTo>
                    <a:pt x="25" y="245"/>
                    <a:pt x="23" y="248"/>
                    <a:pt x="24" y="250"/>
                  </a:cubicBezTo>
                  <a:cubicBezTo>
                    <a:pt x="25" y="253"/>
                    <a:pt x="23" y="253"/>
                    <a:pt x="23" y="256"/>
                  </a:cubicBezTo>
                  <a:cubicBezTo>
                    <a:pt x="23" y="259"/>
                    <a:pt x="24" y="259"/>
                    <a:pt x="23" y="260"/>
                  </a:cubicBezTo>
                  <a:cubicBezTo>
                    <a:pt x="22" y="261"/>
                    <a:pt x="25" y="263"/>
                    <a:pt x="23" y="264"/>
                  </a:cubicBezTo>
                  <a:cubicBezTo>
                    <a:pt x="21" y="264"/>
                    <a:pt x="22" y="266"/>
                    <a:pt x="23" y="269"/>
                  </a:cubicBezTo>
                  <a:cubicBezTo>
                    <a:pt x="24" y="271"/>
                    <a:pt x="21" y="270"/>
                    <a:pt x="19" y="271"/>
                  </a:cubicBezTo>
                  <a:cubicBezTo>
                    <a:pt x="17" y="273"/>
                    <a:pt x="21" y="275"/>
                    <a:pt x="20" y="277"/>
                  </a:cubicBezTo>
                  <a:cubicBezTo>
                    <a:pt x="19" y="279"/>
                    <a:pt x="16" y="276"/>
                    <a:pt x="14" y="275"/>
                  </a:cubicBezTo>
                  <a:cubicBezTo>
                    <a:pt x="13" y="273"/>
                    <a:pt x="16" y="271"/>
                    <a:pt x="18" y="269"/>
                  </a:cubicBezTo>
                  <a:cubicBezTo>
                    <a:pt x="20" y="267"/>
                    <a:pt x="16" y="261"/>
                    <a:pt x="13" y="263"/>
                  </a:cubicBezTo>
                  <a:cubicBezTo>
                    <a:pt x="11" y="264"/>
                    <a:pt x="16" y="267"/>
                    <a:pt x="16" y="269"/>
                  </a:cubicBezTo>
                  <a:cubicBezTo>
                    <a:pt x="16" y="272"/>
                    <a:pt x="12" y="269"/>
                    <a:pt x="12" y="272"/>
                  </a:cubicBezTo>
                  <a:cubicBezTo>
                    <a:pt x="12" y="274"/>
                    <a:pt x="8" y="273"/>
                    <a:pt x="7" y="275"/>
                  </a:cubicBezTo>
                  <a:cubicBezTo>
                    <a:pt x="5" y="277"/>
                    <a:pt x="9" y="279"/>
                    <a:pt x="7" y="279"/>
                  </a:cubicBezTo>
                  <a:cubicBezTo>
                    <a:pt x="5" y="280"/>
                    <a:pt x="2" y="283"/>
                    <a:pt x="2" y="285"/>
                  </a:cubicBezTo>
                  <a:cubicBezTo>
                    <a:pt x="2" y="286"/>
                    <a:pt x="4" y="287"/>
                    <a:pt x="4" y="285"/>
                  </a:cubicBezTo>
                  <a:cubicBezTo>
                    <a:pt x="4" y="283"/>
                    <a:pt x="7" y="282"/>
                    <a:pt x="8" y="285"/>
                  </a:cubicBezTo>
                  <a:cubicBezTo>
                    <a:pt x="9" y="287"/>
                    <a:pt x="10" y="285"/>
                    <a:pt x="13" y="285"/>
                  </a:cubicBezTo>
                  <a:cubicBezTo>
                    <a:pt x="16" y="286"/>
                    <a:pt x="15" y="290"/>
                    <a:pt x="14" y="290"/>
                  </a:cubicBezTo>
                  <a:cubicBezTo>
                    <a:pt x="12" y="290"/>
                    <a:pt x="11" y="292"/>
                    <a:pt x="11" y="295"/>
                  </a:cubicBezTo>
                  <a:cubicBezTo>
                    <a:pt x="11" y="298"/>
                    <a:pt x="17" y="295"/>
                    <a:pt x="19" y="296"/>
                  </a:cubicBezTo>
                  <a:cubicBezTo>
                    <a:pt x="21" y="297"/>
                    <a:pt x="20" y="301"/>
                    <a:pt x="19" y="299"/>
                  </a:cubicBezTo>
                  <a:cubicBezTo>
                    <a:pt x="18" y="298"/>
                    <a:pt x="15" y="296"/>
                    <a:pt x="13" y="298"/>
                  </a:cubicBezTo>
                  <a:cubicBezTo>
                    <a:pt x="12" y="300"/>
                    <a:pt x="10" y="299"/>
                    <a:pt x="8" y="298"/>
                  </a:cubicBezTo>
                  <a:cubicBezTo>
                    <a:pt x="7" y="298"/>
                    <a:pt x="0" y="302"/>
                    <a:pt x="3" y="303"/>
                  </a:cubicBezTo>
                  <a:cubicBezTo>
                    <a:pt x="5" y="305"/>
                    <a:pt x="4" y="307"/>
                    <a:pt x="6" y="307"/>
                  </a:cubicBezTo>
                  <a:cubicBezTo>
                    <a:pt x="7" y="307"/>
                    <a:pt x="9" y="306"/>
                    <a:pt x="10" y="304"/>
                  </a:cubicBezTo>
                  <a:cubicBezTo>
                    <a:pt x="11" y="303"/>
                    <a:pt x="13" y="301"/>
                    <a:pt x="14" y="305"/>
                  </a:cubicBezTo>
                  <a:cubicBezTo>
                    <a:pt x="14" y="308"/>
                    <a:pt x="10" y="306"/>
                    <a:pt x="9" y="308"/>
                  </a:cubicBezTo>
                  <a:cubicBezTo>
                    <a:pt x="8" y="310"/>
                    <a:pt x="7" y="312"/>
                    <a:pt x="5" y="313"/>
                  </a:cubicBezTo>
                  <a:cubicBezTo>
                    <a:pt x="2" y="315"/>
                    <a:pt x="5" y="318"/>
                    <a:pt x="7" y="317"/>
                  </a:cubicBezTo>
                  <a:cubicBezTo>
                    <a:pt x="8" y="316"/>
                    <a:pt x="6" y="319"/>
                    <a:pt x="9" y="320"/>
                  </a:cubicBezTo>
                  <a:cubicBezTo>
                    <a:pt x="11" y="320"/>
                    <a:pt x="12" y="318"/>
                    <a:pt x="11" y="316"/>
                  </a:cubicBezTo>
                  <a:cubicBezTo>
                    <a:pt x="11" y="314"/>
                    <a:pt x="13" y="310"/>
                    <a:pt x="15" y="312"/>
                  </a:cubicBezTo>
                  <a:cubicBezTo>
                    <a:pt x="17" y="314"/>
                    <a:pt x="14" y="316"/>
                    <a:pt x="14" y="318"/>
                  </a:cubicBezTo>
                  <a:cubicBezTo>
                    <a:pt x="14" y="320"/>
                    <a:pt x="12" y="323"/>
                    <a:pt x="12" y="325"/>
                  </a:cubicBezTo>
                  <a:cubicBezTo>
                    <a:pt x="12" y="327"/>
                    <a:pt x="10" y="326"/>
                    <a:pt x="10" y="328"/>
                  </a:cubicBezTo>
                  <a:cubicBezTo>
                    <a:pt x="10" y="330"/>
                    <a:pt x="5" y="329"/>
                    <a:pt x="7" y="330"/>
                  </a:cubicBezTo>
                  <a:cubicBezTo>
                    <a:pt x="10" y="332"/>
                    <a:pt x="6" y="334"/>
                    <a:pt x="7" y="336"/>
                  </a:cubicBezTo>
                  <a:cubicBezTo>
                    <a:pt x="8" y="337"/>
                    <a:pt x="10" y="333"/>
                    <a:pt x="12" y="334"/>
                  </a:cubicBezTo>
                  <a:cubicBezTo>
                    <a:pt x="14" y="335"/>
                    <a:pt x="13" y="336"/>
                    <a:pt x="16" y="334"/>
                  </a:cubicBezTo>
                  <a:cubicBezTo>
                    <a:pt x="19" y="333"/>
                    <a:pt x="20" y="337"/>
                    <a:pt x="18" y="337"/>
                  </a:cubicBezTo>
                  <a:cubicBezTo>
                    <a:pt x="15" y="338"/>
                    <a:pt x="13" y="341"/>
                    <a:pt x="14" y="341"/>
                  </a:cubicBezTo>
                  <a:cubicBezTo>
                    <a:pt x="15" y="342"/>
                    <a:pt x="18" y="339"/>
                    <a:pt x="19" y="342"/>
                  </a:cubicBezTo>
                  <a:cubicBezTo>
                    <a:pt x="20" y="344"/>
                    <a:pt x="22" y="344"/>
                    <a:pt x="22" y="341"/>
                  </a:cubicBezTo>
                  <a:cubicBezTo>
                    <a:pt x="22" y="338"/>
                    <a:pt x="27" y="340"/>
                    <a:pt x="27" y="343"/>
                  </a:cubicBezTo>
                  <a:cubicBezTo>
                    <a:pt x="28" y="345"/>
                    <a:pt x="23" y="346"/>
                    <a:pt x="20" y="346"/>
                  </a:cubicBezTo>
                  <a:cubicBezTo>
                    <a:pt x="17" y="345"/>
                    <a:pt x="15" y="348"/>
                    <a:pt x="17" y="351"/>
                  </a:cubicBezTo>
                  <a:cubicBezTo>
                    <a:pt x="19" y="353"/>
                    <a:pt x="21" y="351"/>
                    <a:pt x="24" y="349"/>
                  </a:cubicBezTo>
                  <a:cubicBezTo>
                    <a:pt x="26" y="347"/>
                    <a:pt x="36" y="347"/>
                    <a:pt x="37" y="350"/>
                  </a:cubicBezTo>
                  <a:cubicBezTo>
                    <a:pt x="37" y="352"/>
                    <a:pt x="32" y="350"/>
                    <a:pt x="31" y="351"/>
                  </a:cubicBezTo>
                  <a:cubicBezTo>
                    <a:pt x="31" y="353"/>
                    <a:pt x="27" y="354"/>
                    <a:pt x="26" y="352"/>
                  </a:cubicBezTo>
                  <a:cubicBezTo>
                    <a:pt x="25" y="351"/>
                    <a:pt x="21" y="353"/>
                    <a:pt x="21" y="355"/>
                  </a:cubicBezTo>
                  <a:cubicBezTo>
                    <a:pt x="21" y="358"/>
                    <a:pt x="18" y="358"/>
                    <a:pt x="21" y="359"/>
                  </a:cubicBezTo>
                  <a:cubicBezTo>
                    <a:pt x="25" y="360"/>
                    <a:pt x="24" y="355"/>
                    <a:pt x="29" y="356"/>
                  </a:cubicBezTo>
                  <a:cubicBezTo>
                    <a:pt x="35" y="356"/>
                    <a:pt x="37" y="351"/>
                    <a:pt x="39" y="354"/>
                  </a:cubicBezTo>
                  <a:cubicBezTo>
                    <a:pt x="40" y="357"/>
                    <a:pt x="35" y="359"/>
                    <a:pt x="32" y="357"/>
                  </a:cubicBezTo>
                  <a:cubicBezTo>
                    <a:pt x="30" y="355"/>
                    <a:pt x="28" y="359"/>
                    <a:pt x="28" y="361"/>
                  </a:cubicBezTo>
                  <a:cubicBezTo>
                    <a:pt x="28" y="364"/>
                    <a:pt x="22" y="361"/>
                    <a:pt x="19" y="360"/>
                  </a:cubicBezTo>
                  <a:cubicBezTo>
                    <a:pt x="16" y="360"/>
                    <a:pt x="17" y="363"/>
                    <a:pt x="20" y="366"/>
                  </a:cubicBezTo>
                  <a:cubicBezTo>
                    <a:pt x="23" y="369"/>
                    <a:pt x="24" y="366"/>
                    <a:pt x="27" y="368"/>
                  </a:cubicBezTo>
                  <a:cubicBezTo>
                    <a:pt x="31" y="370"/>
                    <a:pt x="31" y="372"/>
                    <a:pt x="33" y="370"/>
                  </a:cubicBezTo>
                  <a:cubicBezTo>
                    <a:pt x="35" y="368"/>
                    <a:pt x="33" y="368"/>
                    <a:pt x="31" y="367"/>
                  </a:cubicBezTo>
                  <a:cubicBezTo>
                    <a:pt x="30" y="366"/>
                    <a:pt x="31" y="363"/>
                    <a:pt x="35" y="365"/>
                  </a:cubicBezTo>
                  <a:cubicBezTo>
                    <a:pt x="38" y="366"/>
                    <a:pt x="43" y="363"/>
                    <a:pt x="41" y="359"/>
                  </a:cubicBezTo>
                  <a:cubicBezTo>
                    <a:pt x="40" y="354"/>
                    <a:pt x="45" y="352"/>
                    <a:pt x="49" y="350"/>
                  </a:cubicBezTo>
                  <a:cubicBezTo>
                    <a:pt x="53" y="349"/>
                    <a:pt x="51" y="353"/>
                    <a:pt x="48" y="355"/>
                  </a:cubicBezTo>
                  <a:cubicBezTo>
                    <a:pt x="45" y="356"/>
                    <a:pt x="44" y="357"/>
                    <a:pt x="47" y="360"/>
                  </a:cubicBezTo>
                  <a:cubicBezTo>
                    <a:pt x="49" y="362"/>
                    <a:pt x="52" y="358"/>
                    <a:pt x="54" y="360"/>
                  </a:cubicBezTo>
                  <a:cubicBezTo>
                    <a:pt x="56" y="362"/>
                    <a:pt x="51" y="362"/>
                    <a:pt x="50" y="364"/>
                  </a:cubicBezTo>
                  <a:cubicBezTo>
                    <a:pt x="49" y="366"/>
                    <a:pt x="53" y="368"/>
                    <a:pt x="50" y="370"/>
                  </a:cubicBezTo>
                  <a:cubicBezTo>
                    <a:pt x="47" y="371"/>
                    <a:pt x="48" y="364"/>
                    <a:pt x="46" y="363"/>
                  </a:cubicBezTo>
                  <a:cubicBezTo>
                    <a:pt x="44" y="362"/>
                    <a:pt x="43" y="364"/>
                    <a:pt x="45" y="368"/>
                  </a:cubicBezTo>
                  <a:cubicBezTo>
                    <a:pt x="47" y="372"/>
                    <a:pt x="42" y="369"/>
                    <a:pt x="40" y="367"/>
                  </a:cubicBezTo>
                  <a:cubicBezTo>
                    <a:pt x="39" y="364"/>
                    <a:pt x="36" y="368"/>
                    <a:pt x="38" y="370"/>
                  </a:cubicBezTo>
                  <a:cubicBezTo>
                    <a:pt x="40" y="372"/>
                    <a:pt x="34" y="370"/>
                    <a:pt x="34" y="373"/>
                  </a:cubicBezTo>
                  <a:cubicBezTo>
                    <a:pt x="34" y="377"/>
                    <a:pt x="37" y="374"/>
                    <a:pt x="40" y="375"/>
                  </a:cubicBezTo>
                  <a:cubicBezTo>
                    <a:pt x="44" y="375"/>
                    <a:pt x="42" y="380"/>
                    <a:pt x="44" y="382"/>
                  </a:cubicBezTo>
                  <a:cubicBezTo>
                    <a:pt x="47" y="384"/>
                    <a:pt x="45" y="376"/>
                    <a:pt x="48" y="376"/>
                  </a:cubicBezTo>
                  <a:cubicBezTo>
                    <a:pt x="50" y="375"/>
                    <a:pt x="48" y="382"/>
                    <a:pt x="54" y="384"/>
                  </a:cubicBezTo>
                  <a:cubicBezTo>
                    <a:pt x="59" y="385"/>
                    <a:pt x="54" y="382"/>
                    <a:pt x="57" y="380"/>
                  </a:cubicBezTo>
                  <a:cubicBezTo>
                    <a:pt x="59" y="379"/>
                    <a:pt x="63" y="386"/>
                    <a:pt x="66" y="387"/>
                  </a:cubicBezTo>
                  <a:cubicBezTo>
                    <a:pt x="68" y="388"/>
                    <a:pt x="67" y="384"/>
                    <a:pt x="64" y="381"/>
                  </a:cubicBezTo>
                  <a:cubicBezTo>
                    <a:pt x="62" y="379"/>
                    <a:pt x="67" y="380"/>
                    <a:pt x="69" y="381"/>
                  </a:cubicBezTo>
                  <a:cubicBezTo>
                    <a:pt x="72" y="382"/>
                    <a:pt x="75" y="383"/>
                    <a:pt x="75" y="380"/>
                  </a:cubicBezTo>
                  <a:cubicBezTo>
                    <a:pt x="75" y="380"/>
                    <a:pt x="76" y="380"/>
                    <a:pt x="77" y="380"/>
                  </a:cubicBezTo>
                  <a:cubicBezTo>
                    <a:pt x="74" y="378"/>
                    <a:pt x="63" y="379"/>
                    <a:pt x="62" y="379"/>
                  </a:cubicBezTo>
                  <a:cubicBezTo>
                    <a:pt x="61" y="379"/>
                    <a:pt x="62" y="356"/>
                    <a:pt x="62" y="351"/>
                  </a:cubicBezTo>
                  <a:cubicBezTo>
                    <a:pt x="62" y="351"/>
                    <a:pt x="62" y="351"/>
                    <a:pt x="61" y="351"/>
                  </a:cubicBezTo>
                  <a:cubicBezTo>
                    <a:pt x="59" y="351"/>
                    <a:pt x="53" y="351"/>
                    <a:pt x="54" y="348"/>
                  </a:cubicBezTo>
                  <a:cubicBezTo>
                    <a:pt x="55" y="347"/>
                    <a:pt x="55" y="346"/>
                    <a:pt x="55" y="346"/>
                  </a:cubicBezTo>
                  <a:cubicBezTo>
                    <a:pt x="54" y="345"/>
                    <a:pt x="53" y="344"/>
                    <a:pt x="51" y="344"/>
                  </a:cubicBezTo>
                  <a:cubicBezTo>
                    <a:pt x="47" y="343"/>
                    <a:pt x="38" y="344"/>
                    <a:pt x="36" y="344"/>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0" name="Freeform 216"/>
            <p:cNvSpPr>
              <a:spLocks noEditPoints="1"/>
            </p:cNvSpPr>
            <p:nvPr/>
          </p:nvSpPr>
          <p:spPr bwMode="auto">
            <a:xfrm>
              <a:off x="4297524" y="5424243"/>
              <a:ext cx="374884" cy="682964"/>
            </a:xfrm>
            <a:custGeom>
              <a:avLst/>
              <a:gdLst>
                <a:gd name="T0" fmla="*/ 49 w 174"/>
                <a:gd name="T1" fmla="*/ 325 h 343"/>
                <a:gd name="T2" fmla="*/ 46 w 174"/>
                <a:gd name="T3" fmla="*/ 318 h 343"/>
                <a:gd name="T4" fmla="*/ 43 w 174"/>
                <a:gd name="T5" fmla="*/ 341 h 343"/>
                <a:gd name="T6" fmla="*/ 61 w 174"/>
                <a:gd name="T7" fmla="*/ 342 h 343"/>
                <a:gd name="T8" fmla="*/ 66 w 174"/>
                <a:gd name="T9" fmla="*/ 336 h 343"/>
                <a:gd name="T10" fmla="*/ 166 w 174"/>
                <a:gd name="T11" fmla="*/ 35 h 343"/>
                <a:gd name="T12" fmla="*/ 162 w 174"/>
                <a:gd name="T13" fmla="*/ 49 h 343"/>
                <a:gd name="T14" fmla="*/ 148 w 174"/>
                <a:gd name="T15" fmla="*/ 54 h 343"/>
                <a:gd name="T16" fmla="*/ 131 w 174"/>
                <a:gd name="T17" fmla="*/ 51 h 343"/>
                <a:gd name="T18" fmla="*/ 141 w 174"/>
                <a:gd name="T19" fmla="*/ 34 h 343"/>
                <a:gd name="T20" fmla="*/ 116 w 174"/>
                <a:gd name="T21" fmla="*/ 21 h 343"/>
                <a:gd name="T22" fmla="*/ 94 w 174"/>
                <a:gd name="T23" fmla="*/ 3 h 343"/>
                <a:gd name="T24" fmla="*/ 80 w 174"/>
                <a:gd name="T25" fmla="*/ 8 h 343"/>
                <a:gd name="T26" fmla="*/ 63 w 174"/>
                <a:gd name="T27" fmla="*/ 4 h 343"/>
                <a:gd name="T28" fmla="*/ 55 w 174"/>
                <a:gd name="T29" fmla="*/ 19 h 343"/>
                <a:gd name="T30" fmla="*/ 45 w 174"/>
                <a:gd name="T31" fmla="*/ 33 h 343"/>
                <a:gd name="T32" fmla="*/ 46 w 174"/>
                <a:gd name="T33" fmla="*/ 48 h 343"/>
                <a:gd name="T34" fmla="*/ 38 w 174"/>
                <a:gd name="T35" fmla="*/ 60 h 343"/>
                <a:gd name="T36" fmla="*/ 32 w 174"/>
                <a:gd name="T37" fmla="*/ 72 h 343"/>
                <a:gd name="T38" fmla="*/ 28 w 174"/>
                <a:gd name="T39" fmla="*/ 88 h 343"/>
                <a:gd name="T40" fmla="*/ 31 w 174"/>
                <a:gd name="T41" fmla="*/ 105 h 343"/>
                <a:gd name="T42" fmla="*/ 31 w 174"/>
                <a:gd name="T43" fmla="*/ 120 h 343"/>
                <a:gd name="T44" fmla="*/ 28 w 174"/>
                <a:gd name="T45" fmla="*/ 137 h 343"/>
                <a:gd name="T46" fmla="*/ 22 w 174"/>
                <a:gd name="T47" fmla="*/ 157 h 343"/>
                <a:gd name="T48" fmla="*/ 19 w 174"/>
                <a:gd name="T49" fmla="*/ 165 h 343"/>
                <a:gd name="T50" fmla="*/ 16 w 174"/>
                <a:gd name="T51" fmla="*/ 177 h 343"/>
                <a:gd name="T52" fmla="*/ 16 w 174"/>
                <a:gd name="T53" fmla="*/ 189 h 343"/>
                <a:gd name="T54" fmla="*/ 14 w 174"/>
                <a:gd name="T55" fmla="*/ 207 h 343"/>
                <a:gd name="T56" fmla="*/ 16 w 174"/>
                <a:gd name="T57" fmla="*/ 217 h 343"/>
                <a:gd name="T58" fmla="*/ 20 w 174"/>
                <a:gd name="T59" fmla="*/ 225 h 343"/>
                <a:gd name="T60" fmla="*/ 18 w 174"/>
                <a:gd name="T61" fmla="*/ 233 h 343"/>
                <a:gd name="T62" fmla="*/ 16 w 174"/>
                <a:gd name="T63" fmla="*/ 246 h 343"/>
                <a:gd name="T64" fmla="*/ 10 w 174"/>
                <a:gd name="T65" fmla="*/ 258 h 343"/>
                <a:gd name="T66" fmla="*/ 7 w 174"/>
                <a:gd name="T67" fmla="*/ 271 h 343"/>
                <a:gd name="T68" fmla="*/ 2 w 174"/>
                <a:gd name="T69" fmla="*/ 284 h 343"/>
                <a:gd name="T70" fmla="*/ 12 w 174"/>
                <a:gd name="T71" fmla="*/ 292 h 343"/>
                <a:gd name="T72" fmla="*/ 17 w 174"/>
                <a:gd name="T73" fmla="*/ 306 h 343"/>
                <a:gd name="T74" fmla="*/ 36 w 174"/>
                <a:gd name="T75" fmla="*/ 308 h 343"/>
                <a:gd name="T76" fmla="*/ 40 w 174"/>
                <a:gd name="T77" fmla="*/ 301 h 343"/>
                <a:gd name="T78" fmla="*/ 41 w 174"/>
                <a:gd name="T79" fmla="*/ 287 h 343"/>
                <a:gd name="T80" fmla="*/ 51 w 174"/>
                <a:gd name="T81" fmla="*/ 277 h 343"/>
                <a:gd name="T82" fmla="*/ 67 w 174"/>
                <a:gd name="T83" fmla="*/ 259 h 343"/>
                <a:gd name="T84" fmla="*/ 60 w 174"/>
                <a:gd name="T85" fmla="*/ 249 h 343"/>
                <a:gd name="T86" fmla="*/ 68 w 174"/>
                <a:gd name="T87" fmla="*/ 228 h 343"/>
                <a:gd name="T88" fmla="*/ 72 w 174"/>
                <a:gd name="T89" fmla="*/ 217 h 343"/>
                <a:gd name="T90" fmla="*/ 78 w 174"/>
                <a:gd name="T91" fmla="*/ 206 h 343"/>
                <a:gd name="T92" fmla="*/ 83 w 174"/>
                <a:gd name="T93" fmla="*/ 205 h 343"/>
                <a:gd name="T94" fmla="*/ 81 w 174"/>
                <a:gd name="T95" fmla="*/ 200 h 343"/>
                <a:gd name="T96" fmla="*/ 75 w 174"/>
                <a:gd name="T97" fmla="*/ 191 h 343"/>
                <a:gd name="T98" fmla="*/ 88 w 174"/>
                <a:gd name="T99" fmla="*/ 187 h 343"/>
                <a:gd name="T100" fmla="*/ 99 w 174"/>
                <a:gd name="T101" fmla="*/ 174 h 343"/>
                <a:gd name="T102" fmla="*/ 101 w 174"/>
                <a:gd name="T103" fmla="*/ 164 h 343"/>
                <a:gd name="T104" fmla="*/ 140 w 174"/>
                <a:gd name="T105" fmla="*/ 155 h 343"/>
                <a:gd name="T106" fmla="*/ 144 w 174"/>
                <a:gd name="T107" fmla="*/ 138 h 343"/>
                <a:gd name="T108" fmla="*/ 138 w 174"/>
                <a:gd name="T109" fmla="*/ 125 h 343"/>
                <a:gd name="T110" fmla="*/ 135 w 174"/>
                <a:gd name="T111" fmla="*/ 119 h 343"/>
                <a:gd name="T112" fmla="*/ 133 w 174"/>
                <a:gd name="T113" fmla="*/ 110 h 343"/>
                <a:gd name="T114" fmla="*/ 138 w 174"/>
                <a:gd name="T115" fmla="*/ 84 h 343"/>
                <a:gd name="T116" fmla="*/ 163 w 174"/>
                <a:gd name="T117" fmla="*/ 55 h 343"/>
                <a:gd name="T118" fmla="*/ 172 w 174"/>
                <a:gd name="T119" fmla="*/ 3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343">
                  <a:moveTo>
                    <a:pt x="66" y="336"/>
                  </a:moveTo>
                  <a:cubicBezTo>
                    <a:pt x="62" y="336"/>
                    <a:pt x="52" y="327"/>
                    <a:pt x="49" y="325"/>
                  </a:cubicBezTo>
                  <a:cubicBezTo>
                    <a:pt x="47" y="323"/>
                    <a:pt x="49" y="321"/>
                    <a:pt x="45" y="321"/>
                  </a:cubicBezTo>
                  <a:cubicBezTo>
                    <a:pt x="42" y="322"/>
                    <a:pt x="44" y="318"/>
                    <a:pt x="46" y="318"/>
                  </a:cubicBezTo>
                  <a:cubicBezTo>
                    <a:pt x="48" y="317"/>
                    <a:pt x="45" y="313"/>
                    <a:pt x="43" y="313"/>
                  </a:cubicBezTo>
                  <a:cubicBezTo>
                    <a:pt x="43" y="318"/>
                    <a:pt x="42" y="341"/>
                    <a:pt x="43" y="341"/>
                  </a:cubicBezTo>
                  <a:cubicBezTo>
                    <a:pt x="44" y="341"/>
                    <a:pt x="55" y="340"/>
                    <a:pt x="58" y="342"/>
                  </a:cubicBezTo>
                  <a:cubicBezTo>
                    <a:pt x="59" y="342"/>
                    <a:pt x="60" y="343"/>
                    <a:pt x="61" y="342"/>
                  </a:cubicBezTo>
                  <a:cubicBezTo>
                    <a:pt x="63" y="340"/>
                    <a:pt x="69" y="341"/>
                    <a:pt x="72" y="339"/>
                  </a:cubicBezTo>
                  <a:cubicBezTo>
                    <a:pt x="75" y="337"/>
                    <a:pt x="71" y="337"/>
                    <a:pt x="66" y="336"/>
                  </a:cubicBezTo>
                  <a:moveTo>
                    <a:pt x="172" y="36"/>
                  </a:moveTo>
                  <a:cubicBezTo>
                    <a:pt x="171" y="35"/>
                    <a:pt x="168" y="35"/>
                    <a:pt x="166" y="35"/>
                  </a:cubicBezTo>
                  <a:cubicBezTo>
                    <a:pt x="166" y="36"/>
                    <a:pt x="166" y="36"/>
                    <a:pt x="166" y="36"/>
                  </a:cubicBezTo>
                  <a:cubicBezTo>
                    <a:pt x="167" y="40"/>
                    <a:pt x="164" y="49"/>
                    <a:pt x="162" y="49"/>
                  </a:cubicBezTo>
                  <a:cubicBezTo>
                    <a:pt x="159" y="49"/>
                    <a:pt x="157" y="53"/>
                    <a:pt x="155" y="52"/>
                  </a:cubicBezTo>
                  <a:cubicBezTo>
                    <a:pt x="153" y="52"/>
                    <a:pt x="150" y="55"/>
                    <a:pt x="148" y="54"/>
                  </a:cubicBezTo>
                  <a:cubicBezTo>
                    <a:pt x="145" y="52"/>
                    <a:pt x="142" y="54"/>
                    <a:pt x="139" y="53"/>
                  </a:cubicBezTo>
                  <a:cubicBezTo>
                    <a:pt x="137" y="52"/>
                    <a:pt x="131" y="53"/>
                    <a:pt x="131" y="51"/>
                  </a:cubicBezTo>
                  <a:cubicBezTo>
                    <a:pt x="131" y="50"/>
                    <a:pt x="134" y="50"/>
                    <a:pt x="134" y="46"/>
                  </a:cubicBezTo>
                  <a:cubicBezTo>
                    <a:pt x="134" y="41"/>
                    <a:pt x="142" y="36"/>
                    <a:pt x="141" y="34"/>
                  </a:cubicBezTo>
                  <a:cubicBezTo>
                    <a:pt x="140" y="32"/>
                    <a:pt x="127" y="28"/>
                    <a:pt x="125" y="26"/>
                  </a:cubicBezTo>
                  <a:cubicBezTo>
                    <a:pt x="123" y="24"/>
                    <a:pt x="121" y="22"/>
                    <a:pt x="116" y="21"/>
                  </a:cubicBezTo>
                  <a:cubicBezTo>
                    <a:pt x="110" y="21"/>
                    <a:pt x="111" y="18"/>
                    <a:pt x="106" y="15"/>
                  </a:cubicBezTo>
                  <a:cubicBezTo>
                    <a:pt x="102" y="13"/>
                    <a:pt x="96" y="6"/>
                    <a:pt x="94" y="3"/>
                  </a:cubicBezTo>
                  <a:cubicBezTo>
                    <a:pt x="91" y="3"/>
                    <a:pt x="86" y="2"/>
                    <a:pt x="86" y="3"/>
                  </a:cubicBezTo>
                  <a:cubicBezTo>
                    <a:pt x="84" y="4"/>
                    <a:pt x="82" y="12"/>
                    <a:pt x="80" y="8"/>
                  </a:cubicBezTo>
                  <a:cubicBezTo>
                    <a:pt x="79" y="4"/>
                    <a:pt x="74" y="4"/>
                    <a:pt x="71" y="4"/>
                  </a:cubicBezTo>
                  <a:cubicBezTo>
                    <a:pt x="67" y="3"/>
                    <a:pt x="67" y="0"/>
                    <a:pt x="63" y="4"/>
                  </a:cubicBezTo>
                  <a:cubicBezTo>
                    <a:pt x="61" y="6"/>
                    <a:pt x="59" y="8"/>
                    <a:pt x="57" y="9"/>
                  </a:cubicBezTo>
                  <a:cubicBezTo>
                    <a:pt x="56" y="14"/>
                    <a:pt x="56" y="18"/>
                    <a:pt x="55" y="19"/>
                  </a:cubicBezTo>
                  <a:cubicBezTo>
                    <a:pt x="54" y="21"/>
                    <a:pt x="45" y="25"/>
                    <a:pt x="45" y="27"/>
                  </a:cubicBezTo>
                  <a:cubicBezTo>
                    <a:pt x="45" y="29"/>
                    <a:pt x="46" y="32"/>
                    <a:pt x="45" y="33"/>
                  </a:cubicBezTo>
                  <a:cubicBezTo>
                    <a:pt x="43" y="35"/>
                    <a:pt x="48" y="41"/>
                    <a:pt x="45" y="43"/>
                  </a:cubicBezTo>
                  <a:cubicBezTo>
                    <a:pt x="43" y="44"/>
                    <a:pt x="47" y="47"/>
                    <a:pt x="46" y="48"/>
                  </a:cubicBezTo>
                  <a:cubicBezTo>
                    <a:pt x="44" y="50"/>
                    <a:pt x="40" y="51"/>
                    <a:pt x="40" y="52"/>
                  </a:cubicBezTo>
                  <a:cubicBezTo>
                    <a:pt x="40" y="54"/>
                    <a:pt x="40" y="59"/>
                    <a:pt x="38" y="60"/>
                  </a:cubicBezTo>
                  <a:cubicBezTo>
                    <a:pt x="36" y="61"/>
                    <a:pt x="34" y="65"/>
                    <a:pt x="34" y="67"/>
                  </a:cubicBezTo>
                  <a:cubicBezTo>
                    <a:pt x="34" y="70"/>
                    <a:pt x="30" y="68"/>
                    <a:pt x="32" y="72"/>
                  </a:cubicBezTo>
                  <a:cubicBezTo>
                    <a:pt x="33" y="76"/>
                    <a:pt x="35" y="80"/>
                    <a:pt x="32" y="81"/>
                  </a:cubicBezTo>
                  <a:cubicBezTo>
                    <a:pt x="29" y="82"/>
                    <a:pt x="30" y="88"/>
                    <a:pt x="28" y="88"/>
                  </a:cubicBezTo>
                  <a:cubicBezTo>
                    <a:pt x="27" y="88"/>
                    <a:pt x="26" y="94"/>
                    <a:pt x="28" y="97"/>
                  </a:cubicBezTo>
                  <a:cubicBezTo>
                    <a:pt x="30" y="100"/>
                    <a:pt x="31" y="102"/>
                    <a:pt x="31" y="105"/>
                  </a:cubicBezTo>
                  <a:cubicBezTo>
                    <a:pt x="31" y="108"/>
                    <a:pt x="34" y="110"/>
                    <a:pt x="33" y="113"/>
                  </a:cubicBezTo>
                  <a:cubicBezTo>
                    <a:pt x="32" y="116"/>
                    <a:pt x="33" y="119"/>
                    <a:pt x="31" y="120"/>
                  </a:cubicBezTo>
                  <a:cubicBezTo>
                    <a:pt x="29" y="121"/>
                    <a:pt x="30" y="125"/>
                    <a:pt x="28" y="126"/>
                  </a:cubicBezTo>
                  <a:cubicBezTo>
                    <a:pt x="26" y="127"/>
                    <a:pt x="30" y="135"/>
                    <a:pt x="28" y="137"/>
                  </a:cubicBezTo>
                  <a:cubicBezTo>
                    <a:pt x="26" y="139"/>
                    <a:pt x="22" y="140"/>
                    <a:pt x="22" y="146"/>
                  </a:cubicBezTo>
                  <a:cubicBezTo>
                    <a:pt x="22" y="151"/>
                    <a:pt x="23" y="154"/>
                    <a:pt x="22" y="157"/>
                  </a:cubicBezTo>
                  <a:cubicBezTo>
                    <a:pt x="21" y="159"/>
                    <a:pt x="25" y="158"/>
                    <a:pt x="24" y="162"/>
                  </a:cubicBezTo>
                  <a:cubicBezTo>
                    <a:pt x="23" y="165"/>
                    <a:pt x="19" y="163"/>
                    <a:pt x="19" y="165"/>
                  </a:cubicBezTo>
                  <a:cubicBezTo>
                    <a:pt x="19" y="167"/>
                    <a:pt x="20" y="171"/>
                    <a:pt x="19" y="172"/>
                  </a:cubicBezTo>
                  <a:cubicBezTo>
                    <a:pt x="17" y="172"/>
                    <a:pt x="16" y="173"/>
                    <a:pt x="16" y="177"/>
                  </a:cubicBezTo>
                  <a:cubicBezTo>
                    <a:pt x="16" y="181"/>
                    <a:pt x="14" y="181"/>
                    <a:pt x="14" y="183"/>
                  </a:cubicBezTo>
                  <a:cubicBezTo>
                    <a:pt x="14" y="185"/>
                    <a:pt x="16" y="187"/>
                    <a:pt x="16" y="189"/>
                  </a:cubicBezTo>
                  <a:cubicBezTo>
                    <a:pt x="16" y="191"/>
                    <a:pt x="17" y="198"/>
                    <a:pt x="15" y="198"/>
                  </a:cubicBezTo>
                  <a:cubicBezTo>
                    <a:pt x="13" y="198"/>
                    <a:pt x="12" y="206"/>
                    <a:pt x="14" y="207"/>
                  </a:cubicBezTo>
                  <a:cubicBezTo>
                    <a:pt x="15" y="208"/>
                    <a:pt x="15" y="210"/>
                    <a:pt x="15" y="212"/>
                  </a:cubicBezTo>
                  <a:cubicBezTo>
                    <a:pt x="14" y="213"/>
                    <a:pt x="18" y="215"/>
                    <a:pt x="16" y="217"/>
                  </a:cubicBezTo>
                  <a:cubicBezTo>
                    <a:pt x="14" y="220"/>
                    <a:pt x="16" y="222"/>
                    <a:pt x="19" y="222"/>
                  </a:cubicBezTo>
                  <a:cubicBezTo>
                    <a:pt x="21" y="221"/>
                    <a:pt x="23" y="225"/>
                    <a:pt x="20" y="225"/>
                  </a:cubicBezTo>
                  <a:cubicBezTo>
                    <a:pt x="17" y="225"/>
                    <a:pt x="14" y="225"/>
                    <a:pt x="17" y="227"/>
                  </a:cubicBezTo>
                  <a:cubicBezTo>
                    <a:pt x="19" y="229"/>
                    <a:pt x="21" y="232"/>
                    <a:pt x="18" y="233"/>
                  </a:cubicBezTo>
                  <a:cubicBezTo>
                    <a:pt x="14" y="234"/>
                    <a:pt x="17" y="237"/>
                    <a:pt x="17" y="240"/>
                  </a:cubicBezTo>
                  <a:cubicBezTo>
                    <a:pt x="16" y="243"/>
                    <a:pt x="19" y="246"/>
                    <a:pt x="16" y="246"/>
                  </a:cubicBezTo>
                  <a:cubicBezTo>
                    <a:pt x="14" y="247"/>
                    <a:pt x="17" y="252"/>
                    <a:pt x="14" y="252"/>
                  </a:cubicBezTo>
                  <a:cubicBezTo>
                    <a:pt x="10" y="253"/>
                    <a:pt x="12" y="256"/>
                    <a:pt x="10" y="258"/>
                  </a:cubicBezTo>
                  <a:cubicBezTo>
                    <a:pt x="8" y="260"/>
                    <a:pt x="13" y="263"/>
                    <a:pt x="10" y="265"/>
                  </a:cubicBezTo>
                  <a:cubicBezTo>
                    <a:pt x="8" y="266"/>
                    <a:pt x="10" y="271"/>
                    <a:pt x="7" y="271"/>
                  </a:cubicBezTo>
                  <a:cubicBezTo>
                    <a:pt x="4" y="271"/>
                    <a:pt x="2" y="274"/>
                    <a:pt x="2" y="276"/>
                  </a:cubicBezTo>
                  <a:cubicBezTo>
                    <a:pt x="2" y="278"/>
                    <a:pt x="0" y="282"/>
                    <a:pt x="2" y="284"/>
                  </a:cubicBezTo>
                  <a:cubicBezTo>
                    <a:pt x="5" y="287"/>
                    <a:pt x="2" y="289"/>
                    <a:pt x="4" y="290"/>
                  </a:cubicBezTo>
                  <a:cubicBezTo>
                    <a:pt x="6" y="291"/>
                    <a:pt x="13" y="289"/>
                    <a:pt x="12" y="292"/>
                  </a:cubicBezTo>
                  <a:cubicBezTo>
                    <a:pt x="11" y="296"/>
                    <a:pt x="11" y="302"/>
                    <a:pt x="12" y="302"/>
                  </a:cubicBezTo>
                  <a:cubicBezTo>
                    <a:pt x="14" y="302"/>
                    <a:pt x="14" y="306"/>
                    <a:pt x="17" y="306"/>
                  </a:cubicBezTo>
                  <a:cubicBezTo>
                    <a:pt x="19" y="306"/>
                    <a:pt x="28" y="305"/>
                    <a:pt x="32" y="306"/>
                  </a:cubicBezTo>
                  <a:cubicBezTo>
                    <a:pt x="34" y="306"/>
                    <a:pt x="35" y="307"/>
                    <a:pt x="36" y="308"/>
                  </a:cubicBezTo>
                  <a:cubicBezTo>
                    <a:pt x="39" y="307"/>
                    <a:pt x="43" y="310"/>
                    <a:pt x="45" y="309"/>
                  </a:cubicBezTo>
                  <a:cubicBezTo>
                    <a:pt x="46" y="308"/>
                    <a:pt x="40" y="303"/>
                    <a:pt x="40" y="301"/>
                  </a:cubicBezTo>
                  <a:cubicBezTo>
                    <a:pt x="40" y="300"/>
                    <a:pt x="39" y="297"/>
                    <a:pt x="39" y="295"/>
                  </a:cubicBezTo>
                  <a:cubicBezTo>
                    <a:pt x="39" y="293"/>
                    <a:pt x="38" y="289"/>
                    <a:pt x="41" y="287"/>
                  </a:cubicBezTo>
                  <a:cubicBezTo>
                    <a:pt x="43" y="285"/>
                    <a:pt x="44" y="283"/>
                    <a:pt x="45" y="283"/>
                  </a:cubicBezTo>
                  <a:cubicBezTo>
                    <a:pt x="47" y="284"/>
                    <a:pt x="50" y="282"/>
                    <a:pt x="51" y="277"/>
                  </a:cubicBezTo>
                  <a:cubicBezTo>
                    <a:pt x="51" y="273"/>
                    <a:pt x="53" y="271"/>
                    <a:pt x="57" y="268"/>
                  </a:cubicBezTo>
                  <a:cubicBezTo>
                    <a:pt x="61" y="264"/>
                    <a:pt x="68" y="261"/>
                    <a:pt x="67" y="259"/>
                  </a:cubicBezTo>
                  <a:cubicBezTo>
                    <a:pt x="66" y="258"/>
                    <a:pt x="68" y="253"/>
                    <a:pt x="68" y="251"/>
                  </a:cubicBezTo>
                  <a:cubicBezTo>
                    <a:pt x="68" y="249"/>
                    <a:pt x="62" y="250"/>
                    <a:pt x="60" y="249"/>
                  </a:cubicBezTo>
                  <a:cubicBezTo>
                    <a:pt x="58" y="248"/>
                    <a:pt x="50" y="243"/>
                    <a:pt x="54" y="236"/>
                  </a:cubicBezTo>
                  <a:cubicBezTo>
                    <a:pt x="58" y="229"/>
                    <a:pt x="66" y="228"/>
                    <a:pt x="68" y="228"/>
                  </a:cubicBezTo>
                  <a:cubicBezTo>
                    <a:pt x="70" y="227"/>
                    <a:pt x="68" y="224"/>
                    <a:pt x="70" y="223"/>
                  </a:cubicBezTo>
                  <a:cubicBezTo>
                    <a:pt x="72" y="222"/>
                    <a:pt x="72" y="220"/>
                    <a:pt x="72" y="217"/>
                  </a:cubicBezTo>
                  <a:cubicBezTo>
                    <a:pt x="72" y="214"/>
                    <a:pt x="72" y="209"/>
                    <a:pt x="76" y="208"/>
                  </a:cubicBezTo>
                  <a:cubicBezTo>
                    <a:pt x="79" y="208"/>
                    <a:pt x="80" y="206"/>
                    <a:pt x="78" y="206"/>
                  </a:cubicBezTo>
                  <a:cubicBezTo>
                    <a:pt x="76" y="205"/>
                    <a:pt x="75" y="203"/>
                    <a:pt x="78" y="202"/>
                  </a:cubicBezTo>
                  <a:cubicBezTo>
                    <a:pt x="82" y="202"/>
                    <a:pt x="81" y="205"/>
                    <a:pt x="83" y="205"/>
                  </a:cubicBezTo>
                  <a:cubicBezTo>
                    <a:pt x="86" y="205"/>
                    <a:pt x="90" y="201"/>
                    <a:pt x="87" y="198"/>
                  </a:cubicBezTo>
                  <a:cubicBezTo>
                    <a:pt x="83" y="196"/>
                    <a:pt x="82" y="199"/>
                    <a:pt x="81" y="200"/>
                  </a:cubicBezTo>
                  <a:cubicBezTo>
                    <a:pt x="79" y="200"/>
                    <a:pt x="78" y="198"/>
                    <a:pt x="76" y="198"/>
                  </a:cubicBezTo>
                  <a:cubicBezTo>
                    <a:pt x="74" y="198"/>
                    <a:pt x="75" y="193"/>
                    <a:pt x="75" y="191"/>
                  </a:cubicBezTo>
                  <a:cubicBezTo>
                    <a:pt x="74" y="189"/>
                    <a:pt x="73" y="185"/>
                    <a:pt x="74" y="183"/>
                  </a:cubicBezTo>
                  <a:cubicBezTo>
                    <a:pt x="76" y="181"/>
                    <a:pt x="82" y="186"/>
                    <a:pt x="88" y="187"/>
                  </a:cubicBezTo>
                  <a:cubicBezTo>
                    <a:pt x="94" y="187"/>
                    <a:pt x="98" y="184"/>
                    <a:pt x="98" y="182"/>
                  </a:cubicBezTo>
                  <a:cubicBezTo>
                    <a:pt x="98" y="180"/>
                    <a:pt x="95" y="176"/>
                    <a:pt x="99" y="174"/>
                  </a:cubicBezTo>
                  <a:cubicBezTo>
                    <a:pt x="102" y="171"/>
                    <a:pt x="99" y="171"/>
                    <a:pt x="98" y="167"/>
                  </a:cubicBezTo>
                  <a:cubicBezTo>
                    <a:pt x="97" y="164"/>
                    <a:pt x="100" y="163"/>
                    <a:pt x="101" y="164"/>
                  </a:cubicBezTo>
                  <a:cubicBezTo>
                    <a:pt x="103" y="166"/>
                    <a:pt x="114" y="165"/>
                    <a:pt x="123" y="163"/>
                  </a:cubicBezTo>
                  <a:cubicBezTo>
                    <a:pt x="133" y="161"/>
                    <a:pt x="139" y="157"/>
                    <a:pt x="140" y="155"/>
                  </a:cubicBezTo>
                  <a:cubicBezTo>
                    <a:pt x="140" y="152"/>
                    <a:pt x="146" y="146"/>
                    <a:pt x="148" y="143"/>
                  </a:cubicBezTo>
                  <a:cubicBezTo>
                    <a:pt x="149" y="141"/>
                    <a:pt x="148" y="138"/>
                    <a:pt x="144" y="138"/>
                  </a:cubicBezTo>
                  <a:cubicBezTo>
                    <a:pt x="140" y="137"/>
                    <a:pt x="140" y="133"/>
                    <a:pt x="142" y="130"/>
                  </a:cubicBezTo>
                  <a:cubicBezTo>
                    <a:pt x="144" y="128"/>
                    <a:pt x="141" y="126"/>
                    <a:pt x="138" y="125"/>
                  </a:cubicBezTo>
                  <a:cubicBezTo>
                    <a:pt x="134" y="125"/>
                    <a:pt x="128" y="122"/>
                    <a:pt x="132" y="119"/>
                  </a:cubicBezTo>
                  <a:cubicBezTo>
                    <a:pt x="133" y="118"/>
                    <a:pt x="134" y="118"/>
                    <a:pt x="135" y="119"/>
                  </a:cubicBezTo>
                  <a:cubicBezTo>
                    <a:pt x="135" y="117"/>
                    <a:pt x="136" y="116"/>
                    <a:pt x="135" y="115"/>
                  </a:cubicBezTo>
                  <a:cubicBezTo>
                    <a:pt x="134" y="114"/>
                    <a:pt x="133" y="115"/>
                    <a:pt x="133" y="110"/>
                  </a:cubicBezTo>
                  <a:cubicBezTo>
                    <a:pt x="133" y="105"/>
                    <a:pt x="135" y="106"/>
                    <a:pt x="135" y="99"/>
                  </a:cubicBezTo>
                  <a:cubicBezTo>
                    <a:pt x="135" y="92"/>
                    <a:pt x="138" y="88"/>
                    <a:pt x="138" y="84"/>
                  </a:cubicBezTo>
                  <a:cubicBezTo>
                    <a:pt x="138" y="80"/>
                    <a:pt x="145" y="76"/>
                    <a:pt x="148" y="70"/>
                  </a:cubicBezTo>
                  <a:cubicBezTo>
                    <a:pt x="152" y="64"/>
                    <a:pt x="160" y="57"/>
                    <a:pt x="163" y="55"/>
                  </a:cubicBezTo>
                  <a:cubicBezTo>
                    <a:pt x="166" y="53"/>
                    <a:pt x="173" y="51"/>
                    <a:pt x="173" y="49"/>
                  </a:cubicBezTo>
                  <a:cubicBezTo>
                    <a:pt x="174" y="47"/>
                    <a:pt x="173" y="37"/>
                    <a:pt x="172" y="36"/>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1" name="object 128"/>
            <p:cNvSpPr txBox="1"/>
            <p:nvPr/>
          </p:nvSpPr>
          <p:spPr>
            <a:xfrm>
              <a:off x="3181807" y="2769226"/>
              <a:ext cx="749564" cy="141110"/>
            </a:xfrm>
            <a:prstGeom prst="rect">
              <a:avLst/>
            </a:prstGeom>
          </p:spPr>
          <p:txBody>
            <a:bodyPr vert="horz" wrap="none" lIns="0" tIns="0" rIns="0" bIns="0" rtlCol="0">
              <a:noAutofit/>
            </a:bodyPr>
            <a:lstStyle/>
            <a:p>
              <a:pPr marL="0" marR="156845"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Saudi Arabia</a:t>
              </a:r>
              <a:endParaRPr kumimoji="0" sz="12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endParaRPr>
            </a:p>
          </p:txBody>
        </p:sp>
        <p:sp>
          <p:nvSpPr>
            <p:cNvPr id="1022" name="object 128"/>
            <p:cNvSpPr txBox="1"/>
            <p:nvPr/>
          </p:nvSpPr>
          <p:spPr>
            <a:xfrm>
              <a:off x="4315948" y="2768437"/>
              <a:ext cx="286666" cy="141110"/>
            </a:xfrm>
            <a:prstGeom prst="rect">
              <a:avLst/>
            </a:prstGeom>
          </p:spPr>
          <p:txBody>
            <a:bodyPr vert="horz" wrap="none" lIns="0" tIns="0" rIns="0" bIns="0" rtlCol="0">
              <a:noAutofit/>
            </a:bodyPr>
            <a:lstStyle/>
            <a:p>
              <a:pPr marL="0" marR="156845"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Iran</a:t>
              </a:r>
              <a:endParaRPr kumimoji="0" sz="12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endParaRPr>
            </a:p>
          </p:txBody>
        </p:sp>
        <p:sp>
          <p:nvSpPr>
            <p:cNvPr id="1023" name="object 128"/>
            <p:cNvSpPr txBox="1"/>
            <p:nvPr/>
          </p:nvSpPr>
          <p:spPr>
            <a:xfrm>
              <a:off x="4985445" y="2772201"/>
              <a:ext cx="683858" cy="141110"/>
            </a:xfrm>
            <a:prstGeom prst="rect">
              <a:avLst/>
            </a:prstGeom>
          </p:spPr>
          <p:txBody>
            <a:bodyPr vert="horz" wrap="none" lIns="0" tIns="0" rIns="0" bIns="0" rtlCol="0">
              <a:noAutofit/>
            </a:bodyPr>
            <a:lstStyle/>
            <a:p>
              <a:pPr marL="0" marR="156845"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Germany</a:t>
              </a:r>
              <a:endParaRPr kumimoji="0" sz="12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endParaRPr>
            </a:p>
          </p:txBody>
        </p:sp>
        <p:sp>
          <p:nvSpPr>
            <p:cNvPr id="1024" name="object 128"/>
            <p:cNvSpPr txBox="1"/>
            <p:nvPr/>
          </p:nvSpPr>
          <p:spPr>
            <a:xfrm>
              <a:off x="5958371" y="2769810"/>
              <a:ext cx="578373" cy="141110"/>
            </a:xfrm>
            <a:prstGeom prst="rect">
              <a:avLst/>
            </a:prstGeom>
          </p:spPr>
          <p:txBody>
            <a:bodyPr vert="horz" wrap="none" lIns="0" tIns="0" rIns="0" bIns="0" rtlCol="0">
              <a:noAutofit/>
            </a:bodyPr>
            <a:lstStyle/>
            <a:p>
              <a:pPr marL="0" marR="156845"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Kazakhstan</a:t>
              </a:r>
            </a:p>
          </p:txBody>
        </p:sp>
        <p:sp>
          <p:nvSpPr>
            <p:cNvPr id="1025" name="object 128"/>
            <p:cNvSpPr txBox="1"/>
            <p:nvPr/>
          </p:nvSpPr>
          <p:spPr>
            <a:xfrm>
              <a:off x="7017195" y="2770460"/>
              <a:ext cx="435440" cy="141110"/>
            </a:xfrm>
            <a:prstGeom prst="rect">
              <a:avLst/>
            </a:prstGeom>
          </p:spPr>
          <p:txBody>
            <a:bodyPr vert="horz" wrap="none" lIns="0" tIns="0" rIns="0" bIns="0" rtlCol="0">
              <a:noAutofit/>
            </a:bodyPr>
            <a:lstStyle/>
            <a:p>
              <a:pPr marL="0" marR="156845"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Russia</a:t>
              </a:r>
              <a:endParaRPr kumimoji="0" sz="12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endParaRPr>
            </a:p>
          </p:txBody>
        </p:sp>
        <p:sp>
          <p:nvSpPr>
            <p:cNvPr id="1026" name="object 128"/>
            <p:cNvSpPr txBox="1"/>
            <p:nvPr/>
          </p:nvSpPr>
          <p:spPr>
            <a:xfrm>
              <a:off x="7819776" y="2768436"/>
              <a:ext cx="397067" cy="141110"/>
            </a:xfrm>
            <a:prstGeom prst="rect">
              <a:avLst/>
            </a:prstGeom>
          </p:spPr>
          <p:txBody>
            <a:bodyPr vert="horz" wrap="none" lIns="0" tIns="0" rIns="0" bIns="0" rtlCol="0">
              <a:noAutofit/>
            </a:bodyPr>
            <a:lstStyle/>
            <a:p>
              <a:pPr marL="0" marR="156845"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China</a:t>
              </a:r>
              <a:endParaRPr kumimoji="0" sz="12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endParaRPr>
            </a:p>
          </p:txBody>
        </p:sp>
        <p:sp>
          <p:nvSpPr>
            <p:cNvPr id="1027" name="object 128"/>
            <p:cNvSpPr txBox="1"/>
            <p:nvPr/>
          </p:nvSpPr>
          <p:spPr>
            <a:xfrm>
              <a:off x="8609708" y="2755666"/>
              <a:ext cx="603569" cy="141110"/>
            </a:xfrm>
            <a:prstGeom prst="rect">
              <a:avLst/>
            </a:prstGeom>
          </p:spPr>
          <p:txBody>
            <a:bodyPr vert="horz" wrap="none" lIns="0" tIns="0" rIns="0" bIns="0" rtlCol="0">
              <a:noAutofit/>
            </a:bodyPr>
            <a:lstStyle/>
            <a:p>
              <a:pPr marL="0" marR="156845"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Mongolia</a:t>
              </a:r>
              <a:endParaRPr kumimoji="0" sz="12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endParaRPr>
            </a:p>
          </p:txBody>
        </p:sp>
        <p:grpSp>
          <p:nvGrpSpPr>
            <p:cNvPr id="1028" name="Group 205"/>
            <p:cNvGrpSpPr>
              <a:grpSpLocks/>
            </p:cNvGrpSpPr>
            <p:nvPr/>
          </p:nvGrpSpPr>
          <p:grpSpPr bwMode="auto">
            <a:xfrm>
              <a:off x="3492965" y="3569725"/>
              <a:ext cx="4590887" cy="2099480"/>
              <a:chOff x="810" y="1971"/>
              <a:chExt cx="3184" cy="1577"/>
            </a:xfrm>
            <a:solidFill>
              <a:srgbClr val="23B599"/>
            </a:solidFill>
          </p:grpSpPr>
          <p:sp>
            <p:nvSpPr>
              <p:cNvPr id="1167" name="Freeform 5"/>
              <p:cNvSpPr>
                <a:spLocks/>
              </p:cNvSpPr>
              <p:nvPr/>
            </p:nvSpPr>
            <p:spPr bwMode="auto">
              <a:xfrm>
                <a:off x="2474" y="3299"/>
                <a:ext cx="163" cy="163"/>
              </a:xfrm>
              <a:custGeom>
                <a:avLst/>
                <a:gdLst>
                  <a:gd name="T0" fmla="*/ 40 w 109"/>
                  <a:gd name="T1" fmla="*/ 105 h 109"/>
                  <a:gd name="T2" fmla="*/ 45 w 109"/>
                  <a:gd name="T3" fmla="*/ 102 h 109"/>
                  <a:gd name="T4" fmla="*/ 50 w 109"/>
                  <a:gd name="T5" fmla="*/ 108 h 109"/>
                  <a:gd name="T6" fmla="*/ 61 w 109"/>
                  <a:gd name="T7" fmla="*/ 108 h 109"/>
                  <a:gd name="T8" fmla="*/ 66 w 109"/>
                  <a:gd name="T9" fmla="*/ 102 h 109"/>
                  <a:gd name="T10" fmla="*/ 66 w 109"/>
                  <a:gd name="T11" fmla="*/ 46 h 109"/>
                  <a:gd name="T12" fmla="*/ 75 w 109"/>
                  <a:gd name="T13" fmla="*/ 42 h 109"/>
                  <a:gd name="T14" fmla="*/ 75 w 109"/>
                  <a:gd name="T15" fmla="*/ 13 h 109"/>
                  <a:gd name="T16" fmla="*/ 83 w 109"/>
                  <a:gd name="T17" fmla="*/ 12 h 109"/>
                  <a:gd name="T18" fmla="*/ 93 w 109"/>
                  <a:gd name="T19" fmla="*/ 9 h 109"/>
                  <a:gd name="T20" fmla="*/ 97 w 109"/>
                  <a:gd name="T21" fmla="*/ 12 h 109"/>
                  <a:gd name="T22" fmla="*/ 103 w 109"/>
                  <a:gd name="T23" fmla="*/ 9 h 109"/>
                  <a:gd name="T24" fmla="*/ 109 w 109"/>
                  <a:gd name="T25" fmla="*/ 8 h 109"/>
                  <a:gd name="T26" fmla="*/ 109 w 109"/>
                  <a:gd name="T27" fmla="*/ 6 h 109"/>
                  <a:gd name="T28" fmla="*/ 90 w 109"/>
                  <a:gd name="T29" fmla="*/ 7 h 109"/>
                  <a:gd name="T30" fmla="*/ 77 w 109"/>
                  <a:gd name="T31" fmla="*/ 8 h 109"/>
                  <a:gd name="T32" fmla="*/ 58 w 109"/>
                  <a:gd name="T33" fmla="*/ 8 h 109"/>
                  <a:gd name="T34" fmla="*/ 55 w 109"/>
                  <a:gd name="T35" fmla="*/ 5 h 109"/>
                  <a:gd name="T36" fmla="*/ 26 w 109"/>
                  <a:gd name="T37" fmla="*/ 5 h 109"/>
                  <a:gd name="T38" fmla="*/ 18 w 109"/>
                  <a:gd name="T39" fmla="*/ 3 h 109"/>
                  <a:gd name="T40" fmla="*/ 10 w 109"/>
                  <a:gd name="T41" fmla="*/ 2 h 109"/>
                  <a:gd name="T42" fmla="*/ 6 w 109"/>
                  <a:gd name="T43" fmla="*/ 0 h 109"/>
                  <a:gd name="T44" fmla="*/ 3 w 109"/>
                  <a:gd name="T45" fmla="*/ 3 h 109"/>
                  <a:gd name="T46" fmla="*/ 0 w 109"/>
                  <a:gd name="T47" fmla="*/ 3 h 109"/>
                  <a:gd name="T48" fmla="*/ 5 w 109"/>
                  <a:gd name="T49" fmla="*/ 14 h 109"/>
                  <a:gd name="T50" fmla="*/ 13 w 109"/>
                  <a:gd name="T51" fmla="*/ 32 h 109"/>
                  <a:gd name="T52" fmla="*/ 22 w 109"/>
                  <a:gd name="T53" fmla="*/ 50 h 109"/>
                  <a:gd name="T54" fmla="*/ 23 w 109"/>
                  <a:gd name="T55" fmla="*/ 64 h 109"/>
                  <a:gd name="T56" fmla="*/ 26 w 109"/>
                  <a:gd name="T57" fmla="*/ 78 h 109"/>
                  <a:gd name="T58" fmla="*/ 31 w 109"/>
                  <a:gd name="T59" fmla="*/ 99 h 109"/>
                  <a:gd name="T60" fmla="*/ 37 w 109"/>
                  <a:gd name="T61" fmla="*/ 106 h 109"/>
                  <a:gd name="T62" fmla="*/ 40 w 109"/>
                  <a:gd name="T63" fmla="*/ 10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9" h="109">
                    <a:moveTo>
                      <a:pt x="40" y="105"/>
                    </a:moveTo>
                    <a:cubicBezTo>
                      <a:pt x="40" y="103"/>
                      <a:pt x="44" y="100"/>
                      <a:pt x="45" y="102"/>
                    </a:cubicBezTo>
                    <a:cubicBezTo>
                      <a:pt x="47" y="105"/>
                      <a:pt x="46" y="108"/>
                      <a:pt x="50" y="108"/>
                    </a:cubicBezTo>
                    <a:cubicBezTo>
                      <a:pt x="53" y="108"/>
                      <a:pt x="60" y="109"/>
                      <a:pt x="61" y="108"/>
                    </a:cubicBezTo>
                    <a:cubicBezTo>
                      <a:pt x="62" y="106"/>
                      <a:pt x="66" y="105"/>
                      <a:pt x="66" y="102"/>
                    </a:cubicBezTo>
                    <a:cubicBezTo>
                      <a:pt x="66" y="46"/>
                      <a:pt x="66" y="46"/>
                      <a:pt x="66" y="46"/>
                    </a:cubicBezTo>
                    <a:cubicBezTo>
                      <a:pt x="66" y="44"/>
                      <a:pt x="75" y="46"/>
                      <a:pt x="75" y="42"/>
                    </a:cubicBezTo>
                    <a:cubicBezTo>
                      <a:pt x="75" y="13"/>
                      <a:pt x="75" y="13"/>
                      <a:pt x="75" y="13"/>
                    </a:cubicBezTo>
                    <a:cubicBezTo>
                      <a:pt x="75" y="13"/>
                      <a:pt x="81" y="12"/>
                      <a:pt x="83" y="12"/>
                    </a:cubicBezTo>
                    <a:cubicBezTo>
                      <a:pt x="85" y="11"/>
                      <a:pt x="91" y="8"/>
                      <a:pt x="93" y="9"/>
                    </a:cubicBezTo>
                    <a:cubicBezTo>
                      <a:pt x="94" y="10"/>
                      <a:pt x="96" y="14"/>
                      <a:pt x="97" y="12"/>
                    </a:cubicBezTo>
                    <a:cubicBezTo>
                      <a:pt x="98" y="11"/>
                      <a:pt x="101" y="9"/>
                      <a:pt x="103" y="9"/>
                    </a:cubicBezTo>
                    <a:cubicBezTo>
                      <a:pt x="105" y="9"/>
                      <a:pt x="107" y="8"/>
                      <a:pt x="109" y="8"/>
                    </a:cubicBezTo>
                    <a:cubicBezTo>
                      <a:pt x="109" y="7"/>
                      <a:pt x="109" y="6"/>
                      <a:pt x="109" y="6"/>
                    </a:cubicBezTo>
                    <a:cubicBezTo>
                      <a:pt x="109" y="3"/>
                      <a:pt x="93" y="6"/>
                      <a:pt x="90" y="7"/>
                    </a:cubicBezTo>
                    <a:cubicBezTo>
                      <a:pt x="88" y="8"/>
                      <a:pt x="80" y="9"/>
                      <a:pt x="77" y="8"/>
                    </a:cubicBezTo>
                    <a:cubicBezTo>
                      <a:pt x="75" y="6"/>
                      <a:pt x="58" y="8"/>
                      <a:pt x="58" y="8"/>
                    </a:cubicBezTo>
                    <a:cubicBezTo>
                      <a:pt x="55" y="5"/>
                      <a:pt x="55" y="5"/>
                      <a:pt x="55" y="5"/>
                    </a:cubicBezTo>
                    <a:cubicBezTo>
                      <a:pt x="26" y="5"/>
                      <a:pt x="26" y="5"/>
                      <a:pt x="26" y="5"/>
                    </a:cubicBezTo>
                    <a:cubicBezTo>
                      <a:pt x="23" y="5"/>
                      <a:pt x="20" y="4"/>
                      <a:pt x="18" y="3"/>
                    </a:cubicBezTo>
                    <a:cubicBezTo>
                      <a:pt x="15" y="1"/>
                      <a:pt x="13" y="1"/>
                      <a:pt x="10" y="2"/>
                    </a:cubicBezTo>
                    <a:cubicBezTo>
                      <a:pt x="7" y="3"/>
                      <a:pt x="8" y="0"/>
                      <a:pt x="6" y="0"/>
                    </a:cubicBezTo>
                    <a:cubicBezTo>
                      <a:pt x="4" y="0"/>
                      <a:pt x="3" y="3"/>
                      <a:pt x="3" y="3"/>
                    </a:cubicBezTo>
                    <a:cubicBezTo>
                      <a:pt x="0" y="3"/>
                      <a:pt x="0" y="3"/>
                      <a:pt x="0" y="3"/>
                    </a:cubicBezTo>
                    <a:cubicBezTo>
                      <a:pt x="0" y="6"/>
                      <a:pt x="2" y="11"/>
                      <a:pt x="5" y="14"/>
                    </a:cubicBezTo>
                    <a:cubicBezTo>
                      <a:pt x="8" y="18"/>
                      <a:pt x="12" y="26"/>
                      <a:pt x="13" y="32"/>
                    </a:cubicBezTo>
                    <a:cubicBezTo>
                      <a:pt x="15" y="38"/>
                      <a:pt x="21" y="45"/>
                      <a:pt x="22" y="50"/>
                    </a:cubicBezTo>
                    <a:cubicBezTo>
                      <a:pt x="24" y="55"/>
                      <a:pt x="21" y="61"/>
                      <a:pt x="23" y="64"/>
                    </a:cubicBezTo>
                    <a:cubicBezTo>
                      <a:pt x="24" y="67"/>
                      <a:pt x="25" y="73"/>
                      <a:pt x="26" y="78"/>
                    </a:cubicBezTo>
                    <a:cubicBezTo>
                      <a:pt x="26" y="83"/>
                      <a:pt x="27" y="94"/>
                      <a:pt x="31" y="99"/>
                    </a:cubicBezTo>
                    <a:cubicBezTo>
                      <a:pt x="33" y="100"/>
                      <a:pt x="35" y="103"/>
                      <a:pt x="37" y="106"/>
                    </a:cubicBezTo>
                    <a:cubicBezTo>
                      <a:pt x="39" y="106"/>
                      <a:pt x="40" y="106"/>
                      <a:pt x="40" y="10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8" name="Freeform 7"/>
              <p:cNvSpPr>
                <a:spLocks/>
              </p:cNvSpPr>
              <p:nvPr/>
            </p:nvSpPr>
            <p:spPr bwMode="auto">
              <a:xfrm>
                <a:off x="2637" y="3281"/>
                <a:ext cx="104" cy="90"/>
              </a:xfrm>
              <a:custGeom>
                <a:avLst/>
                <a:gdLst>
                  <a:gd name="T0" fmla="*/ 46 w 69"/>
                  <a:gd name="T1" fmla="*/ 3 h 60"/>
                  <a:gd name="T2" fmla="*/ 44 w 69"/>
                  <a:gd name="T3" fmla="*/ 0 h 60"/>
                  <a:gd name="T4" fmla="*/ 37 w 69"/>
                  <a:gd name="T5" fmla="*/ 1 h 60"/>
                  <a:gd name="T6" fmla="*/ 32 w 69"/>
                  <a:gd name="T7" fmla="*/ 5 h 60"/>
                  <a:gd name="T8" fmla="*/ 24 w 69"/>
                  <a:gd name="T9" fmla="*/ 11 h 60"/>
                  <a:gd name="T10" fmla="*/ 15 w 69"/>
                  <a:gd name="T11" fmla="*/ 21 h 60"/>
                  <a:gd name="T12" fmla="*/ 5 w 69"/>
                  <a:gd name="T13" fmla="*/ 19 h 60"/>
                  <a:gd name="T14" fmla="*/ 0 w 69"/>
                  <a:gd name="T15" fmla="*/ 20 h 60"/>
                  <a:gd name="T16" fmla="*/ 5 w 69"/>
                  <a:gd name="T17" fmla="*/ 24 h 60"/>
                  <a:gd name="T18" fmla="*/ 10 w 69"/>
                  <a:gd name="T19" fmla="*/ 35 h 60"/>
                  <a:gd name="T20" fmla="*/ 18 w 69"/>
                  <a:gd name="T21" fmla="*/ 41 h 60"/>
                  <a:gd name="T22" fmla="*/ 22 w 69"/>
                  <a:gd name="T23" fmla="*/ 47 h 60"/>
                  <a:gd name="T24" fmla="*/ 28 w 69"/>
                  <a:gd name="T25" fmla="*/ 53 h 60"/>
                  <a:gd name="T26" fmla="*/ 34 w 69"/>
                  <a:gd name="T27" fmla="*/ 57 h 60"/>
                  <a:gd name="T28" fmla="*/ 42 w 69"/>
                  <a:gd name="T29" fmla="*/ 58 h 60"/>
                  <a:gd name="T30" fmla="*/ 52 w 69"/>
                  <a:gd name="T31" fmla="*/ 60 h 60"/>
                  <a:gd name="T32" fmla="*/ 61 w 69"/>
                  <a:gd name="T33" fmla="*/ 51 h 60"/>
                  <a:gd name="T34" fmla="*/ 63 w 69"/>
                  <a:gd name="T35" fmla="*/ 43 h 60"/>
                  <a:gd name="T36" fmla="*/ 67 w 69"/>
                  <a:gd name="T37" fmla="*/ 37 h 60"/>
                  <a:gd name="T38" fmla="*/ 65 w 69"/>
                  <a:gd name="T39" fmla="*/ 30 h 60"/>
                  <a:gd name="T40" fmla="*/ 67 w 69"/>
                  <a:gd name="T41" fmla="*/ 23 h 60"/>
                  <a:gd name="T42" fmla="*/ 67 w 69"/>
                  <a:gd name="T43" fmla="*/ 9 h 60"/>
                  <a:gd name="T44" fmla="*/ 57 w 69"/>
                  <a:gd name="T45" fmla="*/ 6 h 60"/>
                  <a:gd name="T46" fmla="*/ 46 w 69"/>
                  <a:gd name="T47" fmla="*/ 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9" h="60">
                    <a:moveTo>
                      <a:pt x="46" y="3"/>
                    </a:moveTo>
                    <a:cubicBezTo>
                      <a:pt x="44" y="0"/>
                      <a:pt x="44" y="0"/>
                      <a:pt x="44" y="0"/>
                    </a:cubicBezTo>
                    <a:cubicBezTo>
                      <a:pt x="37" y="1"/>
                      <a:pt x="37" y="1"/>
                      <a:pt x="37" y="1"/>
                    </a:cubicBezTo>
                    <a:cubicBezTo>
                      <a:pt x="32" y="2"/>
                      <a:pt x="32" y="3"/>
                      <a:pt x="32" y="5"/>
                    </a:cubicBezTo>
                    <a:cubicBezTo>
                      <a:pt x="32" y="6"/>
                      <a:pt x="28" y="10"/>
                      <a:pt x="24" y="11"/>
                    </a:cubicBezTo>
                    <a:cubicBezTo>
                      <a:pt x="21" y="12"/>
                      <a:pt x="18" y="20"/>
                      <a:pt x="15" y="21"/>
                    </a:cubicBezTo>
                    <a:cubicBezTo>
                      <a:pt x="13" y="22"/>
                      <a:pt x="7" y="19"/>
                      <a:pt x="5" y="19"/>
                    </a:cubicBezTo>
                    <a:cubicBezTo>
                      <a:pt x="4" y="19"/>
                      <a:pt x="2" y="19"/>
                      <a:pt x="0" y="20"/>
                    </a:cubicBezTo>
                    <a:cubicBezTo>
                      <a:pt x="1" y="22"/>
                      <a:pt x="4" y="24"/>
                      <a:pt x="5" y="24"/>
                    </a:cubicBezTo>
                    <a:cubicBezTo>
                      <a:pt x="6" y="24"/>
                      <a:pt x="7" y="33"/>
                      <a:pt x="10" y="35"/>
                    </a:cubicBezTo>
                    <a:cubicBezTo>
                      <a:pt x="13" y="36"/>
                      <a:pt x="18" y="39"/>
                      <a:pt x="18" y="41"/>
                    </a:cubicBezTo>
                    <a:cubicBezTo>
                      <a:pt x="18" y="42"/>
                      <a:pt x="22" y="45"/>
                      <a:pt x="22" y="47"/>
                    </a:cubicBezTo>
                    <a:cubicBezTo>
                      <a:pt x="22" y="50"/>
                      <a:pt x="25" y="53"/>
                      <a:pt x="28" y="53"/>
                    </a:cubicBezTo>
                    <a:cubicBezTo>
                      <a:pt x="33" y="53"/>
                      <a:pt x="34" y="55"/>
                      <a:pt x="34" y="57"/>
                    </a:cubicBezTo>
                    <a:cubicBezTo>
                      <a:pt x="34" y="58"/>
                      <a:pt x="41" y="57"/>
                      <a:pt x="42" y="58"/>
                    </a:cubicBezTo>
                    <a:cubicBezTo>
                      <a:pt x="43" y="60"/>
                      <a:pt x="50" y="59"/>
                      <a:pt x="52" y="60"/>
                    </a:cubicBezTo>
                    <a:cubicBezTo>
                      <a:pt x="55" y="57"/>
                      <a:pt x="59" y="53"/>
                      <a:pt x="61" y="51"/>
                    </a:cubicBezTo>
                    <a:cubicBezTo>
                      <a:pt x="63" y="48"/>
                      <a:pt x="61" y="44"/>
                      <a:pt x="63" y="43"/>
                    </a:cubicBezTo>
                    <a:cubicBezTo>
                      <a:pt x="65" y="42"/>
                      <a:pt x="69" y="37"/>
                      <a:pt x="67" y="37"/>
                    </a:cubicBezTo>
                    <a:cubicBezTo>
                      <a:pt x="66" y="36"/>
                      <a:pt x="67" y="32"/>
                      <a:pt x="65" y="30"/>
                    </a:cubicBezTo>
                    <a:cubicBezTo>
                      <a:pt x="62" y="28"/>
                      <a:pt x="67" y="27"/>
                      <a:pt x="67" y="23"/>
                    </a:cubicBezTo>
                    <a:cubicBezTo>
                      <a:pt x="67" y="18"/>
                      <a:pt x="68" y="10"/>
                      <a:pt x="67" y="9"/>
                    </a:cubicBezTo>
                    <a:cubicBezTo>
                      <a:pt x="65" y="8"/>
                      <a:pt x="60" y="8"/>
                      <a:pt x="57" y="6"/>
                    </a:cubicBezTo>
                    <a:cubicBezTo>
                      <a:pt x="53" y="4"/>
                      <a:pt x="46" y="3"/>
                      <a:pt x="46"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9" name="Freeform 9"/>
              <p:cNvSpPr>
                <a:spLocks/>
              </p:cNvSpPr>
              <p:nvPr/>
            </p:nvSpPr>
            <p:spPr bwMode="auto">
              <a:xfrm>
                <a:off x="2573" y="3311"/>
                <a:ext cx="115" cy="124"/>
              </a:xfrm>
              <a:custGeom>
                <a:avLst/>
                <a:gdLst>
                  <a:gd name="T0" fmla="*/ 71 w 77"/>
                  <a:gd name="T1" fmla="*/ 33 h 83"/>
                  <a:gd name="T2" fmla="*/ 65 w 77"/>
                  <a:gd name="T3" fmla="*/ 27 h 83"/>
                  <a:gd name="T4" fmla="*/ 61 w 77"/>
                  <a:gd name="T5" fmla="*/ 21 h 83"/>
                  <a:gd name="T6" fmla="*/ 53 w 77"/>
                  <a:gd name="T7" fmla="*/ 15 h 83"/>
                  <a:gd name="T8" fmla="*/ 48 w 77"/>
                  <a:gd name="T9" fmla="*/ 4 h 83"/>
                  <a:gd name="T10" fmla="*/ 43 w 77"/>
                  <a:gd name="T11" fmla="*/ 0 h 83"/>
                  <a:gd name="T12" fmla="*/ 37 w 77"/>
                  <a:gd name="T13" fmla="*/ 1 h 83"/>
                  <a:gd name="T14" fmla="*/ 31 w 77"/>
                  <a:gd name="T15" fmla="*/ 4 h 83"/>
                  <a:gd name="T16" fmla="*/ 27 w 77"/>
                  <a:gd name="T17" fmla="*/ 1 h 83"/>
                  <a:gd name="T18" fmla="*/ 17 w 77"/>
                  <a:gd name="T19" fmla="*/ 4 h 83"/>
                  <a:gd name="T20" fmla="*/ 9 w 77"/>
                  <a:gd name="T21" fmla="*/ 5 h 83"/>
                  <a:gd name="T22" fmla="*/ 9 w 77"/>
                  <a:gd name="T23" fmla="*/ 34 h 83"/>
                  <a:gd name="T24" fmla="*/ 0 w 77"/>
                  <a:gd name="T25" fmla="*/ 38 h 83"/>
                  <a:gd name="T26" fmla="*/ 0 w 77"/>
                  <a:gd name="T27" fmla="*/ 63 h 83"/>
                  <a:gd name="T28" fmla="*/ 4 w 77"/>
                  <a:gd name="T29" fmla="*/ 66 h 83"/>
                  <a:gd name="T30" fmla="*/ 7 w 77"/>
                  <a:gd name="T31" fmla="*/ 75 h 83"/>
                  <a:gd name="T32" fmla="*/ 5 w 77"/>
                  <a:gd name="T33" fmla="*/ 77 h 83"/>
                  <a:gd name="T34" fmla="*/ 7 w 77"/>
                  <a:gd name="T35" fmla="*/ 81 h 83"/>
                  <a:gd name="T36" fmla="*/ 16 w 77"/>
                  <a:gd name="T37" fmla="*/ 81 h 83"/>
                  <a:gd name="T38" fmla="*/ 23 w 77"/>
                  <a:gd name="T39" fmla="*/ 72 h 83"/>
                  <a:gd name="T40" fmla="*/ 29 w 77"/>
                  <a:gd name="T41" fmla="*/ 67 h 83"/>
                  <a:gd name="T42" fmla="*/ 39 w 77"/>
                  <a:gd name="T43" fmla="*/ 70 h 83"/>
                  <a:gd name="T44" fmla="*/ 48 w 77"/>
                  <a:gd name="T45" fmla="*/ 67 h 83"/>
                  <a:gd name="T46" fmla="*/ 51 w 77"/>
                  <a:gd name="T47" fmla="*/ 60 h 83"/>
                  <a:gd name="T48" fmla="*/ 58 w 77"/>
                  <a:gd name="T49" fmla="*/ 55 h 83"/>
                  <a:gd name="T50" fmla="*/ 62 w 77"/>
                  <a:gd name="T51" fmla="*/ 49 h 83"/>
                  <a:gd name="T52" fmla="*/ 69 w 77"/>
                  <a:gd name="T53" fmla="*/ 44 h 83"/>
                  <a:gd name="T54" fmla="*/ 74 w 77"/>
                  <a:gd name="T55" fmla="*/ 41 h 83"/>
                  <a:gd name="T56" fmla="*/ 77 w 77"/>
                  <a:gd name="T57" fmla="*/ 37 h 83"/>
                  <a:gd name="T58" fmla="*/ 77 w 77"/>
                  <a:gd name="T59" fmla="*/ 37 h 83"/>
                  <a:gd name="T60" fmla="*/ 71 w 77"/>
                  <a:gd name="T61" fmla="*/ 3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83">
                    <a:moveTo>
                      <a:pt x="71" y="33"/>
                    </a:moveTo>
                    <a:cubicBezTo>
                      <a:pt x="68" y="33"/>
                      <a:pt x="65" y="30"/>
                      <a:pt x="65" y="27"/>
                    </a:cubicBezTo>
                    <a:cubicBezTo>
                      <a:pt x="65" y="25"/>
                      <a:pt x="61" y="22"/>
                      <a:pt x="61" y="21"/>
                    </a:cubicBezTo>
                    <a:cubicBezTo>
                      <a:pt x="61" y="19"/>
                      <a:pt x="56" y="16"/>
                      <a:pt x="53" y="15"/>
                    </a:cubicBezTo>
                    <a:cubicBezTo>
                      <a:pt x="50" y="13"/>
                      <a:pt x="49" y="4"/>
                      <a:pt x="48" y="4"/>
                    </a:cubicBezTo>
                    <a:cubicBezTo>
                      <a:pt x="47" y="4"/>
                      <a:pt x="44" y="2"/>
                      <a:pt x="43" y="0"/>
                    </a:cubicBezTo>
                    <a:cubicBezTo>
                      <a:pt x="41" y="0"/>
                      <a:pt x="39" y="1"/>
                      <a:pt x="37" y="1"/>
                    </a:cubicBezTo>
                    <a:cubicBezTo>
                      <a:pt x="35" y="1"/>
                      <a:pt x="32" y="3"/>
                      <a:pt x="31" y="4"/>
                    </a:cubicBezTo>
                    <a:cubicBezTo>
                      <a:pt x="30" y="6"/>
                      <a:pt x="28" y="2"/>
                      <a:pt x="27" y="1"/>
                    </a:cubicBezTo>
                    <a:cubicBezTo>
                      <a:pt x="25" y="0"/>
                      <a:pt x="19" y="3"/>
                      <a:pt x="17" y="4"/>
                    </a:cubicBezTo>
                    <a:cubicBezTo>
                      <a:pt x="15" y="4"/>
                      <a:pt x="9" y="5"/>
                      <a:pt x="9" y="5"/>
                    </a:cubicBezTo>
                    <a:cubicBezTo>
                      <a:pt x="9" y="34"/>
                      <a:pt x="9" y="34"/>
                      <a:pt x="9" y="34"/>
                    </a:cubicBezTo>
                    <a:cubicBezTo>
                      <a:pt x="9" y="38"/>
                      <a:pt x="0" y="36"/>
                      <a:pt x="0" y="38"/>
                    </a:cubicBezTo>
                    <a:cubicBezTo>
                      <a:pt x="0" y="63"/>
                      <a:pt x="0" y="63"/>
                      <a:pt x="0" y="63"/>
                    </a:cubicBezTo>
                    <a:cubicBezTo>
                      <a:pt x="2" y="64"/>
                      <a:pt x="4" y="65"/>
                      <a:pt x="4" y="66"/>
                    </a:cubicBezTo>
                    <a:cubicBezTo>
                      <a:pt x="5" y="68"/>
                      <a:pt x="8" y="74"/>
                      <a:pt x="7" y="75"/>
                    </a:cubicBezTo>
                    <a:cubicBezTo>
                      <a:pt x="7" y="77"/>
                      <a:pt x="5" y="76"/>
                      <a:pt x="5" y="77"/>
                    </a:cubicBezTo>
                    <a:cubicBezTo>
                      <a:pt x="5" y="79"/>
                      <a:pt x="4" y="81"/>
                      <a:pt x="7" y="81"/>
                    </a:cubicBezTo>
                    <a:cubicBezTo>
                      <a:pt x="9" y="81"/>
                      <a:pt x="14" y="83"/>
                      <a:pt x="16" y="81"/>
                    </a:cubicBezTo>
                    <a:cubicBezTo>
                      <a:pt x="17" y="79"/>
                      <a:pt x="23" y="74"/>
                      <a:pt x="23" y="72"/>
                    </a:cubicBezTo>
                    <a:cubicBezTo>
                      <a:pt x="24" y="69"/>
                      <a:pt x="25" y="64"/>
                      <a:pt x="29" y="67"/>
                    </a:cubicBezTo>
                    <a:cubicBezTo>
                      <a:pt x="34" y="70"/>
                      <a:pt x="34" y="70"/>
                      <a:pt x="39" y="70"/>
                    </a:cubicBezTo>
                    <a:cubicBezTo>
                      <a:pt x="45" y="70"/>
                      <a:pt x="47" y="70"/>
                      <a:pt x="48" y="67"/>
                    </a:cubicBezTo>
                    <a:cubicBezTo>
                      <a:pt x="49" y="63"/>
                      <a:pt x="48" y="60"/>
                      <a:pt x="51" y="60"/>
                    </a:cubicBezTo>
                    <a:cubicBezTo>
                      <a:pt x="54" y="60"/>
                      <a:pt x="58" y="57"/>
                      <a:pt x="58" y="55"/>
                    </a:cubicBezTo>
                    <a:cubicBezTo>
                      <a:pt x="58" y="53"/>
                      <a:pt x="60" y="49"/>
                      <a:pt x="62" y="49"/>
                    </a:cubicBezTo>
                    <a:cubicBezTo>
                      <a:pt x="64" y="49"/>
                      <a:pt x="68" y="47"/>
                      <a:pt x="69" y="44"/>
                    </a:cubicBezTo>
                    <a:cubicBezTo>
                      <a:pt x="69" y="42"/>
                      <a:pt x="73" y="43"/>
                      <a:pt x="74" y="41"/>
                    </a:cubicBezTo>
                    <a:cubicBezTo>
                      <a:pt x="75" y="40"/>
                      <a:pt x="76" y="38"/>
                      <a:pt x="77" y="37"/>
                    </a:cubicBezTo>
                    <a:cubicBezTo>
                      <a:pt x="77" y="37"/>
                      <a:pt x="77" y="37"/>
                      <a:pt x="77" y="37"/>
                    </a:cubicBezTo>
                    <a:cubicBezTo>
                      <a:pt x="77" y="35"/>
                      <a:pt x="76" y="33"/>
                      <a:pt x="71"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0" name="Freeform 11"/>
              <p:cNvSpPr>
                <a:spLocks/>
              </p:cNvSpPr>
              <p:nvPr/>
            </p:nvSpPr>
            <p:spPr bwMode="auto">
              <a:xfrm>
                <a:off x="2709" y="3417"/>
                <a:ext cx="17" cy="21"/>
              </a:xfrm>
              <a:custGeom>
                <a:avLst/>
                <a:gdLst>
                  <a:gd name="T0" fmla="*/ 5 w 11"/>
                  <a:gd name="T1" fmla="*/ 0 h 14"/>
                  <a:gd name="T2" fmla="*/ 0 w 11"/>
                  <a:gd name="T3" fmla="*/ 6 h 14"/>
                  <a:gd name="T4" fmla="*/ 5 w 11"/>
                  <a:gd name="T5" fmla="*/ 14 h 14"/>
                  <a:gd name="T6" fmla="*/ 10 w 11"/>
                  <a:gd name="T7" fmla="*/ 12 h 14"/>
                  <a:gd name="T8" fmla="*/ 11 w 11"/>
                  <a:gd name="T9" fmla="*/ 10 h 14"/>
                  <a:gd name="T10" fmla="*/ 10 w 11"/>
                  <a:gd name="T11" fmla="*/ 3 h 14"/>
                  <a:gd name="T12" fmla="*/ 5 w 1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1" h="14">
                    <a:moveTo>
                      <a:pt x="5" y="0"/>
                    </a:moveTo>
                    <a:cubicBezTo>
                      <a:pt x="3" y="0"/>
                      <a:pt x="0" y="5"/>
                      <a:pt x="0" y="6"/>
                    </a:cubicBezTo>
                    <a:cubicBezTo>
                      <a:pt x="0" y="7"/>
                      <a:pt x="2" y="14"/>
                      <a:pt x="5" y="14"/>
                    </a:cubicBezTo>
                    <a:cubicBezTo>
                      <a:pt x="8" y="14"/>
                      <a:pt x="9" y="14"/>
                      <a:pt x="10" y="12"/>
                    </a:cubicBezTo>
                    <a:cubicBezTo>
                      <a:pt x="10" y="11"/>
                      <a:pt x="10" y="11"/>
                      <a:pt x="11" y="10"/>
                    </a:cubicBezTo>
                    <a:cubicBezTo>
                      <a:pt x="11" y="8"/>
                      <a:pt x="10" y="5"/>
                      <a:pt x="10" y="3"/>
                    </a:cubicBezTo>
                    <a:cubicBezTo>
                      <a:pt x="9" y="2"/>
                      <a:pt x="7" y="0"/>
                      <a:pt x="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1" name="Freeform 12"/>
              <p:cNvSpPr>
                <a:spLocks/>
              </p:cNvSpPr>
              <p:nvPr/>
            </p:nvSpPr>
            <p:spPr bwMode="auto">
              <a:xfrm>
                <a:off x="2709" y="3417"/>
                <a:ext cx="17" cy="21"/>
              </a:xfrm>
              <a:custGeom>
                <a:avLst/>
                <a:gdLst>
                  <a:gd name="T0" fmla="*/ 5 w 11"/>
                  <a:gd name="T1" fmla="*/ 0 h 14"/>
                  <a:gd name="T2" fmla="*/ 0 w 11"/>
                  <a:gd name="T3" fmla="*/ 6 h 14"/>
                  <a:gd name="T4" fmla="*/ 5 w 11"/>
                  <a:gd name="T5" fmla="*/ 14 h 14"/>
                  <a:gd name="T6" fmla="*/ 10 w 11"/>
                  <a:gd name="T7" fmla="*/ 12 h 14"/>
                  <a:gd name="T8" fmla="*/ 11 w 11"/>
                  <a:gd name="T9" fmla="*/ 10 h 14"/>
                  <a:gd name="T10" fmla="*/ 10 w 11"/>
                  <a:gd name="T11" fmla="*/ 3 h 14"/>
                  <a:gd name="T12" fmla="*/ 5 w 1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1" h="14">
                    <a:moveTo>
                      <a:pt x="5" y="0"/>
                    </a:moveTo>
                    <a:cubicBezTo>
                      <a:pt x="3" y="0"/>
                      <a:pt x="0" y="5"/>
                      <a:pt x="0" y="6"/>
                    </a:cubicBezTo>
                    <a:cubicBezTo>
                      <a:pt x="0" y="7"/>
                      <a:pt x="2" y="14"/>
                      <a:pt x="5" y="14"/>
                    </a:cubicBezTo>
                    <a:cubicBezTo>
                      <a:pt x="8" y="14"/>
                      <a:pt x="9" y="14"/>
                      <a:pt x="10" y="12"/>
                    </a:cubicBezTo>
                    <a:cubicBezTo>
                      <a:pt x="10" y="11"/>
                      <a:pt x="10" y="11"/>
                      <a:pt x="11" y="10"/>
                    </a:cubicBezTo>
                    <a:cubicBezTo>
                      <a:pt x="11" y="8"/>
                      <a:pt x="10" y="5"/>
                      <a:pt x="10" y="3"/>
                    </a:cubicBezTo>
                    <a:cubicBezTo>
                      <a:pt x="9" y="2"/>
                      <a:pt x="7" y="0"/>
                      <a:pt x="5"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2" name="Freeform 13"/>
              <p:cNvSpPr>
                <a:spLocks/>
              </p:cNvSpPr>
              <p:nvPr/>
            </p:nvSpPr>
            <p:spPr bwMode="auto">
              <a:xfrm>
                <a:off x="2663" y="3455"/>
                <a:ext cx="28" cy="30"/>
              </a:xfrm>
              <a:custGeom>
                <a:avLst/>
                <a:gdLst>
                  <a:gd name="T0" fmla="*/ 13 w 19"/>
                  <a:gd name="T1" fmla="*/ 2 h 20"/>
                  <a:gd name="T2" fmla="*/ 5 w 19"/>
                  <a:gd name="T3" fmla="*/ 5 h 20"/>
                  <a:gd name="T4" fmla="*/ 0 w 19"/>
                  <a:gd name="T5" fmla="*/ 13 h 20"/>
                  <a:gd name="T6" fmla="*/ 5 w 19"/>
                  <a:gd name="T7" fmla="*/ 20 h 20"/>
                  <a:gd name="T8" fmla="*/ 8 w 19"/>
                  <a:gd name="T9" fmla="*/ 20 h 20"/>
                  <a:gd name="T10" fmla="*/ 10 w 19"/>
                  <a:gd name="T11" fmla="*/ 16 h 20"/>
                  <a:gd name="T12" fmla="*/ 16 w 19"/>
                  <a:gd name="T13" fmla="*/ 14 h 20"/>
                  <a:gd name="T14" fmla="*/ 19 w 19"/>
                  <a:gd name="T15" fmla="*/ 8 h 20"/>
                  <a:gd name="T16" fmla="*/ 13 w 1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13" y="2"/>
                    </a:moveTo>
                    <a:cubicBezTo>
                      <a:pt x="12" y="0"/>
                      <a:pt x="6" y="3"/>
                      <a:pt x="5" y="5"/>
                    </a:cubicBezTo>
                    <a:cubicBezTo>
                      <a:pt x="4" y="7"/>
                      <a:pt x="0" y="13"/>
                      <a:pt x="0" y="13"/>
                    </a:cubicBezTo>
                    <a:cubicBezTo>
                      <a:pt x="5" y="20"/>
                      <a:pt x="5" y="20"/>
                      <a:pt x="5" y="20"/>
                    </a:cubicBezTo>
                    <a:cubicBezTo>
                      <a:pt x="8" y="20"/>
                      <a:pt x="8" y="20"/>
                      <a:pt x="8" y="20"/>
                    </a:cubicBezTo>
                    <a:cubicBezTo>
                      <a:pt x="8" y="20"/>
                      <a:pt x="9" y="18"/>
                      <a:pt x="10" y="16"/>
                    </a:cubicBezTo>
                    <a:cubicBezTo>
                      <a:pt x="11" y="14"/>
                      <a:pt x="16" y="16"/>
                      <a:pt x="16" y="14"/>
                    </a:cubicBezTo>
                    <a:cubicBezTo>
                      <a:pt x="16" y="12"/>
                      <a:pt x="19" y="10"/>
                      <a:pt x="19" y="8"/>
                    </a:cubicBezTo>
                    <a:cubicBezTo>
                      <a:pt x="19" y="6"/>
                      <a:pt x="14" y="4"/>
                      <a:pt x="13"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3" name="Freeform 14"/>
              <p:cNvSpPr>
                <a:spLocks/>
              </p:cNvSpPr>
              <p:nvPr/>
            </p:nvSpPr>
            <p:spPr bwMode="auto">
              <a:xfrm>
                <a:off x="2663" y="3455"/>
                <a:ext cx="28" cy="30"/>
              </a:xfrm>
              <a:custGeom>
                <a:avLst/>
                <a:gdLst>
                  <a:gd name="T0" fmla="*/ 13 w 19"/>
                  <a:gd name="T1" fmla="*/ 2 h 20"/>
                  <a:gd name="T2" fmla="*/ 5 w 19"/>
                  <a:gd name="T3" fmla="*/ 5 h 20"/>
                  <a:gd name="T4" fmla="*/ 0 w 19"/>
                  <a:gd name="T5" fmla="*/ 13 h 20"/>
                  <a:gd name="T6" fmla="*/ 5 w 19"/>
                  <a:gd name="T7" fmla="*/ 20 h 20"/>
                  <a:gd name="T8" fmla="*/ 8 w 19"/>
                  <a:gd name="T9" fmla="*/ 20 h 20"/>
                  <a:gd name="T10" fmla="*/ 10 w 19"/>
                  <a:gd name="T11" fmla="*/ 16 h 20"/>
                  <a:gd name="T12" fmla="*/ 16 w 19"/>
                  <a:gd name="T13" fmla="*/ 14 h 20"/>
                  <a:gd name="T14" fmla="*/ 19 w 19"/>
                  <a:gd name="T15" fmla="*/ 8 h 20"/>
                  <a:gd name="T16" fmla="*/ 13 w 1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0">
                    <a:moveTo>
                      <a:pt x="13" y="2"/>
                    </a:moveTo>
                    <a:cubicBezTo>
                      <a:pt x="12" y="0"/>
                      <a:pt x="6" y="3"/>
                      <a:pt x="5" y="5"/>
                    </a:cubicBezTo>
                    <a:cubicBezTo>
                      <a:pt x="4" y="7"/>
                      <a:pt x="0" y="13"/>
                      <a:pt x="0" y="13"/>
                    </a:cubicBezTo>
                    <a:cubicBezTo>
                      <a:pt x="5" y="20"/>
                      <a:pt x="5" y="20"/>
                      <a:pt x="5" y="20"/>
                    </a:cubicBezTo>
                    <a:cubicBezTo>
                      <a:pt x="8" y="20"/>
                      <a:pt x="8" y="20"/>
                      <a:pt x="8" y="20"/>
                    </a:cubicBezTo>
                    <a:cubicBezTo>
                      <a:pt x="8" y="20"/>
                      <a:pt x="9" y="18"/>
                      <a:pt x="10" y="16"/>
                    </a:cubicBezTo>
                    <a:cubicBezTo>
                      <a:pt x="11" y="14"/>
                      <a:pt x="16" y="16"/>
                      <a:pt x="16" y="14"/>
                    </a:cubicBezTo>
                    <a:cubicBezTo>
                      <a:pt x="16" y="12"/>
                      <a:pt x="19" y="10"/>
                      <a:pt x="19" y="8"/>
                    </a:cubicBezTo>
                    <a:cubicBezTo>
                      <a:pt x="19" y="6"/>
                      <a:pt x="14" y="4"/>
                      <a:pt x="13"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4" name="Freeform 15"/>
              <p:cNvSpPr>
                <a:spLocks noEditPoints="1"/>
              </p:cNvSpPr>
              <p:nvPr/>
            </p:nvSpPr>
            <p:spPr bwMode="auto">
              <a:xfrm>
                <a:off x="2530" y="3367"/>
                <a:ext cx="206" cy="181"/>
              </a:xfrm>
              <a:custGeom>
                <a:avLst/>
                <a:gdLst>
                  <a:gd name="T0" fmla="*/ 131 w 138"/>
                  <a:gd name="T1" fmla="*/ 45 h 121"/>
                  <a:gd name="T2" fmla="*/ 131 w 138"/>
                  <a:gd name="T3" fmla="*/ 44 h 121"/>
                  <a:gd name="T4" fmla="*/ 130 w 138"/>
                  <a:gd name="T5" fmla="*/ 46 h 121"/>
                  <a:gd name="T6" fmla="*/ 125 w 138"/>
                  <a:gd name="T7" fmla="*/ 48 h 121"/>
                  <a:gd name="T8" fmla="*/ 120 w 138"/>
                  <a:gd name="T9" fmla="*/ 40 h 121"/>
                  <a:gd name="T10" fmla="*/ 125 w 138"/>
                  <a:gd name="T11" fmla="*/ 34 h 121"/>
                  <a:gd name="T12" fmla="*/ 130 w 138"/>
                  <a:gd name="T13" fmla="*/ 37 h 121"/>
                  <a:gd name="T14" fmla="*/ 130 w 138"/>
                  <a:gd name="T15" fmla="*/ 35 h 121"/>
                  <a:gd name="T16" fmla="*/ 130 w 138"/>
                  <a:gd name="T17" fmla="*/ 19 h 121"/>
                  <a:gd name="T18" fmla="*/ 124 w 138"/>
                  <a:gd name="T19" fmla="*/ 3 h 121"/>
                  <a:gd name="T20" fmla="*/ 114 w 138"/>
                  <a:gd name="T21" fmla="*/ 1 h 121"/>
                  <a:gd name="T22" fmla="*/ 106 w 138"/>
                  <a:gd name="T23" fmla="*/ 0 h 121"/>
                  <a:gd name="T24" fmla="*/ 103 w 138"/>
                  <a:gd name="T25" fmla="*/ 4 h 121"/>
                  <a:gd name="T26" fmla="*/ 98 w 138"/>
                  <a:gd name="T27" fmla="*/ 7 h 121"/>
                  <a:gd name="T28" fmla="*/ 91 w 138"/>
                  <a:gd name="T29" fmla="*/ 12 h 121"/>
                  <a:gd name="T30" fmla="*/ 87 w 138"/>
                  <a:gd name="T31" fmla="*/ 18 h 121"/>
                  <a:gd name="T32" fmla="*/ 80 w 138"/>
                  <a:gd name="T33" fmla="*/ 23 h 121"/>
                  <a:gd name="T34" fmla="*/ 77 w 138"/>
                  <a:gd name="T35" fmla="*/ 30 h 121"/>
                  <a:gd name="T36" fmla="*/ 68 w 138"/>
                  <a:gd name="T37" fmla="*/ 33 h 121"/>
                  <a:gd name="T38" fmla="*/ 58 w 138"/>
                  <a:gd name="T39" fmla="*/ 30 h 121"/>
                  <a:gd name="T40" fmla="*/ 52 w 138"/>
                  <a:gd name="T41" fmla="*/ 35 h 121"/>
                  <a:gd name="T42" fmla="*/ 45 w 138"/>
                  <a:gd name="T43" fmla="*/ 44 h 121"/>
                  <a:gd name="T44" fmla="*/ 36 w 138"/>
                  <a:gd name="T45" fmla="*/ 44 h 121"/>
                  <a:gd name="T46" fmla="*/ 34 w 138"/>
                  <a:gd name="T47" fmla="*/ 40 h 121"/>
                  <a:gd name="T48" fmla="*/ 36 w 138"/>
                  <a:gd name="T49" fmla="*/ 38 h 121"/>
                  <a:gd name="T50" fmla="*/ 33 w 138"/>
                  <a:gd name="T51" fmla="*/ 29 h 121"/>
                  <a:gd name="T52" fmla="*/ 29 w 138"/>
                  <a:gd name="T53" fmla="*/ 26 h 121"/>
                  <a:gd name="T54" fmla="*/ 29 w 138"/>
                  <a:gd name="T55" fmla="*/ 57 h 121"/>
                  <a:gd name="T56" fmla="*/ 24 w 138"/>
                  <a:gd name="T57" fmla="*/ 63 h 121"/>
                  <a:gd name="T58" fmla="*/ 13 w 138"/>
                  <a:gd name="T59" fmla="*/ 63 h 121"/>
                  <a:gd name="T60" fmla="*/ 8 w 138"/>
                  <a:gd name="T61" fmla="*/ 57 h 121"/>
                  <a:gd name="T62" fmla="*/ 3 w 138"/>
                  <a:gd name="T63" fmla="*/ 60 h 121"/>
                  <a:gd name="T64" fmla="*/ 0 w 138"/>
                  <a:gd name="T65" fmla="*/ 61 h 121"/>
                  <a:gd name="T66" fmla="*/ 6 w 138"/>
                  <a:gd name="T67" fmla="*/ 74 h 121"/>
                  <a:gd name="T68" fmla="*/ 15 w 138"/>
                  <a:gd name="T69" fmla="*/ 91 h 121"/>
                  <a:gd name="T70" fmla="*/ 15 w 138"/>
                  <a:gd name="T71" fmla="*/ 99 h 121"/>
                  <a:gd name="T72" fmla="*/ 15 w 138"/>
                  <a:gd name="T73" fmla="*/ 106 h 121"/>
                  <a:gd name="T74" fmla="*/ 17 w 138"/>
                  <a:gd name="T75" fmla="*/ 114 h 121"/>
                  <a:gd name="T76" fmla="*/ 21 w 138"/>
                  <a:gd name="T77" fmla="*/ 116 h 121"/>
                  <a:gd name="T78" fmla="*/ 26 w 138"/>
                  <a:gd name="T79" fmla="*/ 119 h 121"/>
                  <a:gd name="T80" fmla="*/ 31 w 138"/>
                  <a:gd name="T81" fmla="*/ 119 h 121"/>
                  <a:gd name="T82" fmla="*/ 41 w 138"/>
                  <a:gd name="T83" fmla="*/ 116 h 121"/>
                  <a:gd name="T84" fmla="*/ 49 w 138"/>
                  <a:gd name="T85" fmla="*/ 113 h 121"/>
                  <a:gd name="T86" fmla="*/ 62 w 138"/>
                  <a:gd name="T87" fmla="*/ 113 h 121"/>
                  <a:gd name="T88" fmla="*/ 71 w 138"/>
                  <a:gd name="T89" fmla="*/ 112 h 121"/>
                  <a:gd name="T90" fmla="*/ 76 w 138"/>
                  <a:gd name="T91" fmla="*/ 111 h 121"/>
                  <a:gd name="T92" fmla="*/ 83 w 138"/>
                  <a:gd name="T93" fmla="*/ 108 h 121"/>
                  <a:gd name="T94" fmla="*/ 101 w 138"/>
                  <a:gd name="T95" fmla="*/ 97 h 121"/>
                  <a:gd name="T96" fmla="*/ 121 w 138"/>
                  <a:gd name="T97" fmla="*/ 72 h 121"/>
                  <a:gd name="T98" fmla="*/ 134 w 138"/>
                  <a:gd name="T99" fmla="*/ 59 h 121"/>
                  <a:gd name="T100" fmla="*/ 138 w 138"/>
                  <a:gd name="T101" fmla="*/ 44 h 121"/>
                  <a:gd name="T102" fmla="*/ 131 w 138"/>
                  <a:gd name="T103" fmla="*/ 45 h 121"/>
                  <a:gd name="T104" fmla="*/ 105 w 138"/>
                  <a:gd name="T105" fmla="*/ 73 h 121"/>
                  <a:gd name="T106" fmla="*/ 99 w 138"/>
                  <a:gd name="T107" fmla="*/ 75 h 121"/>
                  <a:gd name="T108" fmla="*/ 97 w 138"/>
                  <a:gd name="T109" fmla="*/ 79 h 121"/>
                  <a:gd name="T110" fmla="*/ 94 w 138"/>
                  <a:gd name="T111" fmla="*/ 79 h 121"/>
                  <a:gd name="T112" fmla="*/ 89 w 138"/>
                  <a:gd name="T113" fmla="*/ 72 h 121"/>
                  <a:gd name="T114" fmla="*/ 94 w 138"/>
                  <a:gd name="T115" fmla="*/ 64 h 121"/>
                  <a:gd name="T116" fmla="*/ 102 w 138"/>
                  <a:gd name="T117" fmla="*/ 61 h 121"/>
                  <a:gd name="T118" fmla="*/ 108 w 138"/>
                  <a:gd name="T119" fmla="*/ 67 h 121"/>
                  <a:gd name="T120" fmla="*/ 105 w 138"/>
                  <a:gd name="T121" fmla="*/ 7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 h="121">
                    <a:moveTo>
                      <a:pt x="131" y="45"/>
                    </a:moveTo>
                    <a:cubicBezTo>
                      <a:pt x="131" y="45"/>
                      <a:pt x="131" y="45"/>
                      <a:pt x="131" y="44"/>
                    </a:cubicBezTo>
                    <a:cubicBezTo>
                      <a:pt x="130" y="45"/>
                      <a:pt x="130" y="45"/>
                      <a:pt x="130" y="46"/>
                    </a:cubicBezTo>
                    <a:cubicBezTo>
                      <a:pt x="129" y="48"/>
                      <a:pt x="128" y="48"/>
                      <a:pt x="125" y="48"/>
                    </a:cubicBezTo>
                    <a:cubicBezTo>
                      <a:pt x="122" y="48"/>
                      <a:pt x="120" y="41"/>
                      <a:pt x="120" y="40"/>
                    </a:cubicBezTo>
                    <a:cubicBezTo>
                      <a:pt x="120" y="39"/>
                      <a:pt x="123" y="34"/>
                      <a:pt x="125" y="34"/>
                    </a:cubicBezTo>
                    <a:cubicBezTo>
                      <a:pt x="127" y="34"/>
                      <a:pt x="129" y="36"/>
                      <a:pt x="130" y="37"/>
                    </a:cubicBezTo>
                    <a:cubicBezTo>
                      <a:pt x="130" y="36"/>
                      <a:pt x="130" y="35"/>
                      <a:pt x="130" y="35"/>
                    </a:cubicBezTo>
                    <a:cubicBezTo>
                      <a:pt x="130" y="34"/>
                      <a:pt x="132" y="21"/>
                      <a:pt x="130" y="19"/>
                    </a:cubicBezTo>
                    <a:cubicBezTo>
                      <a:pt x="127" y="18"/>
                      <a:pt x="125" y="5"/>
                      <a:pt x="124" y="3"/>
                    </a:cubicBezTo>
                    <a:cubicBezTo>
                      <a:pt x="123" y="2"/>
                      <a:pt x="115" y="3"/>
                      <a:pt x="114" y="1"/>
                    </a:cubicBezTo>
                    <a:cubicBezTo>
                      <a:pt x="113" y="0"/>
                      <a:pt x="106" y="1"/>
                      <a:pt x="106" y="0"/>
                    </a:cubicBezTo>
                    <a:cubicBezTo>
                      <a:pt x="105" y="1"/>
                      <a:pt x="104" y="3"/>
                      <a:pt x="103" y="4"/>
                    </a:cubicBezTo>
                    <a:cubicBezTo>
                      <a:pt x="102" y="6"/>
                      <a:pt x="98" y="5"/>
                      <a:pt x="98" y="7"/>
                    </a:cubicBezTo>
                    <a:cubicBezTo>
                      <a:pt x="97" y="10"/>
                      <a:pt x="93" y="12"/>
                      <a:pt x="91" y="12"/>
                    </a:cubicBezTo>
                    <a:cubicBezTo>
                      <a:pt x="89" y="12"/>
                      <a:pt x="87" y="16"/>
                      <a:pt x="87" y="18"/>
                    </a:cubicBezTo>
                    <a:cubicBezTo>
                      <a:pt x="87" y="20"/>
                      <a:pt x="83" y="23"/>
                      <a:pt x="80" y="23"/>
                    </a:cubicBezTo>
                    <a:cubicBezTo>
                      <a:pt x="77" y="23"/>
                      <a:pt x="78" y="26"/>
                      <a:pt x="77" y="30"/>
                    </a:cubicBezTo>
                    <a:cubicBezTo>
                      <a:pt x="76" y="33"/>
                      <a:pt x="74" y="33"/>
                      <a:pt x="68" y="33"/>
                    </a:cubicBezTo>
                    <a:cubicBezTo>
                      <a:pt x="63" y="33"/>
                      <a:pt x="63" y="33"/>
                      <a:pt x="58" y="30"/>
                    </a:cubicBezTo>
                    <a:cubicBezTo>
                      <a:pt x="54" y="27"/>
                      <a:pt x="53" y="32"/>
                      <a:pt x="52" y="35"/>
                    </a:cubicBezTo>
                    <a:cubicBezTo>
                      <a:pt x="52" y="37"/>
                      <a:pt x="46" y="42"/>
                      <a:pt x="45" y="44"/>
                    </a:cubicBezTo>
                    <a:cubicBezTo>
                      <a:pt x="43" y="46"/>
                      <a:pt x="38" y="44"/>
                      <a:pt x="36" y="44"/>
                    </a:cubicBezTo>
                    <a:cubicBezTo>
                      <a:pt x="33" y="44"/>
                      <a:pt x="34" y="42"/>
                      <a:pt x="34" y="40"/>
                    </a:cubicBezTo>
                    <a:cubicBezTo>
                      <a:pt x="34" y="39"/>
                      <a:pt x="36" y="40"/>
                      <a:pt x="36" y="38"/>
                    </a:cubicBezTo>
                    <a:cubicBezTo>
                      <a:pt x="37" y="37"/>
                      <a:pt x="34" y="31"/>
                      <a:pt x="33" y="29"/>
                    </a:cubicBezTo>
                    <a:cubicBezTo>
                      <a:pt x="33" y="28"/>
                      <a:pt x="31" y="27"/>
                      <a:pt x="29" y="26"/>
                    </a:cubicBezTo>
                    <a:cubicBezTo>
                      <a:pt x="29" y="57"/>
                      <a:pt x="29" y="57"/>
                      <a:pt x="29" y="57"/>
                    </a:cubicBezTo>
                    <a:cubicBezTo>
                      <a:pt x="29" y="60"/>
                      <a:pt x="25" y="61"/>
                      <a:pt x="24" y="63"/>
                    </a:cubicBezTo>
                    <a:cubicBezTo>
                      <a:pt x="23" y="64"/>
                      <a:pt x="16" y="63"/>
                      <a:pt x="13" y="63"/>
                    </a:cubicBezTo>
                    <a:cubicBezTo>
                      <a:pt x="9" y="63"/>
                      <a:pt x="10" y="60"/>
                      <a:pt x="8" y="57"/>
                    </a:cubicBezTo>
                    <a:cubicBezTo>
                      <a:pt x="7" y="55"/>
                      <a:pt x="3" y="58"/>
                      <a:pt x="3" y="60"/>
                    </a:cubicBezTo>
                    <a:cubicBezTo>
                      <a:pt x="3" y="61"/>
                      <a:pt x="2" y="61"/>
                      <a:pt x="0" y="61"/>
                    </a:cubicBezTo>
                    <a:cubicBezTo>
                      <a:pt x="3" y="65"/>
                      <a:pt x="5" y="70"/>
                      <a:pt x="6" y="74"/>
                    </a:cubicBezTo>
                    <a:cubicBezTo>
                      <a:pt x="8" y="81"/>
                      <a:pt x="13" y="87"/>
                      <a:pt x="15" y="91"/>
                    </a:cubicBezTo>
                    <a:cubicBezTo>
                      <a:pt x="16" y="95"/>
                      <a:pt x="17" y="99"/>
                      <a:pt x="15" y="99"/>
                    </a:cubicBezTo>
                    <a:cubicBezTo>
                      <a:pt x="12" y="100"/>
                      <a:pt x="12" y="102"/>
                      <a:pt x="15" y="106"/>
                    </a:cubicBezTo>
                    <a:cubicBezTo>
                      <a:pt x="17" y="111"/>
                      <a:pt x="15" y="113"/>
                      <a:pt x="17" y="114"/>
                    </a:cubicBezTo>
                    <a:cubicBezTo>
                      <a:pt x="20" y="114"/>
                      <a:pt x="19" y="116"/>
                      <a:pt x="21" y="116"/>
                    </a:cubicBezTo>
                    <a:cubicBezTo>
                      <a:pt x="23" y="116"/>
                      <a:pt x="24" y="118"/>
                      <a:pt x="26" y="119"/>
                    </a:cubicBezTo>
                    <a:cubicBezTo>
                      <a:pt x="27" y="121"/>
                      <a:pt x="30" y="121"/>
                      <a:pt x="31" y="119"/>
                    </a:cubicBezTo>
                    <a:cubicBezTo>
                      <a:pt x="33" y="117"/>
                      <a:pt x="37" y="116"/>
                      <a:pt x="41" y="116"/>
                    </a:cubicBezTo>
                    <a:cubicBezTo>
                      <a:pt x="46" y="116"/>
                      <a:pt x="45" y="114"/>
                      <a:pt x="49" y="113"/>
                    </a:cubicBezTo>
                    <a:cubicBezTo>
                      <a:pt x="53" y="112"/>
                      <a:pt x="59" y="112"/>
                      <a:pt x="62" y="113"/>
                    </a:cubicBezTo>
                    <a:cubicBezTo>
                      <a:pt x="66" y="114"/>
                      <a:pt x="69" y="113"/>
                      <a:pt x="71" y="112"/>
                    </a:cubicBezTo>
                    <a:cubicBezTo>
                      <a:pt x="72" y="111"/>
                      <a:pt x="76" y="114"/>
                      <a:pt x="76" y="111"/>
                    </a:cubicBezTo>
                    <a:cubicBezTo>
                      <a:pt x="76" y="108"/>
                      <a:pt x="80" y="108"/>
                      <a:pt x="83" y="108"/>
                    </a:cubicBezTo>
                    <a:cubicBezTo>
                      <a:pt x="86" y="108"/>
                      <a:pt x="94" y="103"/>
                      <a:pt x="101" y="97"/>
                    </a:cubicBezTo>
                    <a:cubicBezTo>
                      <a:pt x="107" y="91"/>
                      <a:pt x="118" y="78"/>
                      <a:pt x="121" y="72"/>
                    </a:cubicBezTo>
                    <a:cubicBezTo>
                      <a:pt x="125" y="66"/>
                      <a:pt x="131" y="61"/>
                      <a:pt x="134" y="59"/>
                    </a:cubicBezTo>
                    <a:cubicBezTo>
                      <a:pt x="136" y="57"/>
                      <a:pt x="137" y="50"/>
                      <a:pt x="138" y="44"/>
                    </a:cubicBezTo>
                    <a:cubicBezTo>
                      <a:pt x="135" y="44"/>
                      <a:pt x="131" y="45"/>
                      <a:pt x="131" y="45"/>
                    </a:cubicBezTo>
                    <a:moveTo>
                      <a:pt x="105" y="73"/>
                    </a:moveTo>
                    <a:cubicBezTo>
                      <a:pt x="105" y="75"/>
                      <a:pt x="100" y="73"/>
                      <a:pt x="99" y="75"/>
                    </a:cubicBezTo>
                    <a:cubicBezTo>
                      <a:pt x="98" y="77"/>
                      <a:pt x="97" y="79"/>
                      <a:pt x="97" y="79"/>
                    </a:cubicBezTo>
                    <a:cubicBezTo>
                      <a:pt x="94" y="79"/>
                      <a:pt x="94" y="79"/>
                      <a:pt x="94" y="79"/>
                    </a:cubicBezTo>
                    <a:cubicBezTo>
                      <a:pt x="89" y="72"/>
                      <a:pt x="89" y="72"/>
                      <a:pt x="89" y="72"/>
                    </a:cubicBezTo>
                    <a:cubicBezTo>
                      <a:pt x="89" y="72"/>
                      <a:pt x="93" y="66"/>
                      <a:pt x="94" y="64"/>
                    </a:cubicBezTo>
                    <a:cubicBezTo>
                      <a:pt x="95" y="62"/>
                      <a:pt x="101" y="59"/>
                      <a:pt x="102" y="61"/>
                    </a:cubicBezTo>
                    <a:cubicBezTo>
                      <a:pt x="103" y="63"/>
                      <a:pt x="108" y="65"/>
                      <a:pt x="108" y="67"/>
                    </a:cubicBezTo>
                    <a:cubicBezTo>
                      <a:pt x="108" y="69"/>
                      <a:pt x="105" y="71"/>
                      <a:pt x="105" y="7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5" name="Freeform 17"/>
              <p:cNvSpPr>
                <a:spLocks/>
              </p:cNvSpPr>
              <p:nvPr/>
            </p:nvSpPr>
            <p:spPr bwMode="auto">
              <a:xfrm>
                <a:off x="2474" y="3152"/>
                <a:ext cx="151" cy="161"/>
              </a:xfrm>
              <a:custGeom>
                <a:avLst/>
                <a:gdLst>
                  <a:gd name="T0" fmla="*/ 6 w 101"/>
                  <a:gd name="T1" fmla="*/ 98 h 107"/>
                  <a:gd name="T2" fmla="*/ 10 w 101"/>
                  <a:gd name="T3" fmla="*/ 100 h 107"/>
                  <a:gd name="T4" fmla="*/ 18 w 101"/>
                  <a:gd name="T5" fmla="*/ 101 h 107"/>
                  <a:gd name="T6" fmla="*/ 26 w 101"/>
                  <a:gd name="T7" fmla="*/ 103 h 107"/>
                  <a:gd name="T8" fmla="*/ 55 w 101"/>
                  <a:gd name="T9" fmla="*/ 103 h 107"/>
                  <a:gd name="T10" fmla="*/ 58 w 101"/>
                  <a:gd name="T11" fmla="*/ 106 h 107"/>
                  <a:gd name="T12" fmla="*/ 77 w 101"/>
                  <a:gd name="T13" fmla="*/ 106 h 107"/>
                  <a:gd name="T14" fmla="*/ 90 w 101"/>
                  <a:gd name="T15" fmla="*/ 105 h 107"/>
                  <a:gd name="T16" fmla="*/ 93 w 101"/>
                  <a:gd name="T17" fmla="*/ 104 h 107"/>
                  <a:gd name="T18" fmla="*/ 83 w 101"/>
                  <a:gd name="T19" fmla="*/ 91 h 107"/>
                  <a:gd name="T20" fmla="*/ 84 w 101"/>
                  <a:gd name="T21" fmla="*/ 62 h 107"/>
                  <a:gd name="T22" fmla="*/ 97 w 101"/>
                  <a:gd name="T23" fmla="*/ 63 h 107"/>
                  <a:gd name="T24" fmla="*/ 99 w 101"/>
                  <a:gd name="T25" fmla="*/ 61 h 107"/>
                  <a:gd name="T26" fmla="*/ 101 w 101"/>
                  <a:gd name="T27" fmla="*/ 44 h 107"/>
                  <a:gd name="T28" fmla="*/ 98 w 101"/>
                  <a:gd name="T29" fmla="*/ 43 h 107"/>
                  <a:gd name="T30" fmla="*/ 91 w 101"/>
                  <a:gd name="T31" fmla="*/ 44 h 107"/>
                  <a:gd name="T32" fmla="*/ 86 w 101"/>
                  <a:gd name="T33" fmla="*/ 46 h 107"/>
                  <a:gd name="T34" fmla="*/ 86 w 101"/>
                  <a:gd name="T35" fmla="*/ 40 h 107"/>
                  <a:gd name="T36" fmla="*/ 82 w 101"/>
                  <a:gd name="T37" fmla="*/ 33 h 107"/>
                  <a:gd name="T38" fmla="*/ 83 w 101"/>
                  <a:gd name="T39" fmla="*/ 21 h 107"/>
                  <a:gd name="T40" fmla="*/ 82 w 101"/>
                  <a:gd name="T41" fmla="*/ 14 h 107"/>
                  <a:gd name="T42" fmla="*/ 76 w 101"/>
                  <a:gd name="T43" fmla="*/ 13 h 107"/>
                  <a:gd name="T44" fmla="*/ 72 w 101"/>
                  <a:gd name="T45" fmla="*/ 11 h 107"/>
                  <a:gd name="T46" fmla="*/ 65 w 101"/>
                  <a:gd name="T47" fmla="*/ 11 h 107"/>
                  <a:gd name="T48" fmla="*/ 61 w 101"/>
                  <a:gd name="T49" fmla="*/ 18 h 107"/>
                  <a:gd name="T50" fmla="*/ 52 w 101"/>
                  <a:gd name="T51" fmla="*/ 20 h 107"/>
                  <a:gd name="T52" fmla="*/ 44 w 101"/>
                  <a:gd name="T53" fmla="*/ 14 h 107"/>
                  <a:gd name="T54" fmla="*/ 41 w 101"/>
                  <a:gd name="T55" fmla="*/ 8 h 107"/>
                  <a:gd name="T56" fmla="*/ 39 w 101"/>
                  <a:gd name="T57" fmla="*/ 1 h 107"/>
                  <a:gd name="T58" fmla="*/ 12 w 101"/>
                  <a:gd name="T59" fmla="*/ 1 h 107"/>
                  <a:gd name="T60" fmla="*/ 7 w 101"/>
                  <a:gd name="T61" fmla="*/ 3 h 107"/>
                  <a:gd name="T62" fmla="*/ 14 w 101"/>
                  <a:gd name="T63" fmla="*/ 21 h 107"/>
                  <a:gd name="T64" fmla="*/ 13 w 101"/>
                  <a:gd name="T65" fmla="*/ 30 h 107"/>
                  <a:gd name="T66" fmla="*/ 18 w 101"/>
                  <a:gd name="T67" fmla="*/ 48 h 107"/>
                  <a:gd name="T68" fmla="*/ 12 w 101"/>
                  <a:gd name="T69" fmla="*/ 61 h 107"/>
                  <a:gd name="T70" fmla="*/ 6 w 101"/>
                  <a:gd name="T71" fmla="*/ 77 h 107"/>
                  <a:gd name="T72" fmla="*/ 1 w 101"/>
                  <a:gd name="T73" fmla="*/ 89 h 107"/>
                  <a:gd name="T74" fmla="*/ 0 w 101"/>
                  <a:gd name="T75" fmla="*/ 101 h 107"/>
                  <a:gd name="T76" fmla="*/ 0 w 101"/>
                  <a:gd name="T77" fmla="*/ 101 h 107"/>
                  <a:gd name="T78" fmla="*/ 3 w 101"/>
                  <a:gd name="T79" fmla="*/ 101 h 107"/>
                  <a:gd name="T80" fmla="*/ 6 w 101"/>
                  <a:gd name="T81" fmla="*/ 9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1" h="107">
                    <a:moveTo>
                      <a:pt x="6" y="98"/>
                    </a:moveTo>
                    <a:cubicBezTo>
                      <a:pt x="8" y="98"/>
                      <a:pt x="7" y="101"/>
                      <a:pt x="10" y="100"/>
                    </a:cubicBezTo>
                    <a:cubicBezTo>
                      <a:pt x="13" y="99"/>
                      <a:pt x="15" y="99"/>
                      <a:pt x="18" y="101"/>
                    </a:cubicBezTo>
                    <a:cubicBezTo>
                      <a:pt x="20" y="102"/>
                      <a:pt x="23" y="103"/>
                      <a:pt x="26" y="103"/>
                    </a:cubicBezTo>
                    <a:cubicBezTo>
                      <a:pt x="55" y="103"/>
                      <a:pt x="55" y="103"/>
                      <a:pt x="55" y="103"/>
                    </a:cubicBezTo>
                    <a:cubicBezTo>
                      <a:pt x="58" y="106"/>
                      <a:pt x="58" y="106"/>
                      <a:pt x="58" y="106"/>
                    </a:cubicBezTo>
                    <a:cubicBezTo>
                      <a:pt x="58" y="106"/>
                      <a:pt x="75" y="104"/>
                      <a:pt x="77" y="106"/>
                    </a:cubicBezTo>
                    <a:cubicBezTo>
                      <a:pt x="80" y="107"/>
                      <a:pt x="88" y="106"/>
                      <a:pt x="90" y="105"/>
                    </a:cubicBezTo>
                    <a:cubicBezTo>
                      <a:pt x="91" y="105"/>
                      <a:pt x="92" y="104"/>
                      <a:pt x="93" y="104"/>
                    </a:cubicBezTo>
                    <a:cubicBezTo>
                      <a:pt x="83" y="91"/>
                      <a:pt x="83" y="91"/>
                      <a:pt x="83" y="91"/>
                    </a:cubicBezTo>
                    <a:cubicBezTo>
                      <a:pt x="84" y="62"/>
                      <a:pt x="84" y="62"/>
                      <a:pt x="84" y="62"/>
                    </a:cubicBezTo>
                    <a:cubicBezTo>
                      <a:pt x="97" y="63"/>
                      <a:pt x="97" y="63"/>
                      <a:pt x="97" y="63"/>
                    </a:cubicBezTo>
                    <a:cubicBezTo>
                      <a:pt x="99" y="61"/>
                      <a:pt x="99" y="61"/>
                      <a:pt x="99" y="61"/>
                    </a:cubicBezTo>
                    <a:cubicBezTo>
                      <a:pt x="101" y="44"/>
                      <a:pt x="101" y="44"/>
                      <a:pt x="101" y="44"/>
                    </a:cubicBezTo>
                    <a:cubicBezTo>
                      <a:pt x="100" y="43"/>
                      <a:pt x="99" y="43"/>
                      <a:pt x="98" y="43"/>
                    </a:cubicBezTo>
                    <a:cubicBezTo>
                      <a:pt x="96" y="45"/>
                      <a:pt x="93" y="44"/>
                      <a:pt x="91" y="44"/>
                    </a:cubicBezTo>
                    <a:cubicBezTo>
                      <a:pt x="88" y="44"/>
                      <a:pt x="88" y="47"/>
                      <a:pt x="86" y="46"/>
                    </a:cubicBezTo>
                    <a:cubicBezTo>
                      <a:pt x="85" y="46"/>
                      <a:pt x="86" y="42"/>
                      <a:pt x="86" y="40"/>
                    </a:cubicBezTo>
                    <a:cubicBezTo>
                      <a:pt x="87" y="38"/>
                      <a:pt x="84" y="34"/>
                      <a:pt x="82" y="33"/>
                    </a:cubicBezTo>
                    <a:cubicBezTo>
                      <a:pt x="80" y="31"/>
                      <a:pt x="84" y="22"/>
                      <a:pt x="83" y="21"/>
                    </a:cubicBezTo>
                    <a:cubicBezTo>
                      <a:pt x="82" y="19"/>
                      <a:pt x="82" y="16"/>
                      <a:pt x="82" y="14"/>
                    </a:cubicBezTo>
                    <a:cubicBezTo>
                      <a:pt x="82" y="11"/>
                      <a:pt x="80" y="13"/>
                      <a:pt x="76" y="13"/>
                    </a:cubicBezTo>
                    <a:cubicBezTo>
                      <a:pt x="72" y="13"/>
                      <a:pt x="72" y="11"/>
                      <a:pt x="72" y="11"/>
                    </a:cubicBezTo>
                    <a:cubicBezTo>
                      <a:pt x="72" y="11"/>
                      <a:pt x="67" y="10"/>
                      <a:pt x="65" y="11"/>
                    </a:cubicBezTo>
                    <a:cubicBezTo>
                      <a:pt x="63" y="12"/>
                      <a:pt x="63" y="19"/>
                      <a:pt x="61" y="18"/>
                    </a:cubicBezTo>
                    <a:cubicBezTo>
                      <a:pt x="60" y="18"/>
                      <a:pt x="55" y="19"/>
                      <a:pt x="52" y="20"/>
                    </a:cubicBezTo>
                    <a:cubicBezTo>
                      <a:pt x="48" y="21"/>
                      <a:pt x="46" y="19"/>
                      <a:pt x="44" y="14"/>
                    </a:cubicBezTo>
                    <a:cubicBezTo>
                      <a:pt x="42" y="10"/>
                      <a:pt x="40" y="11"/>
                      <a:pt x="41" y="8"/>
                    </a:cubicBezTo>
                    <a:cubicBezTo>
                      <a:pt x="42" y="5"/>
                      <a:pt x="39" y="1"/>
                      <a:pt x="39" y="1"/>
                    </a:cubicBezTo>
                    <a:cubicBezTo>
                      <a:pt x="39" y="1"/>
                      <a:pt x="14" y="0"/>
                      <a:pt x="12" y="1"/>
                    </a:cubicBezTo>
                    <a:cubicBezTo>
                      <a:pt x="10" y="1"/>
                      <a:pt x="9" y="2"/>
                      <a:pt x="7" y="3"/>
                    </a:cubicBezTo>
                    <a:cubicBezTo>
                      <a:pt x="8" y="9"/>
                      <a:pt x="13" y="19"/>
                      <a:pt x="14" y="21"/>
                    </a:cubicBezTo>
                    <a:cubicBezTo>
                      <a:pt x="15" y="24"/>
                      <a:pt x="13" y="26"/>
                      <a:pt x="13" y="30"/>
                    </a:cubicBezTo>
                    <a:cubicBezTo>
                      <a:pt x="13" y="35"/>
                      <a:pt x="18" y="43"/>
                      <a:pt x="18" y="48"/>
                    </a:cubicBezTo>
                    <a:cubicBezTo>
                      <a:pt x="19" y="54"/>
                      <a:pt x="15" y="57"/>
                      <a:pt x="12" y="61"/>
                    </a:cubicBezTo>
                    <a:cubicBezTo>
                      <a:pt x="9" y="64"/>
                      <a:pt x="6" y="72"/>
                      <a:pt x="6" y="77"/>
                    </a:cubicBezTo>
                    <a:cubicBezTo>
                      <a:pt x="6" y="82"/>
                      <a:pt x="1" y="87"/>
                      <a:pt x="1" y="89"/>
                    </a:cubicBezTo>
                    <a:cubicBezTo>
                      <a:pt x="1" y="92"/>
                      <a:pt x="1" y="98"/>
                      <a:pt x="0" y="101"/>
                    </a:cubicBezTo>
                    <a:cubicBezTo>
                      <a:pt x="0" y="101"/>
                      <a:pt x="0" y="101"/>
                      <a:pt x="0" y="101"/>
                    </a:cubicBezTo>
                    <a:cubicBezTo>
                      <a:pt x="3" y="101"/>
                      <a:pt x="3" y="101"/>
                      <a:pt x="3" y="101"/>
                    </a:cubicBezTo>
                    <a:cubicBezTo>
                      <a:pt x="3" y="101"/>
                      <a:pt x="4" y="98"/>
                      <a:pt x="6"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6" name="Freeform 19"/>
              <p:cNvSpPr>
                <a:spLocks/>
              </p:cNvSpPr>
              <p:nvPr/>
            </p:nvSpPr>
            <p:spPr bwMode="auto">
              <a:xfrm>
                <a:off x="2599" y="3184"/>
                <a:ext cx="148" cy="130"/>
              </a:xfrm>
              <a:custGeom>
                <a:avLst/>
                <a:gdLst>
                  <a:gd name="T0" fmla="*/ 76 w 99"/>
                  <a:gd name="T1" fmla="*/ 3 h 87"/>
                  <a:gd name="T2" fmla="*/ 70 w 99"/>
                  <a:gd name="T3" fmla="*/ 0 h 87"/>
                  <a:gd name="T4" fmla="*/ 60 w 99"/>
                  <a:gd name="T5" fmla="*/ 1 h 87"/>
                  <a:gd name="T6" fmla="*/ 57 w 99"/>
                  <a:gd name="T7" fmla="*/ 7 h 87"/>
                  <a:gd name="T8" fmla="*/ 56 w 99"/>
                  <a:gd name="T9" fmla="*/ 11 h 87"/>
                  <a:gd name="T10" fmla="*/ 56 w 99"/>
                  <a:gd name="T11" fmla="*/ 21 h 87"/>
                  <a:gd name="T12" fmla="*/ 54 w 99"/>
                  <a:gd name="T13" fmla="*/ 29 h 87"/>
                  <a:gd name="T14" fmla="*/ 60 w 99"/>
                  <a:gd name="T15" fmla="*/ 36 h 87"/>
                  <a:gd name="T16" fmla="*/ 65 w 99"/>
                  <a:gd name="T17" fmla="*/ 34 h 87"/>
                  <a:gd name="T18" fmla="*/ 66 w 99"/>
                  <a:gd name="T19" fmla="*/ 40 h 87"/>
                  <a:gd name="T20" fmla="*/ 65 w 99"/>
                  <a:gd name="T21" fmla="*/ 44 h 87"/>
                  <a:gd name="T22" fmla="*/ 59 w 99"/>
                  <a:gd name="T23" fmla="*/ 44 h 87"/>
                  <a:gd name="T24" fmla="*/ 55 w 99"/>
                  <a:gd name="T25" fmla="*/ 37 h 87"/>
                  <a:gd name="T26" fmla="*/ 49 w 99"/>
                  <a:gd name="T27" fmla="*/ 35 h 87"/>
                  <a:gd name="T28" fmla="*/ 44 w 99"/>
                  <a:gd name="T29" fmla="*/ 30 h 87"/>
                  <a:gd name="T30" fmla="*/ 41 w 99"/>
                  <a:gd name="T31" fmla="*/ 32 h 87"/>
                  <a:gd name="T32" fmla="*/ 37 w 99"/>
                  <a:gd name="T33" fmla="*/ 33 h 87"/>
                  <a:gd name="T34" fmla="*/ 30 w 99"/>
                  <a:gd name="T35" fmla="*/ 30 h 87"/>
                  <a:gd name="T36" fmla="*/ 28 w 99"/>
                  <a:gd name="T37" fmla="*/ 26 h 87"/>
                  <a:gd name="T38" fmla="*/ 22 w 99"/>
                  <a:gd name="T39" fmla="*/ 27 h 87"/>
                  <a:gd name="T40" fmla="*/ 20 w 99"/>
                  <a:gd name="T41" fmla="*/ 25 h 87"/>
                  <a:gd name="T42" fmla="*/ 18 w 99"/>
                  <a:gd name="T43" fmla="*/ 23 h 87"/>
                  <a:gd name="T44" fmla="*/ 16 w 99"/>
                  <a:gd name="T45" fmla="*/ 40 h 87"/>
                  <a:gd name="T46" fmla="*/ 14 w 99"/>
                  <a:gd name="T47" fmla="*/ 42 h 87"/>
                  <a:gd name="T48" fmla="*/ 1 w 99"/>
                  <a:gd name="T49" fmla="*/ 41 h 87"/>
                  <a:gd name="T50" fmla="*/ 0 w 99"/>
                  <a:gd name="T51" fmla="*/ 70 h 87"/>
                  <a:gd name="T52" fmla="*/ 10 w 99"/>
                  <a:gd name="T53" fmla="*/ 83 h 87"/>
                  <a:gd name="T54" fmla="*/ 26 w 99"/>
                  <a:gd name="T55" fmla="*/ 83 h 87"/>
                  <a:gd name="T56" fmla="*/ 26 w 99"/>
                  <a:gd name="T57" fmla="*/ 85 h 87"/>
                  <a:gd name="T58" fmla="*/ 31 w 99"/>
                  <a:gd name="T59" fmla="*/ 84 h 87"/>
                  <a:gd name="T60" fmla="*/ 41 w 99"/>
                  <a:gd name="T61" fmla="*/ 86 h 87"/>
                  <a:gd name="T62" fmla="*/ 50 w 99"/>
                  <a:gd name="T63" fmla="*/ 76 h 87"/>
                  <a:gd name="T64" fmla="*/ 58 w 99"/>
                  <a:gd name="T65" fmla="*/ 70 h 87"/>
                  <a:gd name="T66" fmla="*/ 63 w 99"/>
                  <a:gd name="T67" fmla="*/ 66 h 87"/>
                  <a:gd name="T68" fmla="*/ 70 w 99"/>
                  <a:gd name="T69" fmla="*/ 65 h 87"/>
                  <a:gd name="T70" fmla="*/ 71 w 99"/>
                  <a:gd name="T71" fmla="*/ 65 h 87"/>
                  <a:gd name="T72" fmla="*/ 69 w 99"/>
                  <a:gd name="T73" fmla="*/ 59 h 87"/>
                  <a:gd name="T74" fmla="*/ 93 w 99"/>
                  <a:gd name="T75" fmla="*/ 50 h 87"/>
                  <a:gd name="T76" fmla="*/ 91 w 99"/>
                  <a:gd name="T77" fmla="*/ 47 h 87"/>
                  <a:gd name="T78" fmla="*/ 93 w 99"/>
                  <a:gd name="T79" fmla="*/ 38 h 87"/>
                  <a:gd name="T80" fmla="*/ 96 w 99"/>
                  <a:gd name="T81" fmla="*/ 36 h 87"/>
                  <a:gd name="T82" fmla="*/ 96 w 99"/>
                  <a:gd name="T83" fmla="*/ 22 h 87"/>
                  <a:gd name="T84" fmla="*/ 99 w 99"/>
                  <a:gd name="T85" fmla="*/ 20 h 87"/>
                  <a:gd name="T86" fmla="*/ 95 w 99"/>
                  <a:gd name="T87" fmla="*/ 11 h 87"/>
                  <a:gd name="T88" fmla="*/ 84 w 99"/>
                  <a:gd name="T89" fmla="*/ 6 h 87"/>
                  <a:gd name="T90" fmla="*/ 76 w 99"/>
                  <a:gd name="T91"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87">
                    <a:moveTo>
                      <a:pt x="76" y="3"/>
                    </a:moveTo>
                    <a:cubicBezTo>
                      <a:pt x="75" y="3"/>
                      <a:pt x="72" y="1"/>
                      <a:pt x="70" y="0"/>
                    </a:cubicBezTo>
                    <a:cubicBezTo>
                      <a:pt x="68" y="1"/>
                      <a:pt x="62" y="1"/>
                      <a:pt x="60" y="1"/>
                    </a:cubicBezTo>
                    <a:cubicBezTo>
                      <a:pt x="56" y="1"/>
                      <a:pt x="59" y="5"/>
                      <a:pt x="57" y="7"/>
                    </a:cubicBezTo>
                    <a:cubicBezTo>
                      <a:pt x="55" y="8"/>
                      <a:pt x="55" y="11"/>
                      <a:pt x="56" y="11"/>
                    </a:cubicBezTo>
                    <a:cubicBezTo>
                      <a:pt x="58" y="12"/>
                      <a:pt x="56" y="19"/>
                      <a:pt x="56" y="21"/>
                    </a:cubicBezTo>
                    <a:cubicBezTo>
                      <a:pt x="56" y="23"/>
                      <a:pt x="53" y="28"/>
                      <a:pt x="54" y="29"/>
                    </a:cubicBezTo>
                    <a:cubicBezTo>
                      <a:pt x="55" y="30"/>
                      <a:pt x="57" y="35"/>
                      <a:pt x="60" y="36"/>
                    </a:cubicBezTo>
                    <a:cubicBezTo>
                      <a:pt x="62" y="37"/>
                      <a:pt x="64" y="34"/>
                      <a:pt x="65" y="34"/>
                    </a:cubicBezTo>
                    <a:cubicBezTo>
                      <a:pt x="66" y="34"/>
                      <a:pt x="66" y="37"/>
                      <a:pt x="66" y="40"/>
                    </a:cubicBezTo>
                    <a:cubicBezTo>
                      <a:pt x="66" y="43"/>
                      <a:pt x="65" y="44"/>
                      <a:pt x="65" y="44"/>
                    </a:cubicBezTo>
                    <a:cubicBezTo>
                      <a:pt x="65" y="44"/>
                      <a:pt x="61" y="45"/>
                      <a:pt x="59" y="44"/>
                    </a:cubicBezTo>
                    <a:cubicBezTo>
                      <a:pt x="57" y="42"/>
                      <a:pt x="55" y="38"/>
                      <a:pt x="55" y="37"/>
                    </a:cubicBezTo>
                    <a:cubicBezTo>
                      <a:pt x="55" y="35"/>
                      <a:pt x="51" y="35"/>
                      <a:pt x="49" y="35"/>
                    </a:cubicBezTo>
                    <a:cubicBezTo>
                      <a:pt x="47" y="35"/>
                      <a:pt x="45" y="32"/>
                      <a:pt x="44" y="30"/>
                    </a:cubicBezTo>
                    <a:cubicBezTo>
                      <a:pt x="44" y="29"/>
                      <a:pt x="41" y="30"/>
                      <a:pt x="41" y="32"/>
                    </a:cubicBezTo>
                    <a:cubicBezTo>
                      <a:pt x="41" y="33"/>
                      <a:pt x="39" y="33"/>
                      <a:pt x="37" y="33"/>
                    </a:cubicBezTo>
                    <a:cubicBezTo>
                      <a:pt x="36" y="33"/>
                      <a:pt x="32" y="30"/>
                      <a:pt x="30" y="30"/>
                    </a:cubicBezTo>
                    <a:cubicBezTo>
                      <a:pt x="29" y="31"/>
                      <a:pt x="27" y="28"/>
                      <a:pt x="28" y="26"/>
                    </a:cubicBezTo>
                    <a:cubicBezTo>
                      <a:pt x="28" y="25"/>
                      <a:pt x="24" y="26"/>
                      <a:pt x="22" y="27"/>
                    </a:cubicBezTo>
                    <a:cubicBezTo>
                      <a:pt x="21" y="27"/>
                      <a:pt x="20" y="25"/>
                      <a:pt x="20" y="25"/>
                    </a:cubicBezTo>
                    <a:cubicBezTo>
                      <a:pt x="20" y="25"/>
                      <a:pt x="19" y="23"/>
                      <a:pt x="18" y="23"/>
                    </a:cubicBezTo>
                    <a:cubicBezTo>
                      <a:pt x="16" y="40"/>
                      <a:pt x="16" y="40"/>
                      <a:pt x="16" y="40"/>
                    </a:cubicBezTo>
                    <a:cubicBezTo>
                      <a:pt x="14" y="42"/>
                      <a:pt x="14" y="42"/>
                      <a:pt x="14" y="42"/>
                    </a:cubicBezTo>
                    <a:cubicBezTo>
                      <a:pt x="1" y="41"/>
                      <a:pt x="1" y="41"/>
                      <a:pt x="1" y="41"/>
                    </a:cubicBezTo>
                    <a:cubicBezTo>
                      <a:pt x="0" y="70"/>
                      <a:pt x="0" y="70"/>
                      <a:pt x="0" y="70"/>
                    </a:cubicBezTo>
                    <a:cubicBezTo>
                      <a:pt x="10" y="83"/>
                      <a:pt x="10" y="83"/>
                      <a:pt x="10" y="83"/>
                    </a:cubicBezTo>
                    <a:cubicBezTo>
                      <a:pt x="15" y="82"/>
                      <a:pt x="26" y="81"/>
                      <a:pt x="26" y="83"/>
                    </a:cubicBezTo>
                    <a:cubicBezTo>
                      <a:pt x="26" y="83"/>
                      <a:pt x="26" y="84"/>
                      <a:pt x="26" y="85"/>
                    </a:cubicBezTo>
                    <a:cubicBezTo>
                      <a:pt x="28" y="84"/>
                      <a:pt x="30" y="84"/>
                      <a:pt x="31" y="84"/>
                    </a:cubicBezTo>
                    <a:cubicBezTo>
                      <a:pt x="33" y="84"/>
                      <a:pt x="39" y="87"/>
                      <a:pt x="41" y="86"/>
                    </a:cubicBezTo>
                    <a:cubicBezTo>
                      <a:pt x="44" y="85"/>
                      <a:pt x="47" y="77"/>
                      <a:pt x="50" y="76"/>
                    </a:cubicBezTo>
                    <a:cubicBezTo>
                      <a:pt x="54" y="75"/>
                      <a:pt x="58" y="71"/>
                      <a:pt x="58" y="70"/>
                    </a:cubicBezTo>
                    <a:cubicBezTo>
                      <a:pt x="58" y="68"/>
                      <a:pt x="58" y="67"/>
                      <a:pt x="63" y="66"/>
                    </a:cubicBezTo>
                    <a:cubicBezTo>
                      <a:pt x="70" y="65"/>
                      <a:pt x="70" y="65"/>
                      <a:pt x="70" y="65"/>
                    </a:cubicBezTo>
                    <a:cubicBezTo>
                      <a:pt x="71" y="65"/>
                      <a:pt x="71" y="65"/>
                      <a:pt x="71" y="65"/>
                    </a:cubicBezTo>
                    <a:cubicBezTo>
                      <a:pt x="69" y="59"/>
                      <a:pt x="69" y="59"/>
                      <a:pt x="69" y="59"/>
                    </a:cubicBezTo>
                    <a:cubicBezTo>
                      <a:pt x="69" y="59"/>
                      <a:pt x="92" y="51"/>
                      <a:pt x="93" y="50"/>
                    </a:cubicBezTo>
                    <a:cubicBezTo>
                      <a:pt x="92" y="48"/>
                      <a:pt x="91" y="47"/>
                      <a:pt x="91" y="47"/>
                    </a:cubicBezTo>
                    <a:cubicBezTo>
                      <a:pt x="92" y="46"/>
                      <a:pt x="93" y="40"/>
                      <a:pt x="93" y="38"/>
                    </a:cubicBezTo>
                    <a:cubicBezTo>
                      <a:pt x="93" y="36"/>
                      <a:pt x="98" y="38"/>
                      <a:pt x="96" y="36"/>
                    </a:cubicBezTo>
                    <a:cubicBezTo>
                      <a:pt x="95" y="34"/>
                      <a:pt x="95" y="24"/>
                      <a:pt x="96" y="22"/>
                    </a:cubicBezTo>
                    <a:cubicBezTo>
                      <a:pt x="97" y="20"/>
                      <a:pt x="99" y="22"/>
                      <a:pt x="99" y="20"/>
                    </a:cubicBezTo>
                    <a:cubicBezTo>
                      <a:pt x="99" y="18"/>
                      <a:pt x="96" y="13"/>
                      <a:pt x="95" y="11"/>
                    </a:cubicBezTo>
                    <a:cubicBezTo>
                      <a:pt x="94" y="10"/>
                      <a:pt x="86" y="7"/>
                      <a:pt x="84" y="6"/>
                    </a:cubicBezTo>
                    <a:cubicBezTo>
                      <a:pt x="82" y="6"/>
                      <a:pt x="78" y="3"/>
                      <a:pt x="76"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7" name="Freeform 21"/>
              <p:cNvSpPr>
                <a:spLocks/>
              </p:cNvSpPr>
              <p:nvPr/>
            </p:nvSpPr>
            <p:spPr bwMode="auto">
              <a:xfrm>
                <a:off x="2687" y="3091"/>
                <a:ext cx="25" cy="23"/>
              </a:xfrm>
              <a:custGeom>
                <a:avLst/>
                <a:gdLst>
                  <a:gd name="T0" fmla="*/ 13 w 17"/>
                  <a:gd name="T1" fmla="*/ 0 h 15"/>
                  <a:gd name="T2" fmla="*/ 9 w 17"/>
                  <a:gd name="T3" fmla="*/ 1 h 15"/>
                  <a:gd name="T4" fmla="*/ 4 w 17"/>
                  <a:gd name="T5" fmla="*/ 2 h 15"/>
                  <a:gd name="T6" fmla="*/ 3 w 17"/>
                  <a:gd name="T7" fmla="*/ 3 h 15"/>
                  <a:gd name="T8" fmla="*/ 2 w 17"/>
                  <a:gd name="T9" fmla="*/ 8 h 15"/>
                  <a:gd name="T10" fmla="*/ 0 w 17"/>
                  <a:gd name="T11" fmla="*/ 11 h 15"/>
                  <a:gd name="T12" fmla="*/ 1 w 17"/>
                  <a:gd name="T13" fmla="*/ 13 h 15"/>
                  <a:gd name="T14" fmla="*/ 4 w 17"/>
                  <a:gd name="T15" fmla="*/ 14 h 15"/>
                  <a:gd name="T16" fmla="*/ 9 w 17"/>
                  <a:gd name="T17" fmla="*/ 11 h 15"/>
                  <a:gd name="T18" fmla="*/ 16 w 17"/>
                  <a:gd name="T19" fmla="*/ 9 h 15"/>
                  <a:gd name="T20" fmla="*/ 15 w 17"/>
                  <a:gd name="T21" fmla="*/ 4 h 15"/>
                  <a:gd name="T22" fmla="*/ 13 w 17"/>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5">
                    <a:moveTo>
                      <a:pt x="13" y="0"/>
                    </a:moveTo>
                    <a:cubicBezTo>
                      <a:pt x="12" y="0"/>
                      <a:pt x="10" y="1"/>
                      <a:pt x="9" y="1"/>
                    </a:cubicBezTo>
                    <a:cubicBezTo>
                      <a:pt x="7" y="2"/>
                      <a:pt x="7" y="2"/>
                      <a:pt x="4" y="2"/>
                    </a:cubicBezTo>
                    <a:cubicBezTo>
                      <a:pt x="4" y="2"/>
                      <a:pt x="4" y="3"/>
                      <a:pt x="3" y="3"/>
                    </a:cubicBezTo>
                    <a:cubicBezTo>
                      <a:pt x="1" y="4"/>
                      <a:pt x="2" y="8"/>
                      <a:pt x="2" y="8"/>
                    </a:cubicBezTo>
                    <a:cubicBezTo>
                      <a:pt x="2" y="8"/>
                      <a:pt x="0" y="9"/>
                      <a:pt x="0" y="11"/>
                    </a:cubicBezTo>
                    <a:cubicBezTo>
                      <a:pt x="0" y="12"/>
                      <a:pt x="1" y="13"/>
                      <a:pt x="1" y="13"/>
                    </a:cubicBezTo>
                    <a:cubicBezTo>
                      <a:pt x="3" y="13"/>
                      <a:pt x="4" y="14"/>
                      <a:pt x="4" y="14"/>
                    </a:cubicBezTo>
                    <a:cubicBezTo>
                      <a:pt x="9" y="15"/>
                      <a:pt x="9" y="11"/>
                      <a:pt x="9" y="11"/>
                    </a:cubicBezTo>
                    <a:cubicBezTo>
                      <a:pt x="9" y="11"/>
                      <a:pt x="16" y="11"/>
                      <a:pt x="16" y="9"/>
                    </a:cubicBezTo>
                    <a:cubicBezTo>
                      <a:pt x="17" y="7"/>
                      <a:pt x="15" y="4"/>
                      <a:pt x="15" y="4"/>
                    </a:cubicBez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8" name="Freeform 23"/>
              <p:cNvSpPr>
                <a:spLocks/>
              </p:cNvSpPr>
              <p:nvPr/>
            </p:nvSpPr>
            <p:spPr bwMode="auto">
              <a:xfrm>
                <a:off x="2841" y="2917"/>
                <a:ext cx="133" cy="180"/>
              </a:xfrm>
              <a:custGeom>
                <a:avLst/>
                <a:gdLst>
                  <a:gd name="T0" fmla="*/ 21 w 89"/>
                  <a:gd name="T1" fmla="*/ 23 h 120"/>
                  <a:gd name="T2" fmla="*/ 27 w 89"/>
                  <a:gd name="T3" fmla="*/ 28 h 120"/>
                  <a:gd name="T4" fmla="*/ 44 w 89"/>
                  <a:gd name="T5" fmla="*/ 34 h 120"/>
                  <a:gd name="T6" fmla="*/ 56 w 89"/>
                  <a:gd name="T7" fmla="*/ 37 h 120"/>
                  <a:gd name="T8" fmla="*/ 59 w 89"/>
                  <a:gd name="T9" fmla="*/ 39 h 120"/>
                  <a:gd name="T10" fmla="*/ 36 w 89"/>
                  <a:gd name="T11" fmla="*/ 62 h 120"/>
                  <a:gd name="T12" fmla="*/ 26 w 89"/>
                  <a:gd name="T13" fmla="*/ 64 h 120"/>
                  <a:gd name="T14" fmla="*/ 15 w 89"/>
                  <a:gd name="T15" fmla="*/ 69 h 120"/>
                  <a:gd name="T16" fmla="*/ 8 w 89"/>
                  <a:gd name="T17" fmla="*/ 70 h 120"/>
                  <a:gd name="T18" fmla="*/ 4 w 89"/>
                  <a:gd name="T19" fmla="*/ 77 h 120"/>
                  <a:gd name="T20" fmla="*/ 0 w 89"/>
                  <a:gd name="T21" fmla="*/ 83 h 120"/>
                  <a:gd name="T22" fmla="*/ 1 w 89"/>
                  <a:gd name="T23" fmla="*/ 113 h 120"/>
                  <a:gd name="T24" fmla="*/ 5 w 89"/>
                  <a:gd name="T25" fmla="*/ 120 h 120"/>
                  <a:gd name="T26" fmla="*/ 24 w 89"/>
                  <a:gd name="T27" fmla="*/ 100 h 120"/>
                  <a:gd name="T28" fmla="*/ 39 w 89"/>
                  <a:gd name="T29" fmla="*/ 89 h 120"/>
                  <a:gd name="T30" fmla="*/ 60 w 89"/>
                  <a:gd name="T31" fmla="*/ 68 h 120"/>
                  <a:gd name="T32" fmla="*/ 70 w 89"/>
                  <a:gd name="T33" fmla="*/ 52 h 120"/>
                  <a:gd name="T34" fmla="*/ 78 w 89"/>
                  <a:gd name="T35" fmla="*/ 38 h 120"/>
                  <a:gd name="T36" fmla="*/ 86 w 89"/>
                  <a:gd name="T37" fmla="*/ 21 h 120"/>
                  <a:gd name="T38" fmla="*/ 89 w 89"/>
                  <a:gd name="T39" fmla="*/ 6 h 120"/>
                  <a:gd name="T40" fmla="*/ 83 w 89"/>
                  <a:gd name="T41" fmla="*/ 4 h 120"/>
                  <a:gd name="T42" fmla="*/ 64 w 89"/>
                  <a:gd name="T43" fmla="*/ 9 h 120"/>
                  <a:gd name="T44" fmla="*/ 50 w 89"/>
                  <a:gd name="T45" fmla="*/ 12 h 120"/>
                  <a:gd name="T46" fmla="*/ 39 w 89"/>
                  <a:gd name="T47" fmla="*/ 14 h 120"/>
                  <a:gd name="T48" fmla="*/ 25 w 89"/>
                  <a:gd name="T49" fmla="*/ 13 h 120"/>
                  <a:gd name="T50" fmla="*/ 20 w 89"/>
                  <a:gd name="T51" fmla="*/ 8 h 120"/>
                  <a:gd name="T52" fmla="*/ 16 w 89"/>
                  <a:gd name="T53" fmla="*/ 15 h 120"/>
                  <a:gd name="T54" fmla="*/ 21 w 89"/>
                  <a:gd name="T55" fmla="*/ 2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9" h="120">
                    <a:moveTo>
                      <a:pt x="21" y="23"/>
                    </a:moveTo>
                    <a:cubicBezTo>
                      <a:pt x="22" y="24"/>
                      <a:pt x="25" y="28"/>
                      <a:pt x="27" y="28"/>
                    </a:cubicBezTo>
                    <a:cubicBezTo>
                      <a:pt x="28" y="29"/>
                      <a:pt x="38" y="32"/>
                      <a:pt x="44" y="34"/>
                    </a:cubicBezTo>
                    <a:cubicBezTo>
                      <a:pt x="50" y="37"/>
                      <a:pt x="54" y="37"/>
                      <a:pt x="56" y="37"/>
                    </a:cubicBezTo>
                    <a:cubicBezTo>
                      <a:pt x="58" y="37"/>
                      <a:pt x="61" y="38"/>
                      <a:pt x="59" y="39"/>
                    </a:cubicBezTo>
                    <a:cubicBezTo>
                      <a:pt x="57" y="40"/>
                      <a:pt x="38" y="59"/>
                      <a:pt x="36" y="62"/>
                    </a:cubicBezTo>
                    <a:cubicBezTo>
                      <a:pt x="33" y="64"/>
                      <a:pt x="32" y="64"/>
                      <a:pt x="26" y="64"/>
                    </a:cubicBezTo>
                    <a:cubicBezTo>
                      <a:pt x="21" y="64"/>
                      <a:pt x="17" y="70"/>
                      <a:pt x="15" y="69"/>
                    </a:cubicBezTo>
                    <a:cubicBezTo>
                      <a:pt x="14" y="69"/>
                      <a:pt x="11" y="70"/>
                      <a:pt x="8" y="70"/>
                    </a:cubicBezTo>
                    <a:cubicBezTo>
                      <a:pt x="4" y="77"/>
                      <a:pt x="4" y="77"/>
                      <a:pt x="4" y="77"/>
                    </a:cubicBezTo>
                    <a:cubicBezTo>
                      <a:pt x="0" y="83"/>
                      <a:pt x="0" y="83"/>
                      <a:pt x="0" y="83"/>
                    </a:cubicBezTo>
                    <a:cubicBezTo>
                      <a:pt x="1" y="113"/>
                      <a:pt x="1" y="113"/>
                      <a:pt x="1" y="113"/>
                    </a:cubicBezTo>
                    <a:cubicBezTo>
                      <a:pt x="5" y="120"/>
                      <a:pt x="5" y="120"/>
                      <a:pt x="5" y="120"/>
                    </a:cubicBezTo>
                    <a:cubicBezTo>
                      <a:pt x="8" y="116"/>
                      <a:pt x="17" y="107"/>
                      <a:pt x="24" y="100"/>
                    </a:cubicBezTo>
                    <a:cubicBezTo>
                      <a:pt x="31" y="92"/>
                      <a:pt x="35" y="91"/>
                      <a:pt x="39" y="89"/>
                    </a:cubicBezTo>
                    <a:cubicBezTo>
                      <a:pt x="43" y="87"/>
                      <a:pt x="53" y="77"/>
                      <a:pt x="60" y="68"/>
                    </a:cubicBezTo>
                    <a:cubicBezTo>
                      <a:pt x="65" y="62"/>
                      <a:pt x="70" y="56"/>
                      <a:pt x="70" y="52"/>
                    </a:cubicBezTo>
                    <a:cubicBezTo>
                      <a:pt x="71" y="48"/>
                      <a:pt x="75" y="42"/>
                      <a:pt x="78" y="38"/>
                    </a:cubicBezTo>
                    <a:cubicBezTo>
                      <a:pt x="81" y="35"/>
                      <a:pt x="86" y="24"/>
                      <a:pt x="86" y="21"/>
                    </a:cubicBezTo>
                    <a:cubicBezTo>
                      <a:pt x="86" y="18"/>
                      <a:pt x="88" y="12"/>
                      <a:pt x="89" y="6"/>
                    </a:cubicBezTo>
                    <a:cubicBezTo>
                      <a:pt x="89" y="1"/>
                      <a:pt x="85" y="0"/>
                      <a:pt x="83" y="4"/>
                    </a:cubicBezTo>
                    <a:cubicBezTo>
                      <a:pt x="82" y="7"/>
                      <a:pt x="71" y="9"/>
                      <a:pt x="64" y="9"/>
                    </a:cubicBezTo>
                    <a:cubicBezTo>
                      <a:pt x="57" y="9"/>
                      <a:pt x="53" y="10"/>
                      <a:pt x="50" y="12"/>
                    </a:cubicBezTo>
                    <a:cubicBezTo>
                      <a:pt x="48" y="14"/>
                      <a:pt x="41" y="11"/>
                      <a:pt x="39" y="14"/>
                    </a:cubicBezTo>
                    <a:cubicBezTo>
                      <a:pt x="37" y="17"/>
                      <a:pt x="28" y="19"/>
                      <a:pt x="25" y="13"/>
                    </a:cubicBezTo>
                    <a:cubicBezTo>
                      <a:pt x="24" y="10"/>
                      <a:pt x="22" y="9"/>
                      <a:pt x="20" y="8"/>
                    </a:cubicBezTo>
                    <a:cubicBezTo>
                      <a:pt x="18" y="10"/>
                      <a:pt x="15" y="14"/>
                      <a:pt x="16" y="15"/>
                    </a:cubicBezTo>
                    <a:cubicBezTo>
                      <a:pt x="16" y="17"/>
                      <a:pt x="19" y="22"/>
                      <a:pt x="21"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9" name="Freeform 25"/>
              <p:cNvSpPr>
                <a:spLocks/>
              </p:cNvSpPr>
              <p:nvPr/>
            </p:nvSpPr>
            <p:spPr bwMode="auto">
              <a:xfrm>
                <a:off x="2154" y="2591"/>
                <a:ext cx="156" cy="123"/>
              </a:xfrm>
              <a:custGeom>
                <a:avLst/>
                <a:gdLst>
                  <a:gd name="T0" fmla="*/ 39 w 104"/>
                  <a:gd name="T1" fmla="*/ 82 h 82"/>
                  <a:gd name="T2" fmla="*/ 38 w 104"/>
                  <a:gd name="T3" fmla="*/ 71 h 82"/>
                  <a:gd name="T4" fmla="*/ 52 w 104"/>
                  <a:gd name="T5" fmla="*/ 62 h 82"/>
                  <a:gd name="T6" fmla="*/ 58 w 104"/>
                  <a:gd name="T7" fmla="*/ 60 h 82"/>
                  <a:gd name="T8" fmla="*/ 65 w 104"/>
                  <a:gd name="T9" fmla="*/ 58 h 82"/>
                  <a:gd name="T10" fmla="*/ 70 w 104"/>
                  <a:gd name="T11" fmla="*/ 53 h 82"/>
                  <a:gd name="T12" fmla="*/ 76 w 104"/>
                  <a:gd name="T13" fmla="*/ 51 h 82"/>
                  <a:gd name="T14" fmla="*/ 80 w 104"/>
                  <a:gd name="T15" fmla="*/ 48 h 82"/>
                  <a:gd name="T16" fmla="*/ 81 w 104"/>
                  <a:gd name="T17" fmla="*/ 43 h 82"/>
                  <a:gd name="T18" fmla="*/ 84 w 104"/>
                  <a:gd name="T19" fmla="*/ 41 h 82"/>
                  <a:gd name="T20" fmla="*/ 89 w 104"/>
                  <a:gd name="T21" fmla="*/ 38 h 82"/>
                  <a:gd name="T22" fmla="*/ 102 w 104"/>
                  <a:gd name="T23" fmla="*/ 37 h 82"/>
                  <a:gd name="T24" fmla="*/ 104 w 104"/>
                  <a:gd name="T25" fmla="*/ 34 h 82"/>
                  <a:gd name="T26" fmla="*/ 100 w 104"/>
                  <a:gd name="T27" fmla="*/ 28 h 82"/>
                  <a:gd name="T28" fmla="*/ 100 w 104"/>
                  <a:gd name="T29" fmla="*/ 20 h 82"/>
                  <a:gd name="T30" fmla="*/ 97 w 104"/>
                  <a:gd name="T31" fmla="*/ 11 h 82"/>
                  <a:gd name="T32" fmla="*/ 96 w 104"/>
                  <a:gd name="T33" fmla="*/ 9 h 82"/>
                  <a:gd name="T34" fmla="*/ 86 w 104"/>
                  <a:gd name="T35" fmla="*/ 6 h 82"/>
                  <a:gd name="T36" fmla="*/ 71 w 104"/>
                  <a:gd name="T37" fmla="*/ 5 h 82"/>
                  <a:gd name="T38" fmla="*/ 63 w 104"/>
                  <a:gd name="T39" fmla="*/ 1 h 82"/>
                  <a:gd name="T40" fmla="*/ 54 w 104"/>
                  <a:gd name="T41" fmla="*/ 19 h 82"/>
                  <a:gd name="T42" fmla="*/ 41 w 104"/>
                  <a:gd name="T43" fmla="*/ 25 h 82"/>
                  <a:gd name="T44" fmla="*/ 34 w 104"/>
                  <a:gd name="T45" fmla="*/ 32 h 82"/>
                  <a:gd name="T46" fmla="*/ 29 w 104"/>
                  <a:gd name="T47" fmla="*/ 40 h 82"/>
                  <a:gd name="T48" fmla="*/ 29 w 104"/>
                  <a:gd name="T49" fmla="*/ 53 h 82"/>
                  <a:gd name="T50" fmla="*/ 19 w 104"/>
                  <a:gd name="T51" fmla="*/ 67 h 82"/>
                  <a:gd name="T52" fmla="*/ 7 w 104"/>
                  <a:gd name="T53" fmla="*/ 76 h 82"/>
                  <a:gd name="T54" fmla="*/ 0 w 104"/>
                  <a:gd name="T55" fmla="*/ 79 h 82"/>
                  <a:gd name="T56" fmla="*/ 32 w 104"/>
                  <a:gd name="T57" fmla="*/ 79 h 82"/>
                  <a:gd name="T58" fmla="*/ 39 w 104"/>
                  <a:gd name="T5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82">
                    <a:moveTo>
                      <a:pt x="39" y="82"/>
                    </a:moveTo>
                    <a:cubicBezTo>
                      <a:pt x="38" y="77"/>
                      <a:pt x="38" y="71"/>
                      <a:pt x="38" y="71"/>
                    </a:cubicBezTo>
                    <a:cubicBezTo>
                      <a:pt x="39" y="69"/>
                      <a:pt x="50" y="63"/>
                      <a:pt x="52" y="62"/>
                    </a:cubicBezTo>
                    <a:cubicBezTo>
                      <a:pt x="54" y="60"/>
                      <a:pt x="58" y="62"/>
                      <a:pt x="58" y="60"/>
                    </a:cubicBezTo>
                    <a:cubicBezTo>
                      <a:pt x="58" y="58"/>
                      <a:pt x="62" y="59"/>
                      <a:pt x="65" y="58"/>
                    </a:cubicBezTo>
                    <a:cubicBezTo>
                      <a:pt x="68" y="58"/>
                      <a:pt x="70" y="56"/>
                      <a:pt x="70" y="53"/>
                    </a:cubicBezTo>
                    <a:cubicBezTo>
                      <a:pt x="70" y="51"/>
                      <a:pt x="74" y="51"/>
                      <a:pt x="76" y="51"/>
                    </a:cubicBezTo>
                    <a:cubicBezTo>
                      <a:pt x="79" y="51"/>
                      <a:pt x="78" y="48"/>
                      <a:pt x="80" y="48"/>
                    </a:cubicBezTo>
                    <a:cubicBezTo>
                      <a:pt x="82" y="48"/>
                      <a:pt x="81" y="46"/>
                      <a:pt x="81" y="43"/>
                    </a:cubicBezTo>
                    <a:cubicBezTo>
                      <a:pt x="81" y="40"/>
                      <a:pt x="81" y="41"/>
                      <a:pt x="84" y="41"/>
                    </a:cubicBezTo>
                    <a:cubicBezTo>
                      <a:pt x="86" y="41"/>
                      <a:pt x="89" y="39"/>
                      <a:pt x="89" y="38"/>
                    </a:cubicBezTo>
                    <a:cubicBezTo>
                      <a:pt x="89" y="36"/>
                      <a:pt x="100" y="37"/>
                      <a:pt x="102" y="37"/>
                    </a:cubicBezTo>
                    <a:cubicBezTo>
                      <a:pt x="103" y="37"/>
                      <a:pt x="104" y="35"/>
                      <a:pt x="104" y="34"/>
                    </a:cubicBezTo>
                    <a:cubicBezTo>
                      <a:pt x="103" y="32"/>
                      <a:pt x="102" y="28"/>
                      <a:pt x="100" y="28"/>
                    </a:cubicBezTo>
                    <a:cubicBezTo>
                      <a:pt x="99" y="28"/>
                      <a:pt x="100" y="24"/>
                      <a:pt x="100" y="20"/>
                    </a:cubicBezTo>
                    <a:cubicBezTo>
                      <a:pt x="100" y="17"/>
                      <a:pt x="99" y="14"/>
                      <a:pt x="97" y="11"/>
                    </a:cubicBezTo>
                    <a:cubicBezTo>
                      <a:pt x="97" y="11"/>
                      <a:pt x="96" y="10"/>
                      <a:pt x="96" y="9"/>
                    </a:cubicBezTo>
                    <a:cubicBezTo>
                      <a:pt x="93" y="9"/>
                      <a:pt x="89" y="6"/>
                      <a:pt x="86" y="6"/>
                    </a:cubicBezTo>
                    <a:cubicBezTo>
                      <a:pt x="81" y="6"/>
                      <a:pt x="74" y="8"/>
                      <a:pt x="71" y="5"/>
                    </a:cubicBezTo>
                    <a:cubicBezTo>
                      <a:pt x="68" y="1"/>
                      <a:pt x="66" y="0"/>
                      <a:pt x="63" y="1"/>
                    </a:cubicBezTo>
                    <a:cubicBezTo>
                      <a:pt x="61" y="2"/>
                      <a:pt x="56" y="15"/>
                      <a:pt x="54" y="19"/>
                    </a:cubicBezTo>
                    <a:cubicBezTo>
                      <a:pt x="51" y="22"/>
                      <a:pt x="44" y="25"/>
                      <a:pt x="41" y="25"/>
                    </a:cubicBezTo>
                    <a:cubicBezTo>
                      <a:pt x="37" y="25"/>
                      <a:pt x="37" y="30"/>
                      <a:pt x="34" y="32"/>
                    </a:cubicBezTo>
                    <a:cubicBezTo>
                      <a:pt x="32" y="34"/>
                      <a:pt x="33" y="38"/>
                      <a:pt x="29" y="40"/>
                    </a:cubicBezTo>
                    <a:cubicBezTo>
                      <a:pt x="26" y="43"/>
                      <a:pt x="28" y="51"/>
                      <a:pt x="29" y="53"/>
                    </a:cubicBezTo>
                    <a:cubicBezTo>
                      <a:pt x="31" y="56"/>
                      <a:pt x="24" y="65"/>
                      <a:pt x="19" y="67"/>
                    </a:cubicBezTo>
                    <a:cubicBezTo>
                      <a:pt x="15" y="70"/>
                      <a:pt x="14" y="75"/>
                      <a:pt x="7" y="76"/>
                    </a:cubicBezTo>
                    <a:cubicBezTo>
                      <a:pt x="4" y="76"/>
                      <a:pt x="2" y="78"/>
                      <a:pt x="0" y="79"/>
                    </a:cubicBezTo>
                    <a:cubicBezTo>
                      <a:pt x="32" y="79"/>
                      <a:pt x="32" y="79"/>
                      <a:pt x="32" y="79"/>
                    </a:cubicBezTo>
                    <a:cubicBezTo>
                      <a:pt x="39" y="79"/>
                      <a:pt x="37" y="80"/>
                      <a:pt x="39" y="8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0" name="Freeform 26"/>
              <p:cNvSpPr>
                <a:spLocks/>
              </p:cNvSpPr>
              <p:nvPr/>
            </p:nvSpPr>
            <p:spPr bwMode="auto">
              <a:xfrm>
                <a:off x="2154" y="2591"/>
                <a:ext cx="156" cy="123"/>
              </a:xfrm>
              <a:custGeom>
                <a:avLst/>
                <a:gdLst>
                  <a:gd name="T0" fmla="*/ 39 w 104"/>
                  <a:gd name="T1" fmla="*/ 82 h 82"/>
                  <a:gd name="T2" fmla="*/ 38 w 104"/>
                  <a:gd name="T3" fmla="*/ 71 h 82"/>
                  <a:gd name="T4" fmla="*/ 52 w 104"/>
                  <a:gd name="T5" fmla="*/ 62 h 82"/>
                  <a:gd name="T6" fmla="*/ 58 w 104"/>
                  <a:gd name="T7" fmla="*/ 60 h 82"/>
                  <a:gd name="T8" fmla="*/ 65 w 104"/>
                  <a:gd name="T9" fmla="*/ 58 h 82"/>
                  <a:gd name="T10" fmla="*/ 70 w 104"/>
                  <a:gd name="T11" fmla="*/ 53 h 82"/>
                  <a:gd name="T12" fmla="*/ 76 w 104"/>
                  <a:gd name="T13" fmla="*/ 51 h 82"/>
                  <a:gd name="T14" fmla="*/ 80 w 104"/>
                  <a:gd name="T15" fmla="*/ 48 h 82"/>
                  <a:gd name="T16" fmla="*/ 81 w 104"/>
                  <a:gd name="T17" fmla="*/ 43 h 82"/>
                  <a:gd name="T18" fmla="*/ 84 w 104"/>
                  <a:gd name="T19" fmla="*/ 41 h 82"/>
                  <a:gd name="T20" fmla="*/ 89 w 104"/>
                  <a:gd name="T21" fmla="*/ 38 h 82"/>
                  <a:gd name="T22" fmla="*/ 102 w 104"/>
                  <a:gd name="T23" fmla="*/ 37 h 82"/>
                  <a:gd name="T24" fmla="*/ 104 w 104"/>
                  <a:gd name="T25" fmla="*/ 34 h 82"/>
                  <a:gd name="T26" fmla="*/ 100 w 104"/>
                  <a:gd name="T27" fmla="*/ 28 h 82"/>
                  <a:gd name="T28" fmla="*/ 100 w 104"/>
                  <a:gd name="T29" fmla="*/ 20 h 82"/>
                  <a:gd name="T30" fmla="*/ 97 w 104"/>
                  <a:gd name="T31" fmla="*/ 11 h 82"/>
                  <a:gd name="T32" fmla="*/ 96 w 104"/>
                  <a:gd name="T33" fmla="*/ 9 h 82"/>
                  <a:gd name="T34" fmla="*/ 86 w 104"/>
                  <a:gd name="T35" fmla="*/ 6 h 82"/>
                  <a:gd name="T36" fmla="*/ 71 w 104"/>
                  <a:gd name="T37" fmla="*/ 5 h 82"/>
                  <a:gd name="T38" fmla="*/ 63 w 104"/>
                  <a:gd name="T39" fmla="*/ 1 h 82"/>
                  <a:gd name="T40" fmla="*/ 54 w 104"/>
                  <a:gd name="T41" fmla="*/ 19 h 82"/>
                  <a:gd name="T42" fmla="*/ 41 w 104"/>
                  <a:gd name="T43" fmla="*/ 25 h 82"/>
                  <a:gd name="T44" fmla="*/ 34 w 104"/>
                  <a:gd name="T45" fmla="*/ 32 h 82"/>
                  <a:gd name="T46" fmla="*/ 29 w 104"/>
                  <a:gd name="T47" fmla="*/ 40 h 82"/>
                  <a:gd name="T48" fmla="*/ 29 w 104"/>
                  <a:gd name="T49" fmla="*/ 53 h 82"/>
                  <a:gd name="T50" fmla="*/ 19 w 104"/>
                  <a:gd name="T51" fmla="*/ 67 h 82"/>
                  <a:gd name="T52" fmla="*/ 7 w 104"/>
                  <a:gd name="T53" fmla="*/ 76 h 82"/>
                  <a:gd name="T54" fmla="*/ 0 w 104"/>
                  <a:gd name="T55" fmla="*/ 79 h 82"/>
                  <a:gd name="T56" fmla="*/ 32 w 104"/>
                  <a:gd name="T57" fmla="*/ 79 h 82"/>
                  <a:gd name="T58" fmla="*/ 39 w 104"/>
                  <a:gd name="T59" fmla="*/ 82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82">
                    <a:moveTo>
                      <a:pt x="39" y="82"/>
                    </a:moveTo>
                    <a:cubicBezTo>
                      <a:pt x="38" y="77"/>
                      <a:pt x="38" y="71"/>
                      <a:pt x="38" y="71"/>
                    </a:cubicBezTo>
                    <a:cubicBezTo>
                      <a:pt x="39" y="69"/>
                      <a:pt x="50" y="63"/>
                      <a:pt x="52" y="62"/>
                    </a:cubicBezTo>
                    <a:cubicBezTo>
                      <a:pt x="54" y="60"/>
                      <a:pt x="58" y="62"/>
                      <a:pt x="58" y="60"/>
                    </a:cubicBezTo>
                    <a:cubicBezTo>
                      <a:pt x="58" y="58"/>
                      <a:pt x="62" y="59"/>
                      <a:pt x="65" y="58"/>
                    </a:cubicBezTo>
                    <a:cubicBezTo>
                      <a:pt x="68" y="58"/>
                      <a:pt x="70" y="56"/>
                      <a:pt x="70" y="53"/>
                    </a:cubicBezTo>
                    <a:cubicBezTo>
                      <a:pt x="70" y="51"/>
                      <a:pt x="74" y="51"/>
                      <a:pt x="76" y="51"/>
                    </a:cubicBezTo>
                    <a:cubicBezTo>
                      <a:pt x="79" y="51"/>
                      <a:pt x="78" y="48"/>
                      <a:pt x="80" y="48"/>
                    </a:cubicBezTo>
                    <a:cubicBezTo>
                      <a:pt x="82" y="48"/>
                      <a:pt x="81" y="46"/>
                      <a:pt x="81" y="43"/>
                    </a:cubicBezTo>
                    <a:cubicBezTo>
                      <a:pt x="81" y="40"/>
                      <a:pt x="81" y="41"/>
                      <a:pt x="84" y="41"/>
                    </a:cubicBezTo>
                    <a:cubicBezTo>
                      <a:pt x="86" y="41"/>
                      <a:pt x="89" y="39"/>
                      <a:pt x="89" y="38"/>
                    </a:cubicBezTo>
                    <a:cubicBezTo>
                      <a:pt x="89" y="36"/>
                      <a:pt x="100" y="37"/>
                      <a:pt x="102" y="37"/>
                    </a:cubicBezTo>
                    <a:cubicBezTo>
                      <a:pt x="103" y="37"/>
                      <a:pt x="104" y="35"/>
                      <a:pt x="104" y="34"/>
                    </a:cubicBezTo>
                    <a:cubicBezTo>
                      <a:pt x="103" y="32"/>
                      <a:pt x="102" y="28"/>
                      <a:pt x="100" y="28"/>
                    </a:cubicBezTo>
                    <a:cubicBezTo>
                      <a:pt x="99" y="28"/>
                      <a:pt x="100" y="24"/>
                      <a:pt x="100" y="20"/>
                    </a:cubicBezTo>
                    <a:cubicBezTo>
                      <a:pt x="100" y="17"/>
                      <a:pt x="99" y="14"/>
                      <a:pt x="97" y="11"/>
                    </a:cubicBezTo>
                    <a:cubicBezTo>
                      <a:pt x="97" y="11"/>
                      <a:pt x="96" y="10"/>
                      <a:pt x="96" y="9"/>
                    </a:cubicBezTo>
                    <a:cubicBezTo>
                      <a:pt x="93" y="9"/>
                      <a:pt x="89" y="6"/>
                      <a:pt x="86" y="6"/>
                    </a:cubicBezTo>
                    <a:cubicBezTo>
                      <a:pt x="81" y="6"/>
                      <a:pt x="74" y="8"/>
                      <a:pt x="71" y="5"/>
                    </a:cubicBezTo>
                    <a:cubicBezTo>
                      <a:pt x="68" y="1"/>
                      <a:pt x="66" y="0"/>
                      <a:pt x="63" y="1"/>
                    </a:cubicBezTo>
                    <a:cubicBezTo>
                      <a:pt x="61" y="2"/>
                      <a:pt x="56" y="15"/>
                      <a:pt x="54" y="19"/>
                    </a:cubicBezTo>
                    <a:cubicBezTo>
                      <a:pt x="51" y="22"/>
                      <a:pt x="44" y="25"/>
                      <a:pt x="41" y="25"/>
                    </a:cubicBezTo>
                    <a:cubicBezTo>
                      <a:pt x="37" y="25"/>
                      <a:pt x="37" y="30"/>
                      <a:pt x="34" y="32"/>
                    </a:cubicBezTo>
                    <a:cubicBezTo>
                      <a:pt x="32" y="34"/>
                      <a:pt x="33" y="38"/>
                      <a:pt x="29" y="40"/>
                    </a:cubicBezTo>
                    <a:cubicBezTo>
                      <a:pt x="26" y="43"/>
                      <a:pt x="28" y="51"/>
                      <a:pt x="29" y="53"/>
                    </a:cubicBezTo>
                    <a:cubicBezTo>
                      <a:pt x="31" y="56"/>
                      <a:pt x="24" y="65"/>
                      <a:pt x="19" y="67"/>
                    </a:cubicBezTo>
                    <a:cubicBezTo>
                      <a:pt x="15" y="70"/>
                      <a:pt x="14" y="75"/>
                      <a:pt x="7" y="76"/>
                    </a:cubicBezTo>
                    <a:cubicBezTo>
                      <a:pt x="4" y="76"/>
                      <a:pt x="2" y="78"/>
                      <a:pt x="0" y="79"/>
                    </a:cubicBezTo>
                    <a:cubicBezTo>
                      <a:pt x="32" y="79"/>
                      <a:pt x="32" y="79"/>
                      <a:pt x="32" y="79"/>
                    </a:cubicBezTo>
                    <a:cubicBezTo>
                      <a:pt x="39" y="79"/>
                      <a:pt x="37" y="80"/>
                      <a:pt x="39" y="8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1" name="Freeform 27"/>
              <p:cNvSpPr>
                <a:spLocks/>
              </p:cNvSpPr>
              <p:nvPr/>
            </p:nvSpPr>
            <p:spPr bwMode="auto">
              <a:xfrm>
                <a:off x="2419" y="2569"/>
                <a:ext cx="54" cy="104"/>
              </a:xfrm>
              <a:custGeom>
                <a:avLst/>
                <a:gdLst>
                  <a:gd name="T0" fmla="*/ 10 w 36"/>
                  <a:gd name="T1" fmla="*/ 18 h 70"/>
                  <a:gd name="T2" fmla="*/ 7 w 36"/>
                  <a:gd name="T3" fmla="*/ 27 h 70"/>
                  <a:gd name="T4" fmla="*/ 2 w 36"/>
                  <a:gd name="T5" fmla="*/ 33 h 70"/>
                  <a:gd name="T6" fmla="*/ 5 w 36"/>
                  <a:gd name="T7" fmla="*/ 42 h 70"/>
                  <a:gd name="T8" fmla="*/ 9 w 36"/>
                  <a:gd name="T9" fmla="*/ 47 h 70"/>
                  <a:gd name="T10" fmla="*/ 15 w 36"/>
                  <a:gd name="T11" fmla="*/ 52 h 70"/>
                  <a:gd name="T12" fmla="*/ 19 w 36"/>
                  <a:gd name="T13" fmla="*/ 68 h 70"/>
                  <a:gd name="T14" fmla="*/ 20 w 36"/>
                  <a:gd name="T15" fmla="*/ 70 h 70"/>
                  <a:gd name="T16" fmla="*/ 24 w 36"/>
                  <a:gd name="T17" fmla="*/ 67 h 70"/>
                  <a:gd name="T18" fmla="*/ 25 w 36"/>
                  <a:gd name="T19" fmla="*/ 60 h 70"/>
                  <a:gd name="T20" fmla="*/ 26 w 36"/>
                  <a:gd name="T21" fmla="*/ 56 h 70"/>
                  <a:gd name="T22" fmla="*/ 33 w 36"/>
                  <a:gd name="T23" fmla="*/ 50 h 70"/>
                  <a:gd name="T24" fmla="*/ 36 w 36"/>
                  <a:gd name="T25" fmla="*/ 47 h 70"/>
                  <a:gd name="T26" fmla="*/ 36 w 36"/>
                  <a:gd name="T27" fmla="*/ 43 h 70"/>
                  <a:gd name="T28" fmla="*/ 33 w 36"/>
                  <a:gd name="T29" fmla="*/ 39 h 70"/>
                  <a:gd name="T30" fmla="*/ 30 w 36"/>
                  <a:gd name="T31" fmla="*/ 36 h 70"/>
                  <a:gd name="T32" fmla="*/ 23 w 36"/>
                  <a:gd name="T33" fmla="*/ 33 h 70"/>
                  <a:gd name="T34" fmla="*/ 30 w 36"/>
                  <a:gd name="T35" fmla="*/ 27 h 70"/>
                  <a:gd name="T36" fmla="*/ 30 w 36"/>
                  <a:gd name="T37" fmla="*/ 16 h 70"/>
                  <a:gd name="T38" fmla="*/ 31 w 36"/>
                  <a:gd name="T39" fmla="*/ 8 h 70"/>
                  <a:gd name="T40" fmla="*/ 30 w 36"/>
                  <a:gd name="T41" fmla="*/ 5 h 70"/>
                  <a:gd name="T42" fmla="*/ 26 w 36"/>
                  <a:gd name="T43" fmla="*/ 4 h 70"/>
                  <a:gd name="T44" fmla="*/ 14 w 36"/>
                  <a:gd name="T45" fmla="*/ 3 h 70"/>
                  <a:gd name="T46" fmla="*/ 10 w 36"/>
                  <a:gd name="T47" fmla="*/ 4 h 70"/>
                  <a:gd name="T48" fmla="*/ 10 w 36"/>
                  <a:gd name="T49"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70">
                    <a:moveTo>
                      <a:pt x="10" y="18"/>
                    </a:moveTo>
                    <a:cubicBezTo>
                      <a:pt x="12" y="21"/>
                      <a:pt x="9" y="26"/>
                      <a:pt x="7" y="27"/>
                    </a:cubicBezTo>
                    <a:cubicBezTo>
                      <a:pt x="5" y="28"/>
                      <a:pt x="4" y="33"/>
                      <a:pt x="2" y="33"/>
                    </a:cubicBezTo>
                    <a:cubicBezTo>
                      <a:pt x="0" y="33"/>
                      <a:pt x="2" y="40"/>
                      <a:pt x="5" y="42"/>
                    </a:cubicBezTo>
                    <a:cubicBezTo>
                      <a:pt x="9" y="43"/>
                      <a:pt x="9" y="46"/>
                      <a:pt x="9" y="47"/>
                    </a:cubicBezTo>
                    <a:cubicBezTo>
                      <a:pt x="9" y="49"/>
                      <a:pt x="14" y="50"/>
                      <a:pt x="15" y="52"/>
                    </a:cubicBezTo>
                    <a:cubicBezTo>
                      <a:pt x="17" y="54"/>
                      <a:pt x="19" y="64"/>
                      <a:pt x="19" y="68"/>
                    </a:cubicBezTo>
                    <a:cubicBezTo>
                      <a:pt x="19" y="68"/>
                      <a:pt x="20" y="69"/>
                      <a:pt x="20" y="70"/>
                    </a:cubicBezTo>
                    <a:cubicBezTo>
                      <a:pt x="21" y="69"/>
                      <a:pt x="23" y="68"/>
                      <a:pt x="24" y="67"/>
                    </a:cubicBezTo>
                    <a:cubicBezTo>
                      <a:pt x="25" y="65"/>
                      <a:pt x="26" y="61"/>
                      <a:pt x="25" y="60"/>
                    </a:cubicBezTo>
                    <a:cubicBezTo>
                      <a:pt x="25" y="59"/>
                      <a:pt x="25" y="57"/>
                      <a:pt x="26" y="56"/>
                    </a:cubicBezTo>
                    <a:cubicBezTo>
                      <a:pt x="27" y="55"/>
                      <a:pt x="32" y="50"/>
                      <a:pt x="33" y="50"/>
                    </a:cubicBezTo>
                    <a:cubicBezTo>
                      <a:pt x="33" y="49"/>
                      <a:pt x="36" y="50"/>
                      <a:pt x="36" y="47"/>
                    </a:cubicBezTo>
                    <a:cubicBezTo>
                      <a:pt x="36" y="46"/>
                      <a:pt x="36" y="44"/>
                      <a:pt x="36" y="43"/>
                    </a:cubicBezTo>
                    <a:cubicBezTo>
                      <a:pt x="34" y="41"/>
                      <a:pt x="33" y="40"/>
                      <a:pt x="33" y="39"/>
                    </a:cubicBezTo>
                    <a:cubicBezTo>
                      <a:pt x="33" y="37"/>
                      <a:pt x="31" y="35"/>
                      <a:pt x="30" y="36"/>
                    </a:cubicBezTo>
                    <a:cubicBezTo>
                      <a:pt x="28" y="38"/>
                      <a:pt x="24" y="36"/>
                      <a:pt x="23" y="33"/>
                    </a:cubicBezTo>
                    <a:cubicBezTo>
                      <a:pt x="22" y="30"/>
                      <a:pt x="26" y="30"/>
                      <a:pt x="30" y="27"/>
                    </a:cubicBezTo>
                    <a:cubicBezTo>
                      <a:pt x="33" y="24"/>
                      <a:pt x="34" y="19"/>
                      <a:pt x="30" y="16"/>
                    </a:cubicBezTo>
                    <a:cubicBezTo>
                      <a:pt x="26" y="13"/>
                      <a:pt x="29" y="11"/>
                      <a:pt x="31" y="8"/>
                    </a:cubicBezTo>
                    <a:cubicBezTo>
                      <a:pt x="34" y="5"/>
                      <a:pt x="32" y="4"/>
                      <a:pt x="30" y="5"/>
                    </a:cubicBezTo>
                    <a:cubicBezTo>
                      <a:pt x="29" y="6"/>
                      <a:pt x="27" y="7"/>
                      <a:pt x="26" y="4"/>
                    </a:cubicBezTo>
                    <a:cubicBezTo>
                      <a:pt x="26" y="1"/>
                      <a:pt x="18" y="0"/>
                      <a:pt x="14" y="3"/>
                    </a:cubicBezTo>
                    <a:cubicBezTo>
                      <a:pt x="13" y="4"/>
                      <a:pt x="12" y="4"/>
                      <a:pt x="10" y="4"/>
                    </a:cubicBezTo>
                    <a:cubicBezTo>
                      <a:pt x="9" y="9"/>
                      <a:pt x="8" y="16"/>
                      <a:pt x="10"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2" name="Freeform 29"/>
              <p:cNvSpPr>
                <a:spLocks/>
              </p:cNvSpPr>
              <p:nvPr/>
            </p:nvSpPr>
            <p:spPr bwMode="auto">
              <a:xfrm>
                <a:off x="2211" y="2572"/>
                <a:ext cx="268" cy="257"/>
              </a:xfrm>
              <a:custGeom>
                <a:avLst/>
                <a:gdLst>
                  <a:gd name="T0" fmla="*/ 62 w 179"/>
                  <a:gd name="T1" fmla="*/ 33 h 172"/>
                  <a:gd name="T2" fmla="*/ 62 w 179"/>
                  <a:gd name="T3" fmla="*/ 41 h 172"/>
                  <a:gd name="T4" fmla="*/ 66 w 179"/>
                  <a:gd name="T5" fmla="*/ 47 h 172"/>
                  <a:gd name="T6" fmla="*/ 64 w 179"/>
                  <a:gd name="T7" fmla="*/ 50 h 172"/>
                  <a:gd name="T8" fmla="*/ 51 w 179"/>
                  <a:gd name="T9" fmla="*/ 51 h 172"/>
                  <a:gd name="T10" fmla="*/ 46 w 179"/>
                  <a:gd name="T11" fmla="*/ 54 h 172"/>
                  <a:gd name="T12" fmla="*/ 43 w 179"/>
                  <a:gd name="T13" fmla="*/ 56 h 172"/>
                  <a:gd name="T14" fmla="*/ 42 w 179"/>
                  <a:gd name="T15" fmla="*/ 61 h 172"/>
                  <a:gd name="T16" fmla="*/ 38 w 179"/>
                  <a:gd name="T17" fmla="*/ 64 h 172"/>
                  <a:gd name="T18" fmla="*/ 32 w 179"/>
                  <a:gd name="T19" fmla="*/ 66 h 172"/>
                  <a:gd name="T20" fmla="*/ 27 w 179"/>
                  <a:gd name="T21" fmla="*/ 71 h 172"/>
                  <a:gd name="T22" fmla="*/ 20 w 179"/>
                  <a:gd name="T23" fmla="*/ 73 h 172"/>
                  <a:gd name="T24" fmla="*/ 14 w 179"/>
                  <a:gd name="T25" fmla="*/ 75 h 172"/>
                  <a:gd name="T26" fmla="*/ 0 w 179"/>
                  <a:gd name="T27" fmla="*/ 84 h 172"/>
                  <a:gd name="T28" fmla="*/ 1 w 179"/>
                  <a:gd name="T29" fmla="*/ 95 h 172"/>
                  <a:gd name="T30" fmla="*/ 2 w 179"/>
                  <a:gd name="T31" fmla="*/ 97 h 172"/>
                  <a:gd name="T32" fmla="*/ 86 w 179"/>
                  <a:gd name="T33" fmla="*/ 152 h 172"/>
                  <a:gd name="T34" fmla="*/ 91 w 179"/>
                  <a:gd name="T35" fmla="*/ 160 h 172"/>
                  <a:gd name="T36" fmla="*/ 101 w 179"/>
                  <a:gd name="T37" fmla="*/ 163 h 172"/>
                  <a:gd name="T38" fmla="*/ 105 w 179"/>
                  <a:gd name="T39" fmla="*/ 172 h 172"/>
                  <a:gd name="T40" fmla="*/ 113 w 179"/>
                  <a:gd name="T41" fmla="*/ 170 h 172"/>
                  <a:gd name="T42" fmla="*/ 127 w 179"/>
                  <a:gd name="T43" fmla="*/ 166 h 172"/>
                  <a:gd name="T44" fmla="*/ 142 w 179"/>
                  <a:gd name="T45" fmla="*/ 154 h 172"/>
                  <a:gd name="T46" fmla="*/ 179 w 179"/>
                  <a:gd name="T47" fmla="*/ 131 h 172"/>
                  <a:gd name="T48" fmla="*/ 179 w 179"/>
                  <a:gd name="T49" fmla="*/ 131 h 172"/>
                  <a:gd name="T50" fmla="*/ 175 w 179"/>
                  <a:gd name="T51" fmla="*/ 123 h 172"/>
                  <a:gd name="T52" fmla="*/ 169 w 179"/>
                  <a:gd name="T53" fmla="*/ 121 h 172"/>
                  <a:gd name="T54" fmla="*/ 163 w 179"/>
                  <a:gd name="T55" fmla="*/ 118 h 172"/>
                  <a:gd name="T56" fmla="*/ 162 w 179"/>
                  <a:gd name="T57" fmla="*/ 111 h 172"/>
                  <a:gd name="T58" fmla="*/ 158 w 179"/>
                  <a:gd name="T59" fmla="*/ 106 h 172"/>
                  <a:gd name="T60" fmla="*/ 161 w 179"/>
                  <a:gd name="T61" fmla="*/ 102 h 172"/>
                  <a:gd name="T62" fmla="*/ 160 w 179"/>
                  <a:gd name="T63" fmla="*/ 98 h 172"/>
                  <a:gd name="T64" fmla="*/ 160 w 179"/>
                  <a:gd name="T65" fmla="*/ 92 h 172"/>
                  <a:gd name="T66" fmla="*/ 161 w 179"/>
                  <a:gd name="T67" fmla="*/ 87 h 172"/>
                  <a:gd name="T68" fmla="*/ 161 w 179"/>
                  <a:gd name="T69" fmla="*/ 78 h 172"/>
                  <a:gd name="T70" fmla="*/ 157 w 179"/>
                  <a:gd name="T71" fmla="*/ 70 h 172"/>
                  <a:gd name="T72" fmla="*/ 159 w 179"/>
                  <a:gd name="T73" fmla="*/ 68 h 172"/>
                  <a:gd name="T74" fmla="*/ 158 w 179"/>
                  <a:gd name="T75" fmla="*/ 66 h 172"/>
                  <a:gd name="T76" fmla="*/ 154 w 179"/>
                  <a:gd name="T77" fmla="*/ 50 h 172"/>
                  <a:gd name="T78" fmla="*/ 148 w 179"/>
                  <a:gd name="T79" fmla="*/ 45 h 172"/>
                  <a:gd name="T80" fmla="*/ 144 w 179"/>
                  <a:gd name="T81" fmla="*/ 40 h 172"/>
                  <a:gd name="T82" fmla="*/ 141 w 179"/>
                  <a:gd name="T83" fmla="*/ 31 h 172"/>
                  <a:gd name="T84" fmla="*/ 146 w 179"/>
                  <a:gd name="T85" fmla="*/ 25 h 172"/>
                  <a:gd name="T86" fmla="*/ 149 w 179"/>
                  <a:gd name="T87" fmla="*/ 16 h 172"/>
                  <a:gd name="T88" fmla="*/ 149 w 179"/>
                  <a:gd name="T89" fmla="*/ 2 h 172"/>
                  <a:gd name="T90" fmla="*/ 141 w 179"/>
                  <a:gd name="T91" fmla="*/ 1 h 172"/>
                  <a:gd name="T92" fmla="*/ 132 w 179"/>
                  <a:gd name="T93" fmla="*/ 2 h 172"/>
                  <a:gd name="T94" fmla="*/ 120 w 179"/>
                  <a:gd name="T95" fmla="*/ 4 h 172"/>
                  <a:gd name="T96" fmla="*/ 88 w 179"/>
                  <a:gd name="T97" fmla="*/ 6 h 172"/>
                  <a:gd name="T98" fmla="*/ 74 w 179"/>
                  <a:gd name="T99" fmla="*/ 13 h 172"/>
                  <a:gd name="T100" fmla="*/ 61 w 179"/>
                  <a:gd name="T101" fmla="*/ 20 h 172"/>
                  <a:gd name="T102" fmla="*/ 58 w 179"/>
                  <a:gd name="T103" fmla="*/ 22 h 172"/>
                  <a:gd name="T104" fmla="*/ 59 w 179"/>
                  <a:gd name="T105" fmla="*/ 24 h 172"/>
                  <a:gd name="T106" fmla="*/ 62 w 179"/>
                  <a:gd name="T107" fmla="*/ 3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172">
                    <a:moveTo>
                      <a:pt x="62" y="33"/>
                    </a:moveTo>
                    <a:cubicBezTo>
                      <a:pt x="62" y="37"/>
                      <a:pt x="61" y="41"/>
                      <a:pt x="62" y="41"/>
                    </a:cubicBezTo>
                    <a:cubicBezTo>
                      <a:pt x="64" y="41"/>
                      <a:pt x="65" y="45"/>
                      <a:pt x="66" y="47"/>
                    </a:cubicBezTo>
                    <a:cubicBezTo>
                      <a:pt x="66" y="48"/>
                      <a:pt x="65" y="50"/>
                      <a:pt x="64" y="50"/>
                    </a:cubicBezTo>
                    <a:cubicBezTo>
                      <a:pt x="62" y="50"/>
                      <a:pt x="51" y="49"/>
                      <a:pt x="51" y="51"/>
                    </a:cubicBezTo>
                    <a:cubicBezTo>
                      <a:pt x="51" y="52"/>
                      <a:pt x="48" y="54"/>
                      <a:pt x="46" y="54"/>
                    </a:cubicBezTo>
                    <a:cubicBezTo>
                      <a:pt x="43" y="54"/>
                      <a:pt x="43" y="53"/>
                      <a:pt x="43" y="56"/>
                    </a:cubicBezTo>
                    <a:cubicBezTo>
                      <a:pt x="43" y="59"/>
                      <a:pt x="44" y="61"/>
                      <a:pt x="42" y="61"/>
                    </a:cubicBezTo>
                    <a:cubicBezTo>
                      <a:pt x="40" y="61"/>
                      <a:pt x="41" y="64"/>
                      <a:pt x="38" y="64"/>
                    </a:cubicBezTo>
                    <a:cubicBezTo>
                      <a:pt x="36" y="64"/>
                      <a:pt x="32" y="64"/>
                      <a:pt x="32" y="66"/>
                    </a:cubicBezTo>
                    <a:cubicBezTo>
                      <a:pt x="32" y="69"/>
                      <a:pt x="30" y="71"/>
                      <a:pt x="27" y="71"/>
                    </a:cubicBezTo>
                    <a:cubicBezTo>
                      <a:pt x="24" y="72"/>
                      <a:pt x="20" y="71"/>
                      <a:pt x="20" y="73"/>
                    </a:cubicBezTo>
                    <a:cubicBezTo>
                      <a:pt x="20" y="75"/>
                      <a:pt x="16" y="73"/>
                      <a:pt x="14" y="75"/>
                    </a:cubicBezTo>
                    <a:cubicBezTo>
                      <a:pt x="12" y="76"/>
                      <a:pt x="1" y="82"/>
                      <a:pt x="0" y="84"/>
                    </a:cubicBezTo>
                    <a:cubicBezTo>
                      <a:pt x="0" y="84"/>
                      <a:pt x="0" y="90"/>
                      <a:pt x="1" y="95"/>
                    </a:cubicBezTo>
                    <a:cubicBezTo>
                      <a:pt x="1" y="96"/>
                      <a:pt x="1" y="96"/>
                      <a:pt x="2" y="97"/>
                    </a:cubicBezTo>
                    <a:cubicBezTo>
                      <a:pt x="6" y="99"/>
                      <a:pt x="83" y="150"/>
                      <a:pt x="86" y="152"/>
                    </a:cubicBezTo>
                    <a:cubicBezTo>
                      <a:pt x="88" y="155"/>
                      <a:pt x="91" y="160"/>
                      <a:pt x="91" y="160"/>
                    </a:cubicBezTo>
                    <a:cubicBezTo>
                      <a:pt x="91" y="160"/>
                      <a:pt x="96" y="161"/>
                      <a:pt x="101" y="163"/>
                    </a:cubicBezTo>
                    <a:cubicBezTo>
                      <a:pt x="105" y="166"/>
                      <a:pt x="105" y="172"/>
                      <a:pt x="105" y="172"/>
                    </a:cubicBezTo>
                    <a:cubicBezTo>
                      <a:pt x="105" y="172"/>
                      <a:pt x="110" y="171"/>
                      <a:pt x="113" y="170"/>
                    </a:cubicBezTo>
                    <a:cubicBezTo>
                      <a:pt x="116" y="170"/>
                      <a:pt x="127" y="166"/>
                      <a:pt x="127" y="166"/>
                    </a:cubicBezTo>
                    <a:cubicBezTo>
                      <a:pt x="142" y="154"/>
                      <a:pt x="142" y="154"/>
                      <a:pt x="142" y="154"/>
                    </a:cubicBezTo>
                    <a:cubicBezTo>
                      <a:pt x="179" y="131"/>
                      <a:pt x="179" y="131"/>
                      <a:pt x="179" y="131"/>
                    </a:cubicBezTo>
                    <a:cubicBezTo>
                      <a:pt x="179" y="131"/>
                      <a:pt x="179" y="131"/>
                      <a:pt x="179" y="131"/>
                    </a:cubicBezTo>
                    <a:cubicBezTo>
                      <a:pt x="178" y="127"/>
                      <a:pt x="177" y="123"/>
                      <a:pt x="175" y="123"/>
                    </a:cubicBezTo>
                    <a:cubicBezTo>
                      <a:pt x="173" y="123"/>
                      <a:pt x="171" y="121"/>
                      <a:pt x="169" y="121"/>
                    </a:cubicBezTo>
                    <a:cubicBezTo>
                      <a:pt x="166" y="121"/>
                      <a:pt x="163" y="120"/>
                      <a:pt x="163" y="118"/>
                    </a:cubicBezTo>
                    <a:cubicBezTo>
                      <a:pt x="162" y="116"/>
                      <a:pt x="163" y="114"/>
                      <a:pt x="162" y="111"/>
                    </a:cubicBezTo>
                    <a:cubicBezTo>
                      <a:pt x="160" y="108"/>
                      <a:pt x="158" y="107"/>
                      <a:pt x="158" y="106"/>
                    </a:cubicBezTo>
                    <a:cubicBezTo>
                      <a:pt x="158" y="105"/>
                      <a:pt x="161" y="102"/>
                      <a:pt x="161" y="102"/>
                    </a:cubicBezTo>
                    <a:cubicBezTo>
                      <a:pt x="162" y="101"/>
                      <a:pt x="160" y="99"/>
                      <a:pt x="160" y="98"/>
                    </a:cubicBezTo>
                    <a:cubicBezTo>
                      <a:pt x="160" y="96"/>
                      <a:pt x="159" y="94"/>
                      <a:pt x="160" y="92"/>
                    </a:cubicBezTo>
                    <a:cubicBezTo>
                      <a:pt x="161" y="91"/>
                      <a:pt x="162" y="89"/>
                      <a:pt x="161" y="87"/>
                    </a:cubicBezTo>
                    <a:cubicBezTo>
                      <a:pt x="159" y="84"/>
                      <a:pt x="163" y="81"/>
                      <a:pt x="161" y="78"/>
                    </a:cubicBezTo>
                    <a:cubicBezTo>
                      <a:pt x="159" y="74"/>
                      <a:pt x="157" y="71"/>
                      <a:pt x="157" y="70"/>
                    </a:cubicBezTo>
                    <a:cubicBezTo>
                      <a:pt x="157" y="69"/>
                      <a:pt x="158" y="68"/>
                      <a:pt x="159" y="68"/>
                    </a:cubicBezTo>
                    <a:cubicBezTo>
                      <a:pt x="159" y="67"/>
                      <a:pt x="158" y="66"/>
                      <a:pt x="158" y="66"/>
                    </a:cubicBezTo>
                    <a:cubicBezTo>
                      <a:pt x="158" y="62"/>
                      <a:pt x="156" y="52"/>
                      <a:pt x="154" y="50"/>
                    </a:cubicBezTo>
                    <a:cubicBezTo>
                      <a:pt x="153" y="48"/>
                      <a:pt x="148" y="47"/>
                      <a:pt x="148" y="45"/>
                    </a:cubicBezTo>
                    <a:cubicBezTo>
                      <a:pt x="148" y="44"/>
                      <a:pt x="148" y="41"/>
                      <a:pt x="144" y="40"/>
                    </a:cubicBezTo>
                    <a:cubicBezTo>
                      <a:pt x="141" y="38"/>
                      <a:pt x="139" y="31"/>
                      <a:pt x="141" y="31"/>
                    </a:cubicBezTo>
                    <a:cubicBezTo>
                      <a:pt x="143" y="31"/>
                      <a:pt x="144" y="26"/>
                      <a:pt x="146" y="25"/>
                    </a:cubicBezTo>
                    <a:cubicBezTo>
                      <a:pt x="148" y="24"/>
                      <a:pt x="151" y="19"/>
                      <a:pt x="149" y="16"/>
                    </a:cubicBezTo>
                    <a:cubicBezTo>
                      <a:pt x="147" y="14"/>
                      <a:pt x="148" y="7"/>
                      <a:pt x="149" y="2"/>
                    </a:cubicBezTo>
                    <a:cubicBezTo>
                      <a:pt x="145" y="2"/>
                      <a:pt x="142" y="1"/>
                      <a:pt x="141" y="1"/>
                    </a:cubicBezTo>
                    <a:cubicBezTo>
                      <a:pt x="139" y="0"/>
                      <a:pt x="135" y="2"/>
                      <a:pt x="132" y="2"/>
                    </a:cubicBezTo>
                    <a:cubicBezTo>
                      <a:pt x="129" y="2"/>
                      <a:pt x="122" y="6"/>
                      <a:pt x="120" y="4"/>
                    </a:cubicBezTo>
                    <a:cubicBezTo>
                      <a:pt x="118" y="2"/>
                      <a:pt x="94" y="6"/>
                      <a:pt x="88" y="6"/>
                    </a:cubicBezTo>
                    <a:cubicBezTo>
                      <a:pt x="81" y="6"/>
                      <a:pt x="78" y="13"/>
                      <a:pt x="74" y="13"/>
                    </a:cubicBezTo>
                    <a:cubicBezTo>
                      <a:pt x="70" y="13"/>
                      <a:pt x="64" y="16"/>
                      <a:pt x="61" y="20"/>
                    </a:cubicBezTo>
                    <a:cubicBezTo>
                      <a:pt x="60" y="21"/>
                      <a:pt x="59" y="22"/>
                      <a:pt x="58" y="22"/>
                    </a:cubicBezTo>
                    <a:cubicBezTo>
                      <a:pt x="58" y="23"/>
                      <a:pt x="59" y="24"/>
                      <a:pt x="59" y="24"/>
                    </a:cubicBezTo>
                    <a:cubicBezTo>
                      <a:pt x="61" y="27"/>
                      <a:pt x="62" y="30"/>
                      <a:pt x="62"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3" name="Freeform 31"/>
              <p:cNvSpPr>
                <a:spLocks/>
              </p:cNvSpPr>
              <p:nvPr/>
            </p:nvSpPr>
            <p:spPr bwMode="auto">
              <a:xfrm>
                <a:off x="2446" y="2633"/>
                <a:ext cx="196" cy="187"/>
              </a:xfrm>
              <a:custGeom>
                <a:avLst/>
                <a:gdLst>
                  <a:gd name="T0" fmla="*/ 15 w 131"/>
                  <a:gd name="T1" fmla="*/ 7 h 125"/>
                  <a:gd name="T2" fmla="*/ 8 w 131"/>
                  <a:gd name="T3" fmla="*/ 13 h 125"/>
                  <a:gd name="T4" fmla="*/ 7 w 131"/>
                  <a:gd name="T5" fmla="*/ 17 h 125"/>
                  <a:gd name="T6" fmla="*/ 6 w 131"/>
                  <a:gd name="T7" fmla="*/ 24 h 125"/>
                  <a:gd name="T8" fmla="*/ 0 w 131"/>
                  <a:gd name="T9" fmla="*/ 29 h 125"/>
                  <a:gd name="T10" fmla="*/ 4 w 131"/>
                  <a:gd name="T11" fmla="*/ 37 h 125"/>
                  <a:gd name="T12" fmla="*/ 4 w 131"/>
                  <a:gd name="T13" fmla="*/ 46 h 125"/>
                  <a:gd name="T14" fmla="*/ 3 w 131"/>
                  <a:gd name="T15" fmla="*/ 51 h 125"/>
                  <a:gd name="T16" fmla="*/ 3 w 131"/>
                  <a:gd name="T17" fmla="*/ 57 h 125"/>
                  <a:gd name="T18" fmla="*/ 4 w 131"/>
                  <a:gd name="T19" fmla="*/ 61 h 125"/>
                  <a:gd name="T20" fmla="*/ 1 w 131"/>
                  <a:gd name="T21" fmla="*/ 65 h 125"/>
                  <a:gd name="T22" fmla="*/ 5 w 131"/>
                  <a:gd name="T23" fmla="*/ 70 h 125"/>
                  <a:gd name="T24" fmla="*/ 6 w 131"/>
                  <a:gd name="T25" fmla="*/ 77 h 125"/>
                  <a:gd name="T26" fmla="*/ 12 w 131"/>
                  <a:gd name="T27" fmla="*/ 80 h 125"/>
                  <a:gd name="T28" fmla="*/ 18 w 131"/>
                  <a:gd name="T29" fmla="*/ 82 h 125"/>
                  <a:gd name="T30" fmla="*/ 22 w 131"/>
                  <a:gd name="T31" fmla="*/ 90 h 125"/>
                  <a:gd name="T32" fmla="*/ 35 w 131"/>
                  <a:gd name="T33" fmla="*/ 92 h 125"/>
                  <a:gd name="T34" fmla="*/ 40 w 131"/>
                  <a:gd name="T35" fmla="*/ 97 h 125"/>
                  <a:gd name="T36" fmla="*/ 55 w 131"/>
                  <a:gd name="T37" fmla="*/ 90 h 125"/>
                  <a:gd name="T38" fmla="*/ 120 w 131"/>
                  <a:gd name="T39" fmla="*/ 125 h 125"/>
                  <a:gd name="T40" fmla="*/ 120 w 131"/>
                  <a:gd name="T41" fmla="*/ 120 h 125"/>
                  <a:gd name="T42" fmla="*/ 128 w 131"/>
                  <a:gd name="T43" fmla="*/ 120 h 125"/>
                  <a:gd name="T44" fmla="*/ 128 w 131"/>
                  <a:gd name="T45" fmla="*/ 36 h 125"/>
                  <a:gd name="T46" fmla="*/ 128 w 131"/>
                  <a:gd name="T47" fmla="*/ 23 h 125"/>
                  <a:gd name="T48" fmla="*/ 129 w 131"/>
                  <a:gd name="T49" fmla="*/ 13 h 125"/>
                  <a:gd name="T50" fmla="*/ 130 w 131"/>
                  <a:gd name="T51" fmla="*/ 11 h 125"/>
                  <a:gd name="T52" fmla="*/ 130 w 131"/>
                  <a:gd name="T53" fmla="*/ 10 h 125"/>
                  <a:gd name="T54" fmla="*/ 118 w 131"/>
                  <a:gd name="T55" fmla="*/ 7 h 125"/>
                  <a:gd name="T56" fmla="*/ 105 w 131"/>
                  <a:gd name="T57" fmla="*/ 1 h 125"/>
                  <a:gd name="T58" fmla="*/ 86 w 131"/>
                  <a:gd name="T59" fmla="*/ 10 h 125"/>
                  <a:gd name="T60" fmla="*/ 87 w 131"/>
                  <a:gd name="T61" fmla="*/ 22 h 125"/>
                  <a:gd name="T62" fmla="*/ 74 w 131"/>
                  <a:gd name="T63" fmla="*/ 22 h 125"/>
                  <a:gd name="T64" fmla="*/ 58 w 131"/>
                  <a:gd name="T65" fmla="*/ 16 h 125"/>
                  <a:gd name="T66" fmla="*/ 50 w 131"/>
                  <a:gd name="T67" fmla="*/ 10 h 125"/>
                  <a:gd name="T68" fmla="*/ 44 w 131"/>
                  <a:gd name="T69" fmla="*/ 5 h 125"/>
                  <a:gd name="T70" fmla="*/ 28 w 131"/>
                  <a:gd name="T71" fmla="*/ 2 h 125"/>
                  <a:gd name="T72" fmla="*/ 18 w 131"/>
                  <a:gd name="T73" fmla="*/ 0 h 125"/>
                  <a:gd name="T74" fmla="*/ 18 w 131"/>
                  <a:gd name="T75" fmla="*/ 4 h 125"/>
                  <a:gd name="T76" fmla="*/ 15 w 131"/>
                  <a:gd name="T77" fmla="*/ 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25">
                    <a:moveTo>
                      <a:pt x="15" y="7"/>
                    </a:moveTo>
                    <a:cubicBezTo>
                      <a:pt x="14" y="7"/>
                      <a:pt x="9" y="12"/>
                      <a:pt x="8" y="13"/>
                    </a:cubicBezTo>
                    <a:cubicBezTo>
                      <a:pt x="7" y="14"/>
                      <a:pt x="7" y="16"/>
                      <a:pt x="7" y="17"/>
                    </a:cubicBezTo>
                    <a:cubicBezTo>
                      <a:pt x="8" y="18"/>
                      <a:pt x="7" y="22"/>
                      <a:pt x="6" y="24"/>
                    </a:cubicBezTo>
                    <a:cubicBezTo>
                      <a:pt x="4" y="26"/>
                      <a:pt x="0" y="27"/>
                      <a:pt x="0" y="29"/>
                    </a:cubicBezTo>
                    <a:cubicBezTo>
                      <a:pt x="0" y="30"/>
                      <a:pt x="2" y="33"/>
                      <a:pt x="4" y="37"/>
                    </a:cubicBezTo>
                    <a:cubicBezTo>
                      <a:pt x="6" y="40"/>
                      <a:pt x="2" y="43"/>
                      <a:pt x="4" y="46"/>
                    </a:cubicBezTo>
                    <a:cubicBezTo>
                      <a:pt x="5" y="48"/>
                      <a:pt x="4" y="50"/>
                      <a:pt x="3" y="51"/>
                    </a:cubicBezTo>
                    <a:cubicBezTo>
                      <a:pt x="2" y="53"/>
                      <a:pt x="3" y="55"/>
                      <a:pt x="3" y="57"/>
                    </a:cubicBezTo>
                    <a:cubicBezTo>
                      <a:pt x="3" y="58"/>
                      <a:pt x="5" y="60"/>
                      <a:pt x="4" y="61"/>
                    </a:cubicBezTo>
                    <a:cubicBezTo>
                      <a:pt x="4" y="61"/>
                      <a:pt x="1" y="64"/>
                      <a:pt x="1" y="65"/>
                    </a:cubicBezTo>
                    <a:cubicBezTo>
                      <a:pt x="1" y="66"/>
                      <a:pt x="3" y="67"/>
                      <a:pt x="5" y="70"/>
                    </a:cubicBezTo>
                    <a:cubicBezTo>
                      <a:pt x="6" y="73"/>
                      <a:pt x="5" y="75"/>
                      <a:pt x="6" y="77"/>
                    </a:cubicBezTo>
                    <a:cubicBezTo>
                      <a:pt x="6" y="79"/>
                      <a:pt x="9" y="80"/>
                      <a:pt x="12" y="80"/>
                    </a:cubicBezTo>
                    <a:cubicBezTo>
                      <a:pt x="14" y="80"/>
                      <a:pt x="16" y="82"/>
                      <a:pt x="18" y="82"/>
                    </a:cubicBezTo>
                    <a:cubicBezTo>
                      <a:pt x="20" y="82"/>
                      <a:pt x="21" y="86"/>
                      <a:pt x="22" y="90"/>
                    </a:cubicBezTo>
                    <a:cubicBezTo>
                      <a:pt x="23" y="90"/>
                      <a:pt x="31" y="90"/>
                      <a:pt x="35" y="92"/>
                    </a:cubicBezTo>
                    <a:cubicBezTo>
                      <a:pt x="38" y="94"/>
                      <a:pt x="40" y="97"/>
                      <a:pt x="40" y="97"/>
                    </a:cubicBezTo>
                    <a:cubicBezTo>
                      <a:pt x="55" y="90"/>
                      <a:pt x="55" y="90"/>
                      <a:pt x="55" y="90"/>
                    </a:cubicBezTo>
                    <a:cubicBezTo>
                      <a:pt x="120" y="125"/>
                      <a:pt x="120" y="125"/>
                      <a:pt x="120" y="125"/>
                    </a:cubicBezTo>
                    <a:cubicBezTo>
                      <a:pt x="120" y="120"/>
                      <a:pt x="120" y="120"/>
                      <a:pt x="120" y="120"/>
                    </a:cubicBezTo>
                    <a:cubicBezTo>
                      <a:pt x="128" y="120"/>
                      <a:pt x="128" y="120"/>
                      <a:pt x="128" y="120"/>
                    </a:cubicBezTo>
                    <a:cubicBezTo>
                      <a:pt x="128" y="36"/>
                      <a:pt x="128" y="36"/>
                      <a:pt x="128" y="36"/>
                    </a:cubicBezTo>
                    <a:cubicBezTo>
                      <a:pt x="128" y="30"/>
                      <a:pt x="126" y="27"/>
                      <a:pt x="128" y="23"/>
                    </a:cubicBezTo>
                    <a:cubicBezTo>
                      <a:pt x="131" y="20"/>
                      <a:pt x="127" y="19"/>
                      <a:pt x="129" y="13"/>
                    </a:cubicBezTo>
                    <a:cubicBezTo>
                      <a:pt x="129" y="12"/>
                      <a:pt x="130" y="11"/>
                      <a:pt x="130" y="11"/>
                    </a:cubicBezTo>
                    <a:cubicBezTo>
                      <a:pt x="130" y="11"/>
                      <a:pt x="130" y="10"/>
                      <a:pt x="130" y="10"/>
                    </a:cubicBezTo>
                    <a:cubicBezTo>
                      <a:pt x="129" y="9"/>
                      <a:pt x="126" y="8"/>
                      <a:pt x="118" y="7"/>
                    </a:cubicBezTo>
                    <a:cubicBezTo>
                      <a:pt x="111" y="6"/>
                      <a:pt x="114" y="1"/>
                      <a:pt x="105" y="1"/>
                    </a:cubicBezTo>
                    <a:cubicBezTo>
                      <a:pt x="97" y="0"/>
                      <a:pt x="86" y="7"/>
                      <a:pt x="86" y="10"/>
                    </a:cubicBezTo>
                    <a:cubicBezTo>
                      <a:pt x="86" y="14"/>
                      <a:pt x="90" y="18"/>
                      <a:pt x="87" y="22"/>
                    </a:cubicBezTo>
                    <a:cubicBezTo>
                      <a:pt x="84" y="25"/>
                      <a:pt x="78" y="26"/>
                      <a:pt x="74" y="22"/>
                    </a:cubicBezTo>
                    <a:cubicBezTo>
                      <a:pt x="70" y="18"/>
                      <a:pt x="63" y="16"/>
                      <a:pt x="58" y="16"/>
                    </a:cubicBezTo>
                    <a:cubicBezTo>
                      <a:pt x="53" y="16"/>
                      <a:pt x="49" y="13"/>
                      <a:pt x="50" y="10"/>
                    </a:cubicBezTo>
                    <a:cubicBezTo>
                      <a:pt x="50" y="7"/>
                      <a:pt x="48" y="6"/>
                      <a:pt x="44" y="5"/>
                    </a:cubicBezTo>
                    <a:cubicBezTo>
                      <a:pt x="40" y="4"/>
                      <a:pt x="36" y="0"/>
                      <a:pt x="28" y="2"/>
                    </a:cubicBezTo>
                    <a:cubicBezTo>
                      <a:pt x="24" y="2"/>
                      <a:pt x="21" y="1"/>
                      <a:pt x="18" y="0"/>
                    </a:cubicBezTo>
                    <a:cubicBezTo>
                      <a:pt x="18" y="1"/>
                      <a:pt x="18" y="3"/>
                      <a:pt x="18" y="4"/>
                    </a:cubicBezTo>
                    <a:cubicBezTo>
                      <a:pt x="18" y="7"/>
                      <a:pt x="15" y="6"/>
                      <a:pt x="15"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4" name="Freeform 33"/>
              <p:cNvSpPr>
                <a:spLocks/>
              </p:cNvSpPr>
              <p:nvPr/>
            </p:nvSpPr>
            <p:spPr bwMode="auto">
              <a:xfrm>
                <a:off x="2110" y="2893"/>
                <a:ext cx="37" cy="14"/>
              </a:xfrm>
              <a:custGeom>
                <a:avLst/>
                <a:gdLst>
                  <a:gd name="T0" fmla="*/ 12 w 25"/>
                  <a:gd name="T1" fmla="*/ 6 h 9"/>
                  <a:gd name="T2" fmla="*/ 19 w 25"/>
                  <a:gd name="T3" fmla="*/ 8 h 9"/>
                  <a:gd name="T4" fmla="*/ 25 w 25"/>
                  <a:gd name="T5" fmla="*/ 6 h 9"/>
                  <a:gd name="T6" fmla="*/ 20 w 25"/>
                  <a:gd name="T7" fmla="*/ 6 h 9"/>
                  <a:gd name="T8" fmla="*/ 12 w 25"/>
                  <a:gd name="T9" fmla="*/ 2 h 9"/>
                  <a:gd name="T10" fmla="*/ 1 w 25"/>
                  <a:gd name="T11" fmla="*/ 4 h 9"/>
                  <a:gd name="T12" fmla="*/ 0 w 25"/>
                  <a:gd name="T13" fmla="*/ 9 h 9"/>
                  <a:gd name="T14" fmla="*/ 2 w 25"/>
                  <a:gd name="T15" fmla="*/ 9 h 9"/>
                  <a:gd name="T16" fmla="*/ 12 w 25"/>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9">
                    <a:moveTo>
                      <a:pt x="12" y="6"/>
                    </a:moveTo>
                    <a:cubicBezTo>
                      <a:pt x="14" y="4"/>
                      <a:pt x="17" y="8"/>
                      <a:pt x="19" y="8"/>
                    </a:cubicBezTo>
                    <a:cubicBezTo>
                      <a:pt x="22" y="8"/>
                      <a:pt x="25" y="6"/>
                      <a:pt x="25" y="6"/>
                    </a:cubicBezTo>
                    <a:cubicBezTo>
                      <a:pt x="25" y="6"/>
                      <a:pt x="24" y="6"/>
                      <a:pt x="20" y="6"/>
                    </a:cubicBezTo>
                    <a:cubicBezTo>
                      <a:pt x="16" y="5"/>
                      <a:pt x="15" y="0"/>
                      <a:pt x="12" y="2"/>
                    </a:cubicBezTo>
                    <a:cubicBezTo>
                      <a:pt x="8" y="4"/>
                      <a:pt x="5" y="4"/>
                      <a:pt x="1" y="4"/>
                    </a:cubicBezTo>
                    <a:cubicBezTo>
                      <a:pt x="1" y="5"/>
                      <a:pt x="0" y="7"/>
                      <a:pt x="0" y="9"/>
                    </a:cubicBezTo>
                    <a:cubicBezTo>
                      <a:pt x="1" y="9"/>
                      <a:pt x="2" y="9"/>
                      <a:pt x="2" y="9"/>
                    </a:cubicBezTo>
                    <a:cubicBezTo>
                      <a:pt x="5" y="9"/>
                      <a:pt x="10" y="8"/>
                      <a:pt x="12"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5" name="Freeform 34"/>
              <p:cNvSpPr>
                <a:spLocks/>
              </p:cNvSpPr>
              <p:nvPr/>
            </p:nvSpPr>
            <p:spPr bwMode="auto">
              <a:xfrm>
                <a:off x="2110" y="2893"/>
                <a:ext cx="37" cy="14"/>
              </a:xfrm>
              <a:custGeom>
                <a:avLst/>
                <a:gdLst>
                  <a:gd name="T0" fmla="*/ 12 w 25"/>
                  <a:gd name="T1" fmla="*/ 6 h 9"/>
                  <a:gd name="T2" fmla="*/ 19 w 25"/>
                  <a:gd name="T3" fmla="*/ 8 h 9"/>
                  <a:gd name="T4" fmla="*/ 25 w 25"/>
                  <a:gd name="T5" fmla="*/ 6 h 9"/>
                  <a:gd name="T6" fmla="*/ 20 w 25"/>
                  <a:gd name="T7" fmla="*/ 6 h 9"/>
                  <a:gd name="T8" fmla="*/ 12 w 25"/>
                  <a:gd name="T9" fmla="*/ 2 h 9"/>
                  <a:gd name="T10" fmla="*/ 1 w 25"/>
                  <a:gd name="T11" fmla="*/ 4 h 9"/>
                  <a:gd name="T12" fmla="*/ 0 w 25"/>
                  <a:gd name="T13" fmla="*/ 9 h 9"/>
                  <a:gd name="T14" fmla="*/ 2 w 25"/>
                  <a:gd name="T15" fmla="*/ 9 h 9"/>
                  <a:gd name="T16" fmla="*/ 12 w 25"/>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9">
                    <a:moveTo>
                      <a:pt x="12" y="6"/>
                    </a:moveTo>
                    <a:cubicBezTo>
                      <a:pt x="14" y="4"/>
                      <a:pt x="17" y="8"/>
                      <a:pt x="19" y="8"/>
                    </a:cubicBezTo>
                    <a:cubicBezTo>
                      <a:pt x="22" y="8"/>
                      <a:pt x="25" y="6"/>
                      <a:pt x="25" y="6"/>
                    </a:cubicBezTo>
                    <a:cubicBezTo>
                      <a:pt x="25" y="6"/>
                      <a:pt x="24" y="6"/>
                      <a:pt x="20" y="6"/>
                    </a:cubicBezTo>
                    <a:cubicBezTo>
                      <a:pt x="16" y="5"/>
                      <a:pt x="15" y="0"/>
                      <a:pt x="12" y="2"/>
                    </a:cubicBezTo>
                    <a:cubicBezTo>
                      <a:pt x="8" y="4"/>
                      <a:pt x="5" y="4"/>
                      <a:pt x="1" y="4"/>
                    </a:cubicBezTo>
                    <a:cubicBezTo>
                      <a:pt x="1" y="5"/>
                      <a:pt x="0" y="7"/>
                      <a:pt x="0" y="9"/>
                    </a:cubicBezTo>
                    <a:cubicBezTo>
                      <a:pt x="1" y="9"/>
                      <a:pt x="2" y="9"/>
                      <a:pt x="2" y="9"/>
                    </a:cubicBezTo>
                    <a:cubicBezTo>
                      <a:pt x="5" y="9"/>
                      <a:pt x="10" y="8"/>
                      <a:pt x="12" y="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6" name="Freeform 35"/>
              <p:cNvSpPr>
                <a:spLocks/>
              </p:cNvSpPr>
              <p:nvPr/>
            </p:nvSpPr>
            <p:spPr bwMode="auto">
              <a:xfrm>
                <a:off x="2101" y="2859"/>
                <a:ext cx="76" cy="60"/>
              </a:xfrm>
              <a:custGeom>
                <a:avLst/>
                <a:gdLst>
                  <a:gd name="T0" fmla="*/ 12 w 51"/>
                  <a:gd name="T1" fmla="*/ 38 h 40"/>
                  <a:gd name="T2" fmla="*/ 17 w 51"/>
                  <a:gd name="T3" fmla="*/ 36 h 40"/>
                  <a:gd name="T4" fmla="*/ 29 w 51"/>
                  <a:gd name="T5" fmla="*/ 36 h 40"/>
                  <a:gd name="T6" fmla="*/ 31 w 51"/>
                  <a:gd name="T7" fmla="*/ 36 h 40"/>
                  <a:gd name="T8" fmla="*/ 32 w 51"/>
                  <a:gd name="T9" fmla="*/ 35 h 40"/>
                  <a:gd name="T10" fmla="*/ 38 w 51"/>
                  <a:gd name="T11" fmla="*/ 38 h 40"/>
                  <a:gd name="T12" fmla="*/ 50 w 51"/>
                  <a:gd name="T13" fmla="*/ 39 h 40"/>
                  <a:gd name="T14" fmla="*/ 51 w 51"/>
                  <a:gd name="T15" fmla="*/ 38 h 40"/>
                  <a:gd name="T16" fmla="*/ 51 w 51"/>
                  <a:gd name="T17" fmla="*/ 33 h 40"/>
                  <a:gd name="T18" fmla="*/ 46 w 51"/>
                  <a:gd name="T19" fmla="*/ 27 h 40"/>
                  <a:gd name="T20" fmla="*/ 45 w 51"/>
                  <a:gd name="T21" fmla="*/ 22 h 40"/>
                  <a:gd name="T22" fmla="*/ 44 w 51"/>
                  <a:gd name="T23" fmla="*/ 20 h 40"/>
                  <a:gd name="T24" fmla="*/ 39 w 51"/>
                  <a:gd name="T25" fmla="*/ 13 h 40"/>
                  <a:gd name="T26" fmla="*/ 33 w 51"/>
                  <a:gd name="T27" fmla="*/ 6 h 40"/>
                  <a:gd name="T28" fmla="*/ 30 w 51"/>
                  <a:gd name="T29" fmla="*/ 6 h 40"/>
                  <a:gd name="T30" fmla="*/ 25 w 51"/>
                  <a:gd name="T31" fmla="*/ 1 h 40"/>
                  <a:gd name="T32" fmla="*/ 18 w 51"/>
                  <a:gd name="T33" fmla="*/ 2 h 40"/>
                  <a:gd name="T34" fmla="*/ 10 w 51"/>
                  <a:gd name="T35" fmla="*/ 2 h 40"/>
                  <a:gd name="T36" fmla="*/ 6 w 51"/>
                  <a:gd name="T37" fmla="*/ 6 h 40"/>
                  <a:gd name="T38" fmla="*/ 5 w 51"/>
                  <a:gd name="T39" fmla="*/ 6 h 40"/>
                  <a:gd name="T40" fmla="*/ 3 w 51"/>
                  <a:gd name="T41" fmla="*/ 13 h 40"/>
                  <a:gd name="T42" fmla="*/ 6 w 51"/>
                  <a:gd name="T43" fmla="*/ 25 h 40"/>
                  <a:gd name="T44" fmla="*/ 7 w 51"/>
                  <a:gd name="T45" fmla="*/ 27 h 40"/>
                  <a:gd name="T46" fmla="*/ 18 w 51"/>
                  <a:gd name="T47" fmla="*/ 25 h 40"/>
                  <a:gd name="T48" fmla="*/ 26 w 51"/>
                  <a:gd name="T49" fmla="*/ 29 h 40"/>
                  <a:gd name="T50" fmla="*/ 31 w 51"/>
                  <a:gd name="T51" fmla="*/ 29 h 40"/>
                  <a:gd name="T52" fmla="*/ 25 w 51"/>
                  <a:gd name="T53" fmla="*/ 31 h 40"/>
                  <a:gd name="T54" fmla="*/ 18 w 51"/>
                  <a:gd name="T55" fmla="*/ 29 h 40"/>
                  <a:gd name="T56" fmla="*/ 8 w 51"/>
                  <a:gd name="T57" fmla="*/ 32 h 40"/>
                  <a:gd name="T58" fmla="*/ 6 w 51"/>
                  <a:gd name="T59" fmla="*/ 32 h 40"/>
                  <a:gd name="T60" fmla="*/ 7 w 51"/>
                  <a:gd name="T61" fmla="*/ 36 h 40"/>
                  <a:gd name="T62" fmla="*/ 8 w 51"/>
                  <a:gd name="T63" fmla="*/ 37 h 40"/>
                  <a:gd name="T64" fmla="*/ 12 w 51"/>
                  <a:gd name="T65" fmla="*/ 3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1" h="40">
                    <a:moveTo>
                      <a:pt x="12" y="38"/>
                    </a:moveTo>
                    <a:cubicBezTo>
                      <a:pt x="14" y="39"/>
                      <a:pt x="17" y="36"/>
                      <a:pt x="17" y="36"/>
                    </a:cubicBezTo>
                    <a:cubicBezTo>
                      <a:pt x="17" y="36"/>
                      <a:pt x="28" y="36"/>
                      <a:pt x="29" y="36"/>
                    </a:cubicBezTo>
                    <a:cubicBezTo>
                      <a:pt x="30" y="35"/>
                      <a:pt x="31" y="36"/>
                      <a:pt x="31" y="36"/>
                    </a:cubicBezTo>
                    <a:cubicBezTo>
                      <a:pt x="32" y="36"/>
                      <a:pt x="32" y="35"/>
                      <a:pt x="32" y="35"/>
                    </a:cubicBezTo>
                    <a:cubicBezTo>
                      <a:pt x="32" y="35"/>
                      <a:pt x="37" y="36"/>
                      <a:pt x="38" y="38"/>
                    </a:cubicBezTo>
                    <a:cubicBezTo>
                      <a:pt x="38" y="39"/>
                      <a:pt x="46" y="40"/>
                      <a:pt x="50" y="39"/>
                    </a:cubicBezTo>
                    <a:cubicBezTo>
                      <a:pt x="50" y="38"/>
                      <a:pt x="51" y="38"/>
                      <a:pt x="51" y="38"/>
                    </a:cubicBezTo>
                    <a:cubicBezTo>
                      <a:pt x="51" y="36"/>
                      <a:pt x="51" y="34"/>
                      <a:pt x="51" y="33"/>
                    </a:cubicBezTo>
                    <a:cubicBezTo>
                      <a:pt x="51" y="31"/>
                      <a:pt x="48" y="29"/>
                      <a:pt x="46" y="27"/>
                    </a:cubicBezTo>
                    <a:cubicBezTo>
                      <a:pt x="45" y="26"/>
                      <a:pt x="45" y="22"/>
                      <a:pt x="45" y="22"/>
                    </a:cubicBezTo>
                    <a:cubicBezTo>
                      <a:pt x="44" y="20"/>
                      <a:pt x="44" y="20"/>
                      <a:pt x="44" y="20"/>
                    </a:cubicBezTo>
                    <a:cubicBezTo>
                      <a:pt x="44" y="20"/>
                      <a:pt x="42" y="15"/>
                      <a:pt x="39" y="13"/>
                    </a:cubicBezTo>
                    <a:cubicBezTo>
                      <a:pt x="35" y="12"/>
                      <a:pt x="33" y="6"/>
                      <a:pt x="33" y="6"/>
                    </a:cubicBezTo>
                    <a:cubicBezTo>
                      <a:pt x="30" y="6"/>
                      <a:pt x="30" y="6"/>
                      <a:pt x="30" y="6"/>
                    </a:cubicBezTo>
                    <a:cubicBezTo>
                      <a:pt x="30" y="6"/>
                      <a:pt x="27" y="3"/>
                      <a:pt x="25" y="1"/>
                    </a:cubicBezTo>
                    <a:cubicBezTo>
                      <a:pt x="22" y="0"/>
                      <a:pt x="18" y="2"/>
                      <a:pt x="18" y="2"/>
                    </a:cubicBezTo>
                    <a:cubicBezTo>
                      <a:pt x="18" y="2"/>
                      <a:pt x="13" y="3"/>
                      <a:pt x="10" y="2"/>
                    </a:cubicBezTo>
                    <a:cubicBezTo>
                      <a:pt x="7" y="1"/>
                      <a:pt x="8" y="6"/>
                      <a:pt x="6" y="6"/>
                    </a:cubicBezTo>
                    <a:cubicBezTo>
                      <a:pt x="6" y="6"/>
                      <a:pt x="5" y="6"/>
                      <a:pt x="5" y="6"/>
                    </a:cubicBezTo>
                    <a:cubicBezTo>
                      <a:pt x="5" y="9"/>
                      <a:pt x="4" y="11"/>
                      <a:pt x="3" y="13"/>
                    </a:cubicBezTo>
                    <a:cubicBezTo>
                      <a:pt x="0" y="17"/>
                      <a:pt x="4" y="23"/>
                      <a:pt x="6" y="25"/>
                    </a:cubicBezTo>
                    <a:cubicBezTo>
                      <a:pt x="7" y="26"/>
                      <a:pt x="7" y="26"/>
                      <a:pt x="7" y="27"/>
                    </a:cubicBezTo>
                    <a:cubicBezTo>
                      <a:pt x="11" y="27"/>
                      <a:pt x="14" y="27"/>
                      <a:pt x="18" y="25"/>
                    </a:cubicBezTo>
                    <a:cubicBezTo>
                      <a:pt x="21" y="23"/>
                      <a:pt x="22" y="28"/>
                      <a:pt x="26" y="29"/>
                    </a:cubicBezTo>
                    <a:cubicBezTo>
                      <a:pt x="30" y="29"/>
                      <a:pt x="31" y="29"/>
                      <a:pt x="31" y="29"/>
                    </a:cubicBezTo>
                    <a:cubicBezTo>
                      <a:pt x="31" y="29"/>
                      <a:pt x="28" y="31"/>
                      <a:pt x="25" y="31"/>
                    </a:cubicBezTo>
                    <a:cubicBezTo>
                      <a:pt x="23" y="31"/>
                      <a:pt x="20" y="27"/>
                      <a:pt x="18" y="29"/>
                    </a:cubicBezTo>
                    <a:cubicBezTo>
                      <a:pt x="16" y="31"/>
                      <a:pt x="11" y="32"/>
                      <a:pt x="8" y="32"/>
                    </a:cubicBezTo>
                    <a:cubicBezTo>
                      <a:pt x="8" y="32"/>
                      <a:pt x="7" y="32"/>
                      <a:pt x="6" y="32"/>
                    </a:cubicBezTo>
                    <a:cubicBezTo>
                      <a:pt x="6" y="34"/>
                      <a:pt x="6" y="35"/>
                      <a:pt x="7" y="36"/>
                    </a:cubicBezTo>
                    <a:cubicBezTo>
                      <a:pt x="7" y="37"/>
                      <a:pt x="7" y="37"/>
                      <a:pt x="8" y="37"/>
                    </a:cubicBezTo>
                    <a:cubicBezTo>
                      <a:pt x="12" y="36"/>
                      <a:pt x="11" y="38"/>
                      <a:pt x="12" y="3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7" name="Freeform 37"/>
              <p:cNvSpPr>
                <a:spLocks/>
              </p:cNvSpPr>
              <p:nvPr/>
            </p:nvSpPr>
            <p:spPr bwMode="auto">
              <a:xfrm>
                <a:off x="2113" y="2911"/>
                <a:ext cx="34" cy="23"/>
              </a:xfrm>
              <a:custGeom>
                <a:avLst/>
                <a:gdLst>
                  <a:gd name="T0" fmla="*/ 12 w 23"/>
                  <a:gd name="T1" fmla="*/ 14 h 15"/>
                  <a:gd name="T2" fmla="*/ 19 w 23"/>
                  <a:gd name="T3" fmla="*/ 10 h 15"/>
                  <a:gd name="T4" fmla="*/ 22 w 23"/>
                  <a:gd name="T5" fmla="*/ 8 h 15"/>
                  <a:gd name="T6" fmla="*/ 22 w 23"/>
                  <a:gd name="T7" fmla="*/ 4 h 15"/>
                  <a:gd name="T8" fmla="*/ 23 w 23"/>
                  <a:gd name="T9" fmla="*/ 1 h 15"/>
                  <a:gd name="T10" fmla="*/ 21 w 23"/>
                  <a:gd name="T11" fmla="*/ 1 h 15"/>
                  <a:gd name="T12" fmla="*/ 9 w 23"/>
                  <a:gd name="T13" fmla="*/ 1 h 15"/>
                  <a:gd name="T14" fmla="*/ 4 w 23"/>
                  <a:gd name="T15" fmla="*/ 3 h 15"/>
                  <a:gd name="T16" fmla="*/ 0 w 23"/>
                  <a:gd name="T17" fmla="*/ 2 h 15"/>
                  <a:gd name="T18" fmla="*/ 6 w 23"/>
                  <a:gd name="T19" fmla="*/ 8 h 15"/>
                  <a:gd name="T20" fmla="*/ 10 w 23"/>
                  <a:gd name="T21" fmla="*/ 14 h 15"/>
                  <a:gd name="T22" fmla="*/ 11 w 23"/>
                  <a:gd name="T23" fmla="*/ 15 h 15"/>
                  <a:gd name="T24" fmla="*/ 12 w 23"/>
                  <a:gd name="T25"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5">
                    <a:moveTo>
                      <a:pt x="12" y="14"/>
                    </a:moveTo>
                    <a:cubicBezTo>
                      <a:pt x="14" y="12"/>
                      <a:pt x="18" y="9"/>
                      <a:pt x="19" y="10"/>
                    </a:cubicBezTo>
                    <a:cubicBezTo>
                      <a:pt x="20" y="10"/>
                      <a:pt x="22" y="9"/>
                      <a:pt x="22" y="8"/>
                    </a:cubicBezTo>
                    <a:cubicBezTo>
                      <a:pt x="22" y="8"/>
                      <a:pt x="19" y="5"/>
                      <a:pt x="22" y="4"/>
                    </a:cubicBezTo>
                    <a:cubicBezTo>
                      <a:pt x="23" y="4"/>
                      <a:pt x="23" y="2"/>
                      <a:pt x="23" y="1"/>
                    </a:cubicBezTo>
                    <a:cubicBezTo>
                      <a:pt x="23" y="1"/>
                      <a:pt x="22" y="0"/>
                      <a:pt x="21" y="1"/>
                    </a:cubicBezTo>
                    <a:cubicBezTo>
                      <a:pt x="20" y="1"/>
                      <a:pt x="9" y="1"/>
                      <a:pt x="9" y="1"/>
                    </a:cubicBezTo>
                    <a:cubicBezTo>
                      <a:pt x="9" y="1"/>
                      <a:pt x="6" y="4"/>
                      <a:pt x="4" y="3"/>
                    </a:cubicBezTo>
                    <a:cubicBezTo>
                      <a:pt x="3" y="3"/>
                      <a:pt x="4" y="1"/>
                      <a:pt x="0" y="2"/>
                    </a:cubicBezTo>
                    <a:cubicBezTo>
                      <a:pt x="2" y="5"/>
                      <a:pt x="2" y="6"/>
                      <a:pt x="6" y="8"/>
                    </a:cubicBezTo>
                    <a:cubicBezTo>
                      <a:pt x="11" y="9"/>
                      <a:pt x="6" y="11"/>
                      <a:pt x="10" y="14"/>
                    </a:cubicBezTo>
                    <a:cubicBezTo>
                      <a:pt x="11" y="14"/>
                      <a:pt x="11" y="14"/>
                      <a:pt x="11" y="15"/>
                    </a:cubicBezTo>
                    <a:cubicBezTo>
                      <a:pt x="12" y="14"/>
                      <a:pt x="12" y="14"/>
                      <a:pt x="12"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8" name="Freeform 39"/>
              <p:cNvSpPr>
                <a:spLocks/>
              </p:cNvSpPr>
              <p:nvPr/>
            </p:nvSpPr>
            <p:spPr bwMode="auto">
              <a:xfrm>
                <a:off x="2509" y="2931"/>
                <a:ext cx="158" cy="112"/>
              </a:xfrm>
              <a:custGeom>
                <a:avLst/>
                <a:gdLst>
                  <a:gd name="T0" fmla="*/ 98 w 106"/>
                  <a:gd name="T1" fmla="*/ 43 h 75"/>
                  <a:gd name="T2" fmla="*/ 95 w 106"/>
                  <a:gd name="T3" fmla="*/ 37 h 75"/>
                  <a:gd name="T4" fmla="*/ 89 w 106"/>
                  <a:gd name="T5" fmla="*/ 32 h 75"/>
                  <a:gd name="T6" fmla="*/ 86 w 106"/>
                  <a:gd name="T7" fmla="*/ 27 h 75"/>
                  <a:gd name="T8" fmla="*/ 79 w 106"/>
                  <a:gd name="T9" fmla="*/ 24 h 75"/>
                  <a:gd name="T10" fmla="*/ 78 w 106"/>
                  <a:gd name="T11" fmla="*/ 21 h 75"/>
                  <a:gd name="T12" fmla="*/ 74 w 106"/>
                  <a:gd name="T13" fmla="*/ 20 h 75"/>
                  <a:gd name="T14" fmla="*/ 75 w 106"/>
                  <a:gd name="T15" fmla="*/ 17 h 75"/>
                  <a:gd name="T16" fmla="*/ 75 w 106"/>
                  <a:gd name="T17" fmla="*/ 10 h 75"/>
                  <a:gd name="T18" fmla="*/ 68 w 106"/>
                  <a:gd name="T19" fmla="*/ 2 h 75"/>
                  <a:gd name="T20" fmla="*/ 67 w 106"/>
                  <a:gd name="T21" fmla="*/ 1 h 75"/>
                  <a:gd name="T22" fmla="*/ 60 w 106"/>
                  <a:gd name="T23" fmla="*/ 4 h 75"/>
                  <a:gd name="T24" fmla="*/ 58 w 106"/>
                  <a:gd name="T25" fmla="*/ 8 h 75"/>
                  <a:gd name="T26" fmla="*/ 50 w 106"/>
                  <a:gd name="T27" fmla="*/ 17 h 75"/>
                  <a:gd name="T28" fmla="*/ 38 w 106"/>
                  <a:gd name="T29" fmla="*/ 19 h 75"/>
                  <a:gd name="T30" fmla="*/ 37 w 106"/>
                  <a:gd name="T31" fmla="*/ 24 h 75"/>
                  <a:gd name="T32" fmla="*/ 29 w 106"/>
                  <a:gd name="T33" fmla="*/ 28 h 75"/>
                  <a:gd name="T34" fmla="*/ 20 w 106"/>
                  <a:gd name="T35" fmla="*/ 31 h 75"/>
                  <a:gd name="T36" fmla="*/ 14 w 106"/>
                  <a:gd name="T37" fmla="*/ 31 h 75"/>
                  <a:gd name="T38" fmla="*/ 10 w 106"/>
                  <a:gd name="T39" fmla="*/ 33 h 75"/>
                  <a:gd name="T40" fmla="*/ 9 w 106"/>
                  <a:gd name="T41" fmla="*/ 32 h 75"/>
                  <a:gd name="T42" fmla="*/ 5 w 106"/>
                  <a:gd name="T43" fmla="*/ 37 h 75"/>
                  <a:gd name="T44" fmla="*/ 0 w 106"/>
                  <a:gd name="T45" fmla="*/ 46 h 75"/>
                  <a:gd name="T46" fmla="*/ 1 w 106"/>
                  <a:gd name="T47" fmla="*/ 53 h 75"/>
                  <a:gd name="T48" fmla="*/ 4 w 106"/>
                  <a:gd name="T49" fmla="*/ 60 h 75"/>
                  <a:gd name="T50" fmla="*/ 5 w 106"/>
                  <a:gd name="T51" fmla="*/ 65 h 75"/>
                  <a:gd name="T52" fmla="*/ 7 w 106"/>
                  <a:gd name="T53" fmla="*/ 68 h 75"/>
                  <a:gd name="T54" fmla="*/ 13 w 106"/>
                  <a:gd name="T55" fmla="*/ 73 h 75"/>
                  <a:gd name="T56" fmla="*/ 14 w 106"/>
                  <a:gd name="T57" fmla="*/ 75 h 75"/>
                  <a:gd name="T58" fmla="*/ 15 w 106"/>
                  <a:gd name="T59" fmla="*/ 74 h 75"/>
                  <a:gd name="T60" fmla="*/ 16 w 106"/>
                  <a:gd name="T61" fmla="*/ 67 h 75"/>
                  <a:gd name="T62" fmla="*/ 21 w 106"/>
                  <a:gd name="T63" fmla="*/ 66 h 75"/>
                  <a:gd name="T64" fmla="*/ 25 w 106"/>
                  <a:gd name="T65" fmla="*/ 65 h 75"/>
                  <a:gd name="T66" fmla="*/ 32 w 106"/>
                  <a:gd name="T67" fmla="*/ 66 h 75"/>
                  <a:gd name="T68" fmla="*/ 32 w 106"/>
                  <a:gd name="T69" fmla="*/ 61 h 75"/>
                  <a:gd name="T70" fmla="*/ 41 w 106"/>
                  <a:gd name="T71" fmla="*/ 54 h 75"/>
                  <a:gd name="T72" fmla="*/ 48 w 106"/>
                  <a:gd name="T73" fmla="*/ 58 h 75"/>
                  <a:gd name="T74" fmla="*/ 64 w 106"/>
                  <a:gd name="T75" fmla="*/ 62 h 75"/>
                  <a:gd name="T76" fmla="*/ 67 w 106"/>
                  <a:gd name="T77" fmla="*/ 56 h 75"/>
                  <a:gd name="T78" fmla="*/ 74 w 106"/>
                  <a:gd name="T79" fmla="*/ 56 h 75"/>
                  <a:gd name="T80" fmla="*/ 83 w 106"/>
                  <a:gd name="T81" fmla="*/ 53 h 75"/>
                  <a:gd name="T82" fmla="*/ 90 w 106"/>
                  <a:gd name="T83" fmla="*/ 52 h 75"/>
                  <a:gd name="T84" fmla="*/ 99 w 106"/>
                  <a:gd name="T85" fmla="*/ 53 h 75"/>
                  <a:gd name="T86" fmla="*/ 106 w 106"/>
                  <a:gd name="T87" fmla="*/ 52 h 75"/>
                  <a:gd name="T88" fmla="*/ 104 w 106"/>
                  <a:gd name="T89" fmla="*/ 47 h 75"/>
                  <a:gd name="T90" fmla="*/ 98 w 106"/>
                  <a:gd name="T91" fmla="*/ 4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75">
                    <a:moveTo>
                      <a:pt x="98" y="43"/>
                    </a:moveTo>
                    <a:cubicBezTo>
                      <a:pt x="98" y="41"/>
                      <a:pt x="98" y="39"/>
                      <a:pt x="95" y="37"/>
                    </a:cubicBezTo>
                    <a:cubicBezTo>
                      <a:pt x="91" y="34"/>
                      <a:pt x="89" y="34"/>
                      <a:pt x="89" y="32"/>
                    </a:cubicBezTo>
                    <a:cubicBezTo>
                      <a:pt x="89" y="30"/>
                      <a:pt x="88" y="30"/>
                      <a:pt x="86" y="27"/>
                    </a:cubicBezTo>
                    <a:cubicBezTo>
                      <a:pt x="83" y="24"/>
                      <a:pt x="79" y="24"/>
                      <a:pt x="79" y="24"/>
                    </a:cubicBezTo>
                    <a:cubicBezTo>
                      <a:pt x="78" y="21"/>
                      <a:pt x="78" y="21"/>
                      <a:pt x="78" y="21"/>
                    </a:cubicBezTo>
                    <a:cubicBezTo>
                      <a:pt x="74" y="20"/>
                      <a:pt x="74" y="20"/>
                      <a:pt x="74" y="20"/>
                    </a:cubicBezTo>
                    <a:cubicBezTo>
                      <a:pt x="74" y="20"/>
                      <a:pt x="72" y="19"/>
                      <a:pt x="75" y="17"/>
                    </a:cubicBezTo>
                    <a:cubicBezTo>
                      <a:pt x="78" y="16"/>
                      <a:pt x="75" y="11"/>
                      <a:pt x="75" y="10"/>
                    </a:cubicBezTo>
                    <a:cubicBezTo>
                      <a:pt x="74" y="8"/>
                      <a:pt x="70" y="3"/>
                      <a:pt x="68" y="2"/>
                    </a:cubicBezTo>
                    <a:cubicBezTo>
                      <a:pt x="68" y="2"/>
                      <a:pt x="67" y="1"/>
                      <a:pt x="67" y="1"/>
                    </a:cubicBezTo>
                    <a:cubicBezTo>
                      <a:pt x="65" y="0"/>
                      <a:pt x="62" y="2"/>
                      <a:pt x="60" y="4"/>
                    </a:cubicBezTo>
                    <a:cubicBezTo>
                      <a:pt x="58" y="6"/>
                      <a:pt x="59" y="7"/>
                      <a:pt x="58" y="8"/>
                    </a:cubicBezTo>
                    <a:cubicBezTo>
                      <a:pt x="57" y="9"/>
                      <a:pt x="52" y="13"/>
                      <a:pt x="50" y="17"/>
                    </a:cubicBezTo>
                    <a:cubicBezTo>
                      <a:pt x="47" y="20"/>
                      <a:pt x="40" y="18"/>
                      <a:pt x="38" y="19"/>
                    </a:cubicBezTo>
                    <a:cubicBezTo>
                      <a:pt x="35" y="21"/>
                      <a:pt x="39" y="23"/>
                      <a:pt x="37" y="24"/>
                    </a:cubicBezTo>
                    <a:cubicBezTo>
                      <a:pt x="35" y="25"/>
                      <a:pt x="31" y="27"/>
                      <a:pt x="29" y="28"/>
                    </a:cubicBezTo>
                    <a:cubicBezTo>
                      <a:pt x="28" y="29"/>
                      <a:pt x="22" y="28"/>
                      <a:pt x="20" y="31"/>
                    </a:cubicBezTo>
                    <a:cubicBezTo>
                      <a:pt x="18" y="33"/>
                      <a:pt x="16" y="28"/>
                      <a:pt x="14" y="31"/>
                    </a:cubicBezTo>
                    <a:cubicBezTo>
                      <a:pt x="13" y="33"/>
                      <a:pt x="11" y="34"/>
                      <a:pt x="10" y="33"/>
                    </a:cubicBezTo>
                    <a:cubicBezTo>
                      <a:pt x="9" y="33"/>
                      <a:pt x="9" y="32"/>
                      <a:pt x="9" y="32"/>
                    </a:cubicBezTo>
                    <a:cubicBezTo>
                      <a:pt x="7" y="33"/>
                      <a:pt x="5" y="35"/>
                      <a:pt x="5" y="37"/>
                    </a:cubicBezTo>
                    <a:cubicBezTo>
                      <a:pt x="3" y="41"/>
                      <a:pt x="0" y="44"/>
                      <a:pt x="0" y="46"/>
                    </a:cubicBezTo>
                    <a:cubicBezTo>
                      <a:pt x="0" y="47"/>
                      <a:pt x="1" y="50"/>
                      <a:pt x="1" y="53"/>
                    </a:cubicBezTo>
                    <a:cubicBezTo>
                      <a:pt x="1" y="56"/>
                      <a:pt x="2" y="57"/>
                      <a:pt x="4" y="60"/>
                    </a:cubicBezTo>
                    <a:cubicBezTo>
                      <a:pt x="6" y="62"/>
                      <a:pt x="5" y="65"/>
                      <a:pt x="5" y="65"/>
                    </a:cubicBezTo>
                    <a:cubicBezTo>
                      <a:pt x="5" y="65"/>
                      <a:pt x="6" y="66"/>
                      <a:pt x="7" y="68"/>
                    </a:cubicBezTo>
                    <a:cubicBezTo>
                      <a:pt x="9" y="69"/>
                      <a:pt x="12" y="72"/>
                      <a:pt x="13" y="73"/>
                    </a:cubicBezTo>
                    <a:cubicBezTo>
                      <a:pt x="13" y="74"/>
                      <a:pt x="14" y="74"/>
                      <a:pt x="14" y="75"/>
                    </a:cubicBezTo>
                    <a:cubicBezTo>
                      <a:pt x="14" y="74"/>
                      <a:pt x="15" y="74"/>
                      <a:pt x="15" y="74"/>
                    </a:cubicBezTo>
                    <a:cubicBezTo>
                      <a:pt x="17" y="71"/>
                      <a:pt x="16" y="67"/>
                      <a:pt x="16" y="67"/>
                    </a:cubicBezTo>
                    <a:cubicBezTo>
                      <a:pt x="21" y="66"/>
                      <a:pt x="21" y="66"/>
                      <a:pt x="21" y="66"/>
                    </a:cubicBezTo>
                    <a:cubicBezTo>
                      <a:pt x="25" y="65"/>
                      <a:pt x="25" y="65"/>
                      <a:pt x="25" y="65"/>
                    </a:cubicBezTo>
                    <a:cubicBezTo>
                      <a:pt x="32" y="66"/>
                      <a:pt x="32" y="66"/>
                      <a:pt x="32" y="66"/>
                    </a:cubicBezTo>
                    <a:cubicBezTo>
                      <a:pt x="32" y="61"/>
                      <a:pt x="32" y="61"/>
                      <a:pt x="32" y="61"/>
                    </a:cubicBezTo>
                    <a:cubicBezTo>
                      <a:pt x="32" y="61"/>
                      <a:pt x="37" y="54"/>
                      <a:pt x="41" y="54"/>
                    </a:cubicBezTo>
                    <a:cubicBezTo>
                      <a:pt x="45" y="54"/>
                      <a:pt x="48" y="58"/>
                      <a:pt x="48" y="58"/>
                    </a:cubicBezTo>
                    <a:cubicBezTo>
                      <a:pt x="64" y="62"/>
                      <a:pt x="64" y="62"/>
                      <a:pt x="64" y="62"/>
                    </a:cubicBezTo>
                    <a:cubicBezTo>
                      <a:pt x="64" y="62"/>
                      <a:pt x="66" y="57"/>
                      <a:pt x="67" y="56"/>
                    </a:cubicBezTo>
                    <a:cubicBezTo>
                      <a:pt x="69" y="55"/>
                      <a:pt x="72" y="57"/>
                      <a:pt x="74" y="56"/>
                    </a:cubicBezTo>
                    <a:cubicBezTo>
                      <a:pt x="76" y="55"/>
                      <a:pt x="79" y="53"/>
                      <a:pt x="83" y="53"/>
                    </a:cubicBezTo>
                    <a:cubicBezTo>
                      <a:pt x="87" y="53"/>
                      <a:pt x="88" y="55"/>
                      <a:pt x="90" y="52"/>
                    </a:cubicBezTo>
                    <a:cubicBezTo>
                      <a:pt x="91" y="49"/>
                      <a:pt x="99" y="53"/>
                      <a:pt x="99" y="53"/>
                    </a:cubicBezTo>
                    <a:cubicBezTo>
                      <a:pt x="106" y="52"/>
                      <a:pt x="106" y="52"/>
                      <a:pt x="106" y="52"/>
                    </a:cubicBezTo>
                    <a:cubicBezTo>
                      <a:pt x="104" y="47"/>
                      <a:pt x="104" y="47"/>
                      <a:pt x="104" y="47"/>
                    </a:cubicBezTo>
                    <a:cubicBezTo>
                      <a:pt x="104" y="47"/>
                      <a:pt x="98" y="44"/>
                      <a:pt x="98" y="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9" name="Freeform 41"/>
              <p:cNvSpPr>
                <a:spLocks/>
              </p:cNvSpPr>
              <p:nvPr/>
            </p:nvSpPr>
            <p:spPr bwMode="auto">
              <a:xfrm>
                <a:off x="2359" y="2895"/>
                <a:ext cx="153" cy="127"/>
              </a:xfrm>
              <a:custGeom>
                <a:avLst/>
                <a:gdLst>
                  <a:gd name="T0" fmla="*/ 63 w 102"/>
                  <a:gd name="T1" fmla="*/ 62 h 85"/>
                  <a:gd name="T2" fmla="*/ 68 w 102"/>
                  <a:gd name="T3" fmla="*/ 61 h 85"/>
                  <a:gd name="T4" fmla="*/ 74 w 102"/>
                  <a:gd name="T5" fmla="*/ 65 h 85"/>
                  <a:gd name="T6" fmla="*/ 78 w 102"/>
                  <a:gd name="T7" fmla="*/ 62 h 85"/>
                  <a:gd name="T8" fmla="*/ 84 w 102"/>
                  <a:gd name="T9" fmla="*/ 48 h 85"/>
                  <a:gd name="T10" fmla="*/ 88 w 102"/>
                  <a:gd name="T11" fmla="*/ 43 h 85"/>
                  <a:gd name="T12" fmla="*/ 89 w 102"/>
                  <a:gd name="T13" fmla="*/ 39 h 85"/>
                  <a:gd name="T14" fmla="*/ 91 w 102"/>
                  <a:gd name="T15" fmla="*/ 33 h 85"/>
                  <a:gd name="T16" fmla="*/ 96 w 102"/>
                  <a:gd name="T17" fmla="*/ 24 h 85"/>
                  <a:gd name="T18" fmla="*/ 101 w 102"/>
                  <a:gd name="T19" fmla="*/ 21 h 85"/>
                  <a:gd name="T20" fmla="*/ 101 w 102"/>
                  <a:gd name="T21" fmla="*/ 16 h 85"/>
                  <a:gd name="T22" fmla="*/ 97 w 102"/>
                  <a:gd name="T23" fmla="*/ 12 h 85"/>
                  <a:gd name="T24" fmla="*/ 98 w 102"/>
                  <a:gd name="T25" fmla="*/ 7 h 85"/>
                  <a:gd name="T26" fmla="*/ 94 w 102"/>
                  <a:gd name="T27" fmla="*/ 4 h 85"/>
                  <a:gd name="T28" fmla="*/ 91 w 102"/>
                  <a:gd name="T29" fmla="*/ 2 h 85"/>
                  <a:gd name="T30" fmla="*/ 85 w 102"/>
                  <a:gd name="T31" fmla="*/ 8 h 85"/>
                  <a:gd name="T32" fmla="*/ 78 w 102"/>
                  <a:gd name="T33" fmla="*/ 6 h 85"/>
                  <a:gd name="T34" fmla="*/ 67 w 102"/>
                  <a:gd name="T35" fmla="*/ 6 h 85"/>
                  <a:gd name="T36" fmla="*/ 61 w 102"/>
                  <a:gd name="T37" fmla="*/ 10 h 85"/>
                  <a:gd name="T38" fmla="*/ 52 w 102"/>
                  <a:gd name="T39" fmla="*/ 10 h 85"/>
                  <a:gd name="T40" fmla="*/ 46 w 102"/>
                  <a:gd name="T41" fmla="*/ 6 h 85"/>
                  <a:gd name="T42" fmla="*/ 39 w 102"/>
                  <a:gd name="T43" fmla="*/ 8 h 85"/>
                  <a:gd name="T44" fmla="*/ 34 w 102"/>
                  <a:gd name="T45" fmla="*/ 4 h 85"/>
                  <a:gd name="T46" fmla="*/ 27 w 102"/>
                  <a:gd name="T47" fmla="*/ 2 h 85"/>
                  <a:gd name="T48" fmla="*/ 22 w 102"/>
                  <a:gd name="T49" fmla="*/ 3 h 85"/>
                  <a:gd name="T50" fmla="*/ 14 w 102"/>
                  <a:gd name="T51" fmla="*/ 3 h 85"/>
                  <a:gd name="T52" fmla="*/ 12 w 102"/>
                  <a:gd name="T53" fmla="*/ 10 h 85"/>
                  <a:gd name="T54" fmla="*/ 8 w 102"/>
                  <a:gd name="T55" fmla="*/ 16 h 85"/>
                  <a:gd name="T56" fmla="*/ 7 w 102"/>
                  <a:gd name="T57" fmla="*/ 18 h 85"/>
                  <a:gd name="T58" fmla="*/ 8 w 102"/>
                  <a:gd name="T59" fmla="*/ 24 h 85"/>
                  <a:gd name="T60" fmla="*/ 7 w 102"/>
                  <a:gd name="T61" fmla="*/ 36 h 85"/>
                  <a:gd name="T62" fmla="*/ 4 w 102"/>
                  <a:gd name="T63" fmla="*/ 41 h 85"/>
                  <a:gd name="T64" fmla="*/ 1 w 102"/>
                  <a:gd name="T65" fmla="*/ 47 h 85"/>
                  <a:gd name="T66" fmla="*/ 1 w 102"/>
                  <a:gd name="T67" fmla="*/ 57 h 85"/>
                  <a:gd name="T68" fmla="*/ 3 w 102"/>
                  <a:gd name="T69" fmla="*/ 64 h 85"/>
                  <a:gd name="T70" fmla="*/ 3 w 102"/>
                  <a:gd name="T71" fmla="*/ 64 h 85"/>
                  <a:gd name="T72" fmla="*/ 16 w 102"/>
                  <a:gd name="T73" fmla="*/ 68 h 85"/>
                  <a:gd name="T74" fmla="*/ 24 w 102"/>
                  <a:gd name="T75" fmla="*/ 76 h 85"/>
                  <a:gd name="T76" fmla="*/ 29 w 102"/>
                  <a:gd name="T77" fmla="*/ 84 h 85"/>
                  <a:gd name="T78" fmla="*/ 38 w 102"/>
                  <a:gd name="T79" fmla="*/ 82 h 85"/>
                  <a:gd name="T80" fmla="*/ 49 w 102"/>
                  <a:gd name="T81" fmla="*/ 80 h 85"/>
                  <a:gd name="T82" fmla="*/ 51 w 102"/>
                  <a:gd name="T83" fmla="*/ 80 h 85"/>
                  <a:gd name="T84" fmla="*/ 53 w 102"/>
                  <a:gd name="T85" fmla="*/ 71 h 85"/>
                  <a:gd name="T86" fmla="*/ 63 w 102"/>
                  <a:gd name="T87" fmla="*/ 6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2" h="85">
                    <a:moveTo>
                      <a:pt x="63" y="62"/>
                    </a:moveTo>
                    <a:cubicBezTo>
                      <a:pt x="64" y="62"/>
                      <a:pt x="66" y="62"/>
                      <a:pt x="68" y="61"/>
                    </a:cubicBezTo>
                    <a:cubicBezTo>
                      <a:pt x="70" y="60"/>
                      <a:pt x="74" y="63"/>
                      <a:pt x="74" y="65"/>
                    </a:cubicBezTo>
                    <a:cubicBezTo>
                      <a:pt x="75" y="68"/>
                      <a:pt x="76" y="64"/>
                      <a:pt x="78" y="62"/>
                    </a:cubicBezTo>
                    <a:cubicBezTo>
                      <a:pt x="79" y="59"/>
                      <a:pt x="84" y="50"/>
                      <a:pt x="84" y="48"/>
                    </a:cubicBezTo>
                    <a:cubicBezTo>
                      <a:pt x="84" y="46"/>
                      <a:pt x="88" y="45"/>
                      <a:pt x="88" y="43"/>
                    </a:cubicBezTo>
                    <a:cubicBezTo>
                      <a:pt x="88" y="42"/>
                      <a:pt x="88" y="39"/>
                      <a:pt x="89" y="39"/>
                    </a:cubicBezTo>
                    <a:cubicBezTo>
                      <a:pt x="90" y="38"/>
                      <a:pt x="91" y="34"/>
                      <a:pt x="91" y="33"/>
                    </a:cubicBezTo>
                    <a:cubicBezTo>
                      <a:pt x="91" y="32"/>
                      <a:pt x="95" y="25"/>
                      <a:pt x="96" y="24"/>
                    </a:cubicBezTo>
                    <a:cubicBezTo>
                      <a:pt x="97" y="23"/>
                      <a:pt x="101" y="23"/>
                      <a:pt x="101" y="21"/>
                    </a:cubicBezTo>
                    <a:cubicBezTo>
                      <a:pt x="101" y="19"/>
                      <a:pt x="102" y="16"/>
                      <a:pt x="101" y="16"/>
                    </a:cubicBezTo>
                    <a:cubicBezTo>
                      <a:pt x="99" y="15"/>
                      <a:pt x="97" y="13"/>
                      <a:pt x="97" y="12"/>
                    </a:cubicBezTo>
                    <a:cubicBezTo>
                      <a:pt x="97" y="11"/>
                      <a:pt x="97" y="9"/>
                      <a:pt x="98" y="7"/>
                    </a:cubicBezTo>
                    <a:cubicBezTo>
                      <a:pt x="96" y="7"/>
                      <a:pt x="96" y="5"/>
                      <a:pt x="94" y="4"/>
                    </a:cubicBezTo>
                    <a:cubicBezTo>
                      <a:pt x="93" y="3"/>
                      <a:pt x="93" y="2"/>
                      <a:pt x="91" y="2"/>
                    </a:cubicBezTo>
                    <a:cubicBezTo>
                      <a:pt x="90" y="3"/>
                      <a:pt x="88" y="7"/>
                      <a:pt x="85" y="8"/>
                    </a:cubicBezTo>
                    <a:cubicBezTo>
                      <a:pt x="83" y="9"/>
                      <a:pt x="80" y="7"/>
                      <a:pt x="78" y="6"/>
                    </a:cubicBezTo>
                    <a:cubicBezTo>
                      <a:pt x="77" y="5"/>
                      <a:pt x="69" y="6"/>
                      <a:pt x="67" y="6"/>
                    </a:cubicBezTo>
                    <a:cubicBezTo>
                      <a:pt x="65" y="5"/>
                      <a:pt x="63" y="9"/>
                      <a:pt x="61" y="10"/>
                    </a:cubicBezTo>
                    <a:cubicBezTo>
                      <a:pt x="59" y="11"/>
                      <a:pt x="54" y="10"/>
                      <a:pt x="52" y="10"/>
                    </a:cubicBezTo>
                    <a:cubicBezTo>
                      <a:pt x="51" y="9"/>
                      <a:pt x="47" y="6"/>
                      <a:pt x="46" y="6"/>
                    </a:cubicBezTo>
                    <a:cubicBezTo>
                      <a:pt x="44" y="6"/>
                      <a:pt x="41" y="7"/>
                      <a:pt x="39" y="8"/>
                    </a:cubicBezTo>
                    <a:cubicBezTo>
                      <a:pt x="36" y="10"/>
                      <a:pt x="35" y="5"/>
                      <a:pt x="34" y="4"/>
                    </a:cubicBezTo>
                    <a:cubicBezTo>
                      <a:pt x="32" y="2"/>
                      <a:pt x="29" y="3"/>
                      <a:pt x="27" y="2"/>
                    </a:cubicBezTo>
                    <a:cubicBezTo>
                      <a:pt x="25" y="0"/>
                      <a:pt x="24" y="4"/>
                      <a:pt x="22" y="3"/>
                    </a:cubicBezTo>
                    <a:cubicBezTo>
                      <a:pt x="20" y="3"/>
                      <a:pt x="16" y="2"/>
                      <a:pt x="14" y="3"/>
                    </a:cubicBezTo>
                    <a:cubicBezTo>
                      <a:pt x="13" y="5"/>
                      <a:pt x="13" y="10"/>
                      <a:pt x="12" y="10"/>
                    </a:cubicBezTo>
                    <a:cubicBezTo>
                      <a:pt x="11" y="11"/>
                      <a:pt x="8" y="15"/>
                      <a:pt x="8" y="16"/>
                    </a:cubicBezTo>
                    <a:cubicBezTo>
                      <a:pt x="8" y="17"/>
                      <a:pt x="8" y="18"/>
                      <a:pt x="7" y="18"/>
                    </a:cubicBezTo>
                    <a:cubicBezTo>
                      <a:pt x="8" y="20"/>
                      <a:pt x="8" y="23"/>
                      <a:pt x="8" y="24"/>
                    </a:cubicBezTo>
                    <a:cubicBezTo>
                      <a:pt x="9" y="26"/>
                      <a:pt x="9" y="34"/>
                      <a:pt x="7" y="36"/>
                    </a:cubicBezTo>
                    <a:cubicBezTo>
                      <a:pt x="5" y="38"/>
                      <a:pt x="4" y="41"/>
                      <a:pt x="4" y="41"/>
                    </a:cubicBezTo>
                    <a:cubicBezTo>
                      <a:pt x="4" y="41"/>
                      <a:pt x="1" y="43"/>
                      <a:pt x="1" y="47"/>
                    </a:cubicBezTo>
                    <a:cubicBezTo>
                      <a:pt x="0" y="51"/>
                      <a:pt x="1" y="54"/>
                      <a:pt x="1" y="57"/>
                    </a:cubicBezTo>
                    <a:cubicBezTo>
                      <a:pt x="1" y="60"/>
                      <a:pt x="2" y="61"/>
                      <a:pt x="3" y="64"/>
                    </a:cubicBezTo>
                    <a:cubicBezTo>
                      <a:pt x="3" y="64"/>
                      <a:pt x="3" y="64"/>
                      <a:pt x="3" y="64"/>
                    </a:cubicBezTo>
                    <a:cubicBezTo>
                      <a:pt x="5" y="66"/>
                      <a:pt x="12" y="67"/>
                      <a:pt x="16" y="68"/>
                    </a:cubicBezTo>
                    <a:cubicBezTo>
                      <a:pt x="20" y="68"/>
                      <a:pt x="25" y="74"/>
                      <a:pt x="24" y="76"/>
                    </a:cubicBezTo>
                    <a:cubicBezTo>
                      <a:pt x="24" y="78"/>
                      <a:pt x="27" y="83"/>
                      <a:pt x="29" y="84"/>
                    </a:cubicBezTo>
                    <a:cubicBezTo>
                      <a:pt x="31" y="85"/>
                      <a:pt x="36" y="82"/>
                      <a:pt x="38" y="82"/>
                    </a:cubicBezTo>
                    <a:cubicBezTo>
                      <a:pt x="40" y="82"/>
                      <a:pt x="48" y="82"/>
                      <a:pt x="49" y="80"/>
                    </a:cubicBezTo>
                    <a:cubicBezTo>
                      <a:pt x="50" y="80"/>
                      <a:pt x="50" y="80"/>
                      <a:pt x="51" y="80"/>
                    </a:cubicBezTo>
                    <a:cubicBezTo>
                      <a:pt x="52" y="76"/>
                      <a:pt x="53" y="71"/>
                      <a:pt x="53" y="71"/>
                    </a:cubicBezTo>
                    <a:cubicBezTo>
                      <a:pt x="53" y="71"/>
                      <a:pt x="62" y="62"/>
                      <a:pt x="63" y="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0" name="Freeform 43"/>
              <p:cNvSpPr>
                <a:spLocks/>
              </p:cNvSpPr>
              <p:nvPr/>
            </p:nvSpPr>
            <p:spPr bwMode="auto">
              <a:xfrm>
                <a:off x="2334" y="2914"/>
                <a:ext cx="39" cy="81"/>
              </a:xfrm>
              <a:custGeom>
                <a:avLst/>
                <a:gdLst>
                  <a:gd name="T0" fmla="*/ 18 w 26"/>
                  <a:gd name="T1" fmla="*/ 34 h 54"/>
                  <a:gd name="T2" fmla="*/ 21 w 26"/>
                  <a:gd name="T3" fmla="*/ 28 h 54"/>
                  <a:gd name="T4" fmla="*/ 24 w 26"/>
                  <a:gd name="T5" fmla="*/ 23 h 54"/>
                  <a:gd name="T6" fmla="*/ 25 w 26"/>
                  <a:gd name="T7" fmla="*/ 11 h 54"/>
                  <a:gd name="T8" fmla="*/ 24 w 26"/>
                  <a:gd name="T9" fmla="*/ 5 h 54"/>
                  <a:gd name="T10" fmla="*/ 22 w 26"/>
                  <a:gd name="T11" fmla="*/ 5 h 54"/>
                  <a:gd name="T12" fmla="*/ 19 w 26"/>
                  <a:gd name="T13" fmla="*/ 1 h 54"/>
                  <a:gd name="T14" fmla="*/ 16 w 26"/>
                  <a:gd name="T15" fmla="*/ 5 h 54"/>
                  <a:gd name="T16" fmla="*/ 14 w 26"/>
                  <a:gd name="T17" fmla="*/ 8 h 54"/>
                  <a:gd name="T18" fmla="*/ 7 w 26"/>
                  <a:gd name="T19" fmla="*/ 10 h 54"/>
                  <a:gd name="T20" fmla="*/ 2 w 26"/>
                  <a:gd name="T21" fmla="*/ 13 h 54"/>
                  <a:gd name="T22" fmla="*/ 0 w 26"/>
                  <a:gd name="T23" fmla="*/ 13 h 54"/>
                  <a:gd name="T24" fmla="*/ 5 w 26"/>
                  <a:gd name="T25" fmla="*/ 21 h 54"/>
                  <a:gd name="T26" fmla="*/ 7 w 26"/>
                  <a:gd name="T27" fmla="*/ 28 h 54"/>
                  <a:gd name="T28" fmla="*/ 8 w 26"/>
                  <a:gd name="T29" fmla="*/ 38 h 54"/>
                  <a:gd name="T30" fmla="*/ 9 w 26"/>
                  <a:gd name="T31" fmla="*/ 54 h 54"/>
                  <a:gd name="T32" fmla="*/ 14 w 26"/>
                  <a:gd name="T33" fmla="*/ 53 h 54"/>
                  <a:gd name="T34" fmla="*/ 20 w 26"/>
                  <a:gd name="T35" fmla="*/ 51 h 54"/>
                  <a:gd name="T36" fmla="*/ 18 w 26"/>
                  <a:gd name="T37" fmla="*/ 44 h 54"/>
                  <a:gd name="T38" fmla="*/ 18 w 26"/>
                  <a:gd name="T39" fmla="*/ 3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54">
                    <a:moveTo>
                      <a:pt x="18" y="34"/>
                    </a:moveTo>
                    <a:cubicBezTo>
                      <a:pt x="18" y="30"/>
                      <a:pt x="21" y="28"/>
                      <a:pt x="21" y="28"/>
                    </a:cubicBezTo>
                    <a:cubicBezTo>
                      <a:pt x="21" y="28"/>
                      <a:pt x="22" y="25"/>
                      <a:pt x="24" y="23"/>
                    </a:cubicBezTo>
                    <a:cubicBezTo>
                      <a:pt x="26" y="21"/>
                      <a:pt x="26" y="13"/>
                      <a:pt x="25" y="11"/>
                    </a:cubicBezTo>
                    <a:cubicBezTo>
                      <a:pt x="25" y="10"/>
                      <a:pt x="25" y="7"/>
                      <a:pt x="24" y="5"/>
                    </a:cubicBezTo>
                    <a:cubicBezTo>
                      <a:pt x="24" y="5"/>
                      <a:pt x="23" y="5"/>
                      <a:pt x="22" y="5"/>
                    </a:cubicBezTo>
                    <a:cubicBezTo>
                      <a:pt x="19" y="4"/>
                      <a:pt x="21" y="2"/>
                      <a:pt x="19" y="1"/>
                    </a:cubicBezTo>
                    <a:cubicBezTo>
                      <a:pt x="16" y="0"/>
                      <a:pt x="15" y="3"/>
                      <a:pt x="16" y="5"/>
                    </a:cubicBezTo>
                    <a:cubicBezTo>
                      <a:pt x="16" y="7"/>
                      <a:pt x="15" y="7"/>
                      <a:pt x="14" y="8"/>
                    </a:cubicBezTo>
                    <a:cubicBezTo>
                      <a:pt x="13" y="9"/>
                      <a:pt x="8" y="10"/>
                      <a:pt x="7" y="10"/>
                    </a:cubicBezTo>
                    <a:cubicBezTo>
                      <a:pt x="5" y="10"/>
                      <a:pt x="3" y="13"/>
                      <a:pt x="2" y="13"/>
                    </a:cubicBezTo>
                    <a:cubicBezTo>
                      <a:pt x="1" y="13"/>
                      <a:pt x="1" y="13"/>
                      <a:pt x="0" y="13"/>
                    </a:cubicBezTo>
                    <a:cubicBezTo>
                      <a:pt x="1" y="20"/>
                      <a:pt x="2" y="19"/>
                      <a:pt x="5" y="21"/>
                    </a:cubicBezTo>
                    <a:cubicBezTo>
                      <a:pt x="9" y="23"/>
                      <a:pt x="5" y="26"/>
                      <a:pt x="7" y="28"/>
                    </a:cubicBezTo>
                    <a:cubicBezTo>
                      <a:pt x="8" y="29"/>
                      <a:pt x="8" y="33"/>
                      <a:pt x="8" y="38"/>
                    </a:cubicBezTo>
                    <a:cubicBezTo>
                      <a:pt x="8" y="41"/>
                      <a:pt x="9" y="48"/>
                      <a:pt x="9" y="54"/>
                    </a:cubicBezTo>
                    <a:cubicBezTo>
                      <a:pt x="11" y="53"/>
                      <a:pt x="13" y="53"/>
                      <a:pt x="14" y="53"/>
                    </a:cubicBezTo>
                    <a:cubicBezTo>
                      <a:pt x="17" y="53"/>
                      <a:pt x="19" y="49"/>
                      <a:pt x="20" y="51"/>
                    </a:cubicBezTo>
                    <a:cubicBezTo>
                      <a:pt x="19" y="48"/>
                      <a:pt x="18" y="47"/>
                      <a:pt x="18" y="44"/>
                    </a:cubicBezTo>
                    <a:cubicBezTo>
                      <a:pt x="18" y="41"/>
                      <a:pt x="17" y="38"/>
                      <a:pt x="18"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1" name="Freeform 45"/>
              <p:cNvSpPr>
                <a:spLocks/>
              </p:cNvSpPr>
              <p:nvPr/>
            </p:nvSpPr>
            <p:spPr bwMode="auto">
              <a:xfrm>
                <a:off x="2323" y="2932"/>
                <a:ext cx="24" cy="68"/>
              </a:xfrm>
              <a:custGeom>
                <a:avLst/>
                <a:gdLst>
                  <a:gd name="T0" fmla="*/ 14 w 16"/>
                  <a:gd name="T1" fmla="*/ 16 h 45"/>
                  <a:gd name="T2" fmla="*/ 12 w 16"/>
                  <a:gd name="T3" fmla="*/ 9 h 45"/>
                  <a:gd name="T4" fmla="*/ 7 w 16"/>
                  <a:gd name="T5" fmla="*/ 1 h 45"/>
                  <a:gd name="T6" fmla="*/ 1 w 16"/>
                  <a:gd name="T7" fmla="*/ 0 h 45"/>
                  <a:gd name="T8" fmla="*/ 0 w 16"/>
                  <a:gd name="T9" fmla="*/ 0 h 45"/>
                  <a:gd name="T10" fmla="*/ 2 w 16"/>
                  <a:gd name="T11" fmla="*/ 6 h 45"/>
                  <a:gd name="T12" fmla="*/ 4 w 16"/>
                  <a:gd name="T13" fmla="*/ 11 h 45"/>
                  <a:gd name="T14" fmla="*/ 4 w 16"/>
                  <a:gd name="T15" fmla="*/ 23 h 45"/>
                  <a:gd name="T16" fmla="*/ 6 w 16"/>
                  <a:gd name="T17" fmla="*/ 35 h 45"/>
                  <a:gd name="T18" fmla="*/ 9 w 16"/>
                  <a:gd name="T19" fmla="*/ 45 h 45"/>
                  <a:gd name="T20" fmla="*/ 11 w 16"/>
                  <a:gd name="T21" fmla="*/ 43 h 45"/>
                  <a:gd name="T22" fmla="*/ 16 w 16"/>
                  <a:gd name="T23" fmla="*/ 42 h 45"/>
                  <a:gd name="T24" fmla="*/ 15 w 16"/>
                  <a:gd name="T25" fmla="*/ 26 h 45"/>
                  <a:gd name="T26" fmla="*/ 14 w 16"/>
                  <a:gd name="T27"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5">
                    <a:moveTo>
                      <a:pt x="14" y="16"/>
                    </a:moveTo>
                    <a:cubicBezTo>
                      <a:pt x="12" y="14"/>
                      <a:pt x="16" y="11"/>
                      <a:pt x="12" y="9"/>
                    </a:cubicBezTo>
                    <a:cubicBezTo>
                      <a:pt x="9" y="7"/>
                      <a:pt x="8" y="8"/>
                      <a:pt x="7" y="1"/>
                    </a:cubicBezTo>
                    <a:cubicBezTo>
                      <a:pt x="5" y="1"/>
                      <a:pt x="3" y="0"/>
                      <a:pt x="1" y="0"/>
                    </a:cubicBezTo>
                    <a:cubicBezTo>
                      <a:pt x="0" y="0"/>
                      <a:pt x="0" y="0"/>
                      <a:pt x="0" y="0"/>
                    </a:cubicBezTo>
                    <a:cubicBezTo>
                      <a:pt x="0" y="3"/>
                      <a:pt x="1" y="5"/>
                      <a:pt x="2" y="6"/>
                    </a:cubicBezTo>
                    <a:cubicBezTo>
                      <a:pt x="3" y="6"/>
                      <a:pt x="4" y="8"/>
                      <a:pt x="4" y="11"/>
                    </a:cubicBezTo>
                    <a:cubicBezTo>
                      <a:pt x="3" y="14"/>
                      <a:pt x="3" y="20"/>
                      <a:pt x="4" y="23"/>
                    </a:cubicBezTo>
                    <a:cubicBezTo>
                      <a:pt x="5" y="26"/>
                      <a:pt x="6" y="30"/>
                      <a:pt x="6" y="35"/>
                    </a:cubicBezTo>
                    <a:cubicBezTo>
                      <a:pt x="6" y="37"/>
                      <a:pt x="8" y="41"/>
                      <a:pt x="9" y="45"/>
                    </a:cubicBezTo>
                    <a:cubicBezTo>
                      <a:pt x="10" y="44"/>
                      <a:pt x="10" y="44"/>
                      <a:pt x="11" y="43"/>
                    </a:cubicBezTo>
                    <a:cubicBezTo>
                      <a:pt x="12" y="42"/>
                      <a:pt x="14" y="42"/>
                      <a:pt x="16" y="42"/>
                    </a:cubicBezTo>
                    <a:cubicBezTo>
                      <a:pt x="16" y="36"/>
                      <a:pt x="15" y="29"/>
                      <a:pt x="15" y="26"/>
                    </a:cubicBezTo>
                    <a:cubicBezTo>
                      <a:pt x="15" y="21"/>
                      <a:pt x="15" y="17"/>
                      <a:pt x="14"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2" name="Freeform 47"/>
              <p:cNvSpPr>
                <a:spLocks/>
              </p:cNvSpPr>
              <p:nvPr/>
            </p:nvSpPr>
            <p:spPr bwMode="auto">
              <a:xfrm>
                <a:off x="2436" y="2905"/>
                <a:ext cx="94" cy="149"/>
              </a:xfrm>
              <a:custGeom>
                <a:avLst/>
                <a:gdLst>
                  <a:gd name="T0" fmla="*/ 26 w 63"/>
                  <a:gd name="T1" fmla="*/ 95 h 99"/>
                  <a:gd name="T2" fmla="*/ 49 w 63"/>
                  <a:gd name="T3" fmla="*/ 95 h 99"/>
                  <a:gd name="T4" fmla="*/ 61 w 63"/>
                  <a:gd name="T5" fmla="*/ 99 h 99"/>
                  <a:gd name="T6" fmla="*/ 63 w 63"/>
                  <a:gd name="T7" fmla="*/ 92 h 99"/>
                  <a:gd name="T8" fmla="*/ 62 w 63"/>
                  <a:gd name="T9" fmla="*/ 90 h 99"/>
                  <a:gd name="T10" fmla="*/ 56 w 63"/>
                  <a:gd name="T11" fmla="*/ 85 h 99"/>
                  <a:gd name="T12" fmla="*/ 54 w 63"/>
                  <a:gd name="T13" fmla="*/ 82 h 99"/>
                  <a:gd name="T14" fmla="*/ 53 w 63"/>
                  <a:gd name="T15" fmla="*/ 77 h 99"/>
                  <a:gd name="T16" fmla="*/ 50 w 63"/>
                  <a:gd name="T17" fmla="*/ 70 h 99"/>
                  <a:gd name="T18" fmla="*/ 49 w 63"/>
                  <a:gd name="T19" fmla="*/ 63 h 99"/>
                  <a:gd name="T20" fmla="*/ 54 w 63"/>
                  <a:gd name="T21" fmla="*/ 54 h 99"/>
                  <a:gd name="T22" fmla="*/ 58 w 63"/>
                  <a:gd name="T23" fmla="*/ 49 h 99"/>
                  <a:gd name="T24" fmla="*/ 55 w 63"/>
                  <a:gd name="T25" fmla="*/ 43 h 99"/>
                  <a:gd name="T26" fmla="*/ 48 w 63"/>
                  <a:gd name="T27" fmla="*/ 35 h 99"/>
                  <a:gd name="T28" fmla="*/ 46 w 63"/>
                  <a:gd name="T29" fmla="*/ 29 h 99"/>
                  <a:gd name="T30" fmla="*/ 54 w 63"/>
                  <a:gd name="T31" fmla="*/ 28 h 99"/>
                  <a:gd name="T32" fmla="*/ 57 w 63"/>
                  <a:gd name="T33" fmla="*/ 27 h 99"/>
                  <a:gd name="T34" fmla="*/ 54 w 63"/>
                  <a:gd name="T35" fmla="*/ 16 h 99"/>
                  <a:gd name="T36" fmla="*/ 52 w 63"/>
                  <a:gd name="T37" fmla="*/ 9 h 99"/>
                  <a:gd name="T38" fmla="*/ 47 w 63"/>
                  <a:gd name="T39" fmla="*/ 0 h 99"/>
                  <a:gd name="T40" fmla="*/ 47 w 63"/>
                  <a:gd name="T41" fmla="*/ 0 h 99"/>
                  <a:gd name="T42" fmla="*/ 46 w 63"/>
                  <a:gd name="T43" fmla="*/ 5 h 99"/>
                  <a:gd name="T44" fmla="*/ 50 w 63"/>
                  <a:gd name="T45" fmla="*/ 9 h 99"/>
                  <a:gd name="T46" fmla="*/ 50 w 63"/>
                  <a:gd name="T47" fmla="*/ 14 h 99"/>
                  <a:gd name="T48" fmla="*/ 45 w 63"/>
                  <a:gd name="T49" fmla="*/ 17 h 99"/>
                  <a:gd name="T50" fmla="*/ 40 w 63"/>
                  <a:gd name="T51" fmla="*/ 26 h 99"/>
                  <a:gd name="T52" fmla="*/ 38 w 63"/>
                  <a:gd name="T53" fmla="*/ 32 h 99"/>
                  <a:gd name="T54" fmla="*/ 37 w 63"/>
                  <a:gd name="T55" fmla="*/ 36 h 99"/>
                  <a:gd name="T56" fmla="*/ 33 w 63"/>
                  <a:gd name="T57" fmla="*/ 41 h 99"/>
                  <a:gd name="T58" fmla="*/ 27 w 63"/>
                  <a:gd name="T59" fmla="*/ 55 h 99"/>
                  <a:gd name="T60" fmla="*/ 23 w 63"/>
                  <a:gd name="T61" fmla="*/ 58 h 99"/>
                  <a:gd name="T62" fmla="*/ 17 w 63"/>
                  <a:gd name="T63" fmla="*/ 54 h 99"/>
                  <a:gd name="T64" fmla="*/ 12 w 63"/>
                  <a:gd name="T65" fmla="*/ 55 h 99"/>
                  <a:gd name="T66" fmla="*/ 2 w 63"/>
                  <a:gd name="T67" fmla="*/ 64 h 99"/>
                  <a:gd name="T68" fmla="*/ 0 w 63"/>
                  <a:gd name="T69" fmla="*/ 73 h 99"/>
                  <a:gd name="T70" fmla="*/ 3 w 63"/>
                  <a:gd name="T71" fmla="*/ 78 h 99"/>
                  <a:gd name="T72" fmla="*/ 10 w 63"/>
                  <a:gd name="T73" fmla="*/ 80 h 99"/>
                  <a:gd name="T74" fmla="*/ 12 w 63"/>
                  <a:gd name="T75" fmla="*/ 88 h 99"/>
                  <a:gd name="T76" fmla="*/ 11 w 63"/>
                  <a:gd name="T77" fmla="*/ 96 h 99"/>
                  <a:gd name="T78" fmla="*/ 22 w 63"/>
                  <a:gd name="T79" fmla="*/ 96 h 99"/>
                  <a:gd name="T80" fmla="*/ 26 w 63"/>
                  <a:gd name="T81"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3" h="99">
                    <a:moveTo>
                      <a:pt x="26" y="95"/>
                    </a:moveTo>
                    <a:cubicBezTo>
                      <a:pt x="26" y="95"/>
                      <a:pt x="46" y="96"/>
                      <a:pt x="49" y="95"/>
                    </a:cubicBezTo>
                    <a:cubicBezTo>
                      <a:pt x="52" y="95"/>
                      <a:pt x="61" y="99"/>
                      <a:pt x="61" y="99"/>
                    </a:cubicBezTo>
                    <a:cubicBezTo>
                      <a:pt x="61" y="99"/>
                      <a:pt x="61" y="94"/>
                      <a:pt x="63" y="92"/>
                    </a:cubicBezTo>
                    <a:cubicBezTo>
                      <a:pt x="63" y="91"/>
                      <a:pt x="62" y="91"/>
                      <a:pt x="62" y="90"/>
                    </a:cubicBezTo>
                    <a:cubicBezTo>
                      <a:pt x="61" y="89"/>
                      <a:pt x="58" y="86"/>
                      <a:pt x="56" y="85"/>
                    </a:cubicBezTo>
                    <a:cubicBezTo>
                      <a:pt x="55" y="83"/>
                      <a:pt x="54" y="82"/>
                      <a:pt x="54" y="82"/>
                    </a:cubicBezTo>
                    <a:cubicBezTo>
                      <a:pt x="54" y="82"/>
                      <a:pt x="55" y="79"/>
                      <a:pt x="53" y="77"/>
                    </a:cubicBezTo>
                    <a:cubicBezTo>
                      <a:pt x="51" y="74"/>
                      <a:pt x="50" y="73"/>
                      <a:pt x="50" y="70"/>
                    </a:cubicBezTo>
                    <a:cubicBezTo>
                      <a:pt x="50" y="67"/>
                      <a:pt x="49" y="64"/>
                      <a:pt x="49" y="63"/>
                    </a:cubicBezTo>
                    <a:cubicBezTo>
                      <a:pt x="49" y="61"/>
                      <a:pt x="52" y="58"/>
                      <a:pt x="54" y="54"/>
                    </a:cubicBezTo>
                    <a:cubicBezTo>
                      <a:pt x="54" y="52"/>
                      <a:pt x="56" y="50"/>
                      <a:pt x="58" y="49"/>
                    </a:cubicBezTo>
                    <a:cubicBezTo>
                      <a:pt x="57" y="48"/>
                      <a:pt x="56" y="45"/>
                      <a:pt x="55" y="43"/>
                    </a:cubicBezTo>
                    <a:cubicBezTo>
                      <a:pt x="54" y="39"/>
                      <a:pt x="51" y="38"/>
                      <a:pt x="48" y="35"/>
                    </a:cubicBezTo>
                    <a:cubicBezTo>
                      <a:pt x="45" y="32"/>
                      <a:pt x="46" y="30"/>
                      <a:pt x="46" y="29"/>
                    </a:cubicBezTo>
                    <a:cubicBezTo>
                      <a:pt x="46" y="28"/>
                      <a:pt x="50" y="28"/>
                      <a:pt x="54" y="28"/>
                    </a:cubicBezTo>
                    <a:cubicBezTo>
                      <a:pt x="57" y="28"/>
                      <a:pt x="58" y="28"/>
                      <a:pt x="57" y="27"/>
                    </a:cubicBezTo>
                    <a:cubicBezTo>
                      <a:pt x="56" y="26"/>
                      <a:pt x="53" y="20"/>
                      <a:pt x="54" y="16"/>
                    </a:cubicBezTo>
                    <a:cubicBezTo>
                      <a:pt x="54" y="12"/>
                      <a:pt x="52" y="11"/>
                      <a:pt x="52" y="9"/>
                    </a:cubicBezTo>
                    <a:cubicBezTo>
                      <a:pt x="53" y="6"/>
                      <a:pt x="50" y="0"/>
                      <a:pt x="47" y="0"/>
                    </a:cubicBezTo>
                    <a:cubicBezTo>
                      <a:pt x="47" y="0"/>
                      <a:pt x="47" y="0"/>
                      <a:pt x="47" y="0"/>
                    </a:cubicBezTo>
                    <a:cubicBezTo>
                      <a:pt x="46" y="2"/>
                      <a:pt x="46" y="4"/>
                      <a:pt x="46" y="5"/>
                    </a:cubicBezTo>
                    <a:cubicBezTo>
                      <a:pt x="46" y="6"/>
                      <a:pt x="48" y="8"/>
                      <a:pt x="50" y="9"/>
                    </a:cubicBezTo>
                    <a:cubicBezTo>
                      <a:pt x="51" y="9"/>
                      <a:pt x="50" y="12"/>
                      <a:pt x="50" y="14"/>
                    </a:cubicBezTo>
                    <a:cubicBezTo>
                      <a:pt x="50" y="16"/>
                      <a:pt x="46" y="16"/>
                      <a:pt x="45" y="17"/>
                    </a:cubicBezTo>
                    <a:cubicBezTo>
                      <a:pt x="44" y="18"/>
                      <a:pt x="40" y="25"/>
                      <a:pt x="40" y="26"/>
                    </a:cubicBezTo>
                    <a:cubicBezTo>
                      <a:pt x="40" y="27"/>
                      <a:pt x="39" y="31"/>
                      <a:pt x="38" y="32"/>
                    </a:cubicBezTo>
                    <a:cubicBezTo>
                      <a:pt x="37" y="32"/>
                      <a:pt x="37" y="35"/>
                      <a:pt x="37" y="36"/>
                    </a:cubicBezTo>
                    <a:cubicBezTo>
                      <a:pt x="37" y="38"/>
                      <a:pt x="33" y="39"/>
                      <a:pt x="33" y="41"/>
                    </a:cubicBezTo>
                    <a:cubicBezTo>
                      <a:pt x="33" y="43"/>
                      <a:pt x="28" y="52"/>
                      <a:pt x="27" y="55"/>
                    </a:cubicBezTo>
                    <a:cubicBezTo>
                      <a:pt x="25" y="57"/>
                      <a:pt x="24" y="61"/>
                      <a:pt x="23" y="58"/>
                    </a:cubicBezTo>
                    <a:cubicBezTo>
                      <a:pt x="23" y="56"/>
                      <a:pt x="19" y="53"/>
                      <a:pt x="17" y="54"/>
                    </a:cubicBezTo>
                    <a:cubicBezTo>
                      <a:pt x="15" y="55"/>
                      <a:pt x="13" y="55"/>
                      <a:pt x="12" y="55"/>
                    </a:cubicBezTo>
                    <a:cubicBezTo>
                      <a:pt x="11" y="55"/>
                      <a:pt x="2" y="64"/>
                      <a:pt x="2" y="64"/>
                    </a:cubicBezTo>
                    <a:cubicBezTo>
                      <a:pt x="2" y="64"/>
                      <a:pt x="1" y="69"/>
                      <a:pt x="0" y="73"/>
                    </a:cubicBezTo>
                    <a:cubicBezTo>
                      <a:pt x="1" y="74"/>
                      <a:pt x="2" y="76"/>
                      <a:pt x="3" y="78"/>
                    </a:cubicBezTo>
                    <a:cubicBezTo>
                      <a:pt x="5" y="81"/>
                      <a:pt x="8" y="79"/>
                      <a:pt x="10" y="80"/>
                    </a:cubicBezTo>
                    <a:cubicBezTo>
                      <a:pt x="11" y="80"/>
                      <a:pt x="13" y="86"/>
                      <a:pt x="12" y="88"/>
                    </a:cubicBezTo>
                    <a:cubicBezTo>
                      <a:pt x="12" y="90"/>
                      <a:pt x="10" y="94"/>
                      <a:pt x="11" y="96"/>
                    </a:cubicBezTo>
                    <a:cubicBezTo>
                      <a:pt x="22" y="96"/>
                      <a:pt x="22" y="96"/>
                      <a:pt x="22" y="96"/>
                    </a:cubicBezTo>
                    <a:lnTo>
                      <a:pt x="26"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3" name="Freeform 49"/>
              <p:cNvSpPr>
                <a:spLocks/>
              </p:cNvSpPr>
              <p:nvPr/>
            </p:nvSpPr>
            <p:spPr bwMode="auto">
              <a:xfrm>
                <a:off x="2213" y="2937"/>
                <a:ext cx="79" cy="82"/>
              </a:xfrm>
              <a:custGeom>
                <a:avLst/>
                <a:gdLst>
                  <a:gd name="T0" fmla="*/ 50 w 53"/>
                  <a:gd name="T1" fmla="*/ 46 h 55"/>
                  <a:gd name="T2" fmla="*/ 47 w 53"/>
                  <a:gd name="T3" fmla="*/ 36 h 55"/>
                  <a:gd name="T4" fmla="*/ 50 w 53"/>
                  <a:gd name="T5" fmla="*/ 28 h 55"/>
                  <a:gd name="T6" fmla="*/ 53 w 53"/>
                  <a:gd name="T7" fmla="*/ 22 h 55"/>
                  <a:gd name="T8" fmla="*/ 50 w 53"/>
                  <a:gd name="T9" fmla="*/ 9 h 55"/>
                  <a:gd name="T10" fmla="*/ 49 w 53"/>
                  <a:gd name="T11" fmla="*/ 8 h 55"/>
                  <a:gd name="T12" fmla="*/ 39 w 53"/>
                  <a:gd name="T13" fmla="*/ 9 h 55"/>
                  <a:gd name="T14" fmla="*/ 31 w 53"/>
                  <a:gd name="T15" fmla="*/ 6 h 55"/>
                  <a:gd name="T16" fmla="*/ 24 w 53"/>
                  <a:gd name="T17" fmla="*/ 4 h 55"/>
                  <a:gd name="T18" fmla="*/ 21 w 53"/>
                  <a:gd name="T19" fmla="*/ 3 h 55"/>
                  <a:gd name="T20" fmla="*/ 17 w 53"/>
                  <a:gd name="T21" fmla="*/ 3 h 55"/>
                  <a:gd name="T22" fmla="*/ 12 w 53"/>
                  <a:gd name="T23" fmla="*/ 5 h 55"/>
                  <a:gd name="T24" fmla="*/ 8 w 53"/>
                  <a:gd name="T25" fmla="*/ 4 h 55"/>
                  <a:gd name="T26" fmla="*/ 5 w 53"/>
                  <a:gd name="T27" fmla="*/ 5 h 55"/>
                  <a:gd name="T28" fmla="*/ 5 w 53"/>
                  <a:gd name="T29" fmla="*/ 12 h 55"/>
                  <a:gd name="T30" fmla="*/ 6 w 53"/>
                  <a:gd name="T31" fmla="*/ 16 h 55"/>
                  <a:gd name="T32" fmla="*/ 8 w 53"/>
                  <a:gd name="T33" fmla="*/ 21 h 55"/>
                  <a:gd name="T34" fmla="*/ 4 w 53"/>
                  <a:gd name="T35" fmla="*/ 22 h 55"/>
                  <a:gd name="T36" fmla="*/ 5 w 53"/>
                  <a:gd name="T37" fmla="*/ 27 h 55"/>
                  <a:gd name="T38" fmla="*/ 2 w 53"/>
                  <a:gd name="T39" fmla="*/ 31 h 55"/>
                  <a:gd name="T40" fmla="*/ 1 w 53"/>
                  <a:gd name="T41" fmla="*/ 38 h 55"/>
                  <a:gd name="T42" fmla="*/ 4 w 53"/>
                  <a:gd name="T43" fmla="*/ 40 h 55"/>
                  <a:gd name="T44" fmla="*/ 11 w 53"/>
                  <a:gd name="T45" fmla="*/ 47 h 55"/>
                  <a:gd name="T46" fmla="*/ 8 w 53"/>
                  <a:gd name="T47" fmla="*/ 55 h 55"/>
                  <a:gd name="T48" fmla="*/ 34 w 53"/>
                  <a:gd name="T49" fmla="*/ 49 h 55"/>
                  <a:gd name="T50" fmla="*/ 50 w 53"/>
                  <a:gd name="T51" fmla="*/ 50 h 55"/>
                  <a:gd name="T52" fmla="*/ 50 w 53"/>
                  <a:gd name="T53" fmla="*/ 4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55">
                    <a:moveTo>
                      <a:pt x="50" y="46"/>
                    </a:moveTo>
                    <a:cubicBezTo>
                      <a:pt x="49" y="44"/>
                      <a:pt x="47" y="38"/>
                      <a:pt x="47" y="36"/>
                    </a:cubicBezTo>
                    <a:cubicBezTo>
                      <a:pt x="47" y="35"/>
                      <a:pt x="50" y="30"/>
                      <a:pt x="50" y="28"/>
                    </a:cubicBezTo>
                    <a:cubicBezTo>
                      <a:pt x="50" y="26"/>
                      <a:pt x="53" y="24"/>
                      <a:pt x="53" y="22"/>
                    </a:cubicBezTo>
                    <a:cubicBezTo>
                      <a:pt x="53" y="21"/>
                      <a:pt x="52" y="14"/>
                      <a:pt x="50" y="9"/>
                    </a:cubicBezTo>
                    <a:cubicBezTo>
                      <a:pt x="50" y="9"/>
                      <a:pt x="49" y="9"/>
                      <a:pt x="49" y="8"/>
                    </a:cubicBezTo>
                    <a:cubicBezTo>
                      <a:pt x="47" y="7"/>
                      <a:pt x="41" y="7"/>
                      <a:pt x="39" y="9"/>
                    </a:cubicBezTo>
                    <a:cubicBezTo>
                      <a:pt x="36" y="12"/>
                      <a:pt x="32" y="7"/>
                      <a:pt x="31" y="6"/>
                    </a:cubicBezTo>
                    <a:cubicBezTo>
                      <a:pt x="30" y="5"/>
                      <a:pt x="27" y="2"/>
                      <a:pt x="24" y="4"/>
                    </a:cubicBezTo>
                    <a:cubicBezTo>
                      <a:pt x="22" y="5"/>
                      <a:pt x="21" y="5"/>
                      <a:pt x="21" y="3"/>
                    </a:cubicBezTo>
                    <a:cubicBezTo>
                      <a:pt x="21" y="0"/>
                      <a:pt x="17" y="1"/>
                      <a:pt x="17" y="3"/>
                    </a:cubicBezTo>
                    <a:cubicBezTo>
                      <a:pt x="16" y="5"/>
                      <a:pt x="13" y="7"/>
                      <a:pt x="12" y="5"/>
                    </a:cubicBezTo>
                    <a:cubicBezTo>
                      <a:pt x="11" y="4"/>
                      <a:pt x="9" y="2"/>
                      <a:pt x="8" y="4"/>
                    </a:cubicBezTo>
                    <a:cubicBezTo>
                      <a:pt x="7" y="6"/>
                      <a:pt x="6" y="6"/>
                      <a:pt x="5" y="5"/>
                    </a:cubicBezTo>
                    <a:cubicBezTo>
                      <a:pt x="4" y="8"/>
                      <a:pt x="3" y="11"/>
                      <a:pt x="5" y="12"/>
                    </a:cubicBezTo>
                    <a:cubicBezTo>
                      <a:pt x="7" y="13"/>
                      <a:pt x="7" y="15"/>
                      <a:pt x="6" y="16"/>
                    </a:cubicBezTo>
                    <a:cubicBezTo>
                      <a:pt x="6" y="17"/>
                      <a:pt x="9" y="20"/>
                      <a:pt x="8" y="21"/>
                    </a:cubicBezTo>
                    <a:cubicBezTo>
                      <a:pt x="7" y="22"/>
                      <a:pt x="5" y="20"/>
                      <a:pt x="4" y="22"/>
                    </a:cubicBezTo>
                    <a:cubicBezTo>
                      <a:pt x="3" y="23"/>
                      <a:pt x="6" y="25"/>
                      <a:pt x="5" y="27"/>
                    </a:cubicBezTo>
                    <a:cubicBezTo>
                      <a:pt x="4" y="28"/>
                      <a:pt x="2" y="28"/>
                      <a:pt x="2" y="31"/>
                    </a:cubicBezTo>
                    <a:cubicBezTo>
                      <a:pt x="3" y="35"/>
                      <a:pt x="2" y="37"/>
                      <a:pt x="1" y="38"/>
                    </a:cubicBezTo>
                    <a:cubicBezTo>
                      <a:pt x="0" y="39"/>
                      <a:pt x="1" y="39"/>
                      <a:pt x="4" y="40"/>
                    </a:cubicBezTo>
                    <a:cubicBezTo>
                      <a:pt x="7" y="42"/>
                      <a:pt x="11" y="44"/>
                      <a:pt x="11" y="47"/>
                    </a:cubicBezTo>
                    <a:cubicBezTo>
                      <a:pt x="10" y="49"/>
                      <a:pt x="9" y="50"/>
                      <a:pt x="8" y="55"/>
                    </a:cubicBezTo>
                    <a:cubicBezTo>
                      <a:pt x="13" y="55"/>
                      <a:pt x="23" y="51"/>
                      <a:pt x="34" y="49"/>
                    </a:cubicBezTo>
                    <a:cubicBezTo>
                      <a:pt x="40" y="48"/>
                      <a:pt x="46" y="49"/>
                      <a:pt x="50" y="50"/>
                    </a:cubicBezTo>
                    <a:cubicBezTo>
                      <a:pt x="51" y="49"/>
                      <a:pt x="51" y="47"/>
                      <a:pt x="50" y="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4" name="Freeform 51"/>
              <p:cNvSpPr>
                <a:spLocks/>
              </p:cNvSpPr>
              <p:nvPr/>
            </p:nvSpPr>
            <p:spPr bwMode="auto">
              <a:xfrm>
                <a:off x="2283" y="2932"/>
                <a:ext cx="54" cy="84"/>
              </a:xfrm>
              <a:custGeom>
                <a:avLst/>
                <a:gdLst>
                  <a:gd name="T0" fmla="*/ 31 w 36"/>
                  <a:gd name="T1" fmla="*/ 23 h 56"/>
                  <a:gd name="T2" fmla="*/ 31 w 36"/>
                  <a:gd name="T3" fmla="*/ 11 h 56"/>
                  <a:gd name="T4" fmla="*/ 29 w 36"/>
                  <a:gd name="T5" fmla="*/ 6 h 56"/>
                  <a:gd name="T6" fmla="*/ 27 w 36"/>
                  <a:gd name="T7" fmla="*/ 0 h 56"/>
                  <a:gd name="T8" fmla="*/ 24 w 36"/>
                  <a:gd name="T9" fmla="*/ 2 h 56"/>
                  <a:gd name="T10" fmla="*/ 3 w 36"/>
                  <a:gd name="T11" fmla="*/ 2 h 56"/>
                  <a:gd name="T12" fmla="*/ 4 w 36"/>
                  <a:gd name="T13" fmla="*/ 10 h 56"/>
                  <a:gd name="T14" fmla="*/ 3 w 36"/>
                  <a:gd name="T15" fmla="*/ 12 h 56"/>
                  <a:gd name="T16" fmla="*/ 6 w 36"/>
                  <a:gd name="T17" fmla="*/ 25 h 56"/>
                  <a:gd name="T18" fmla="*/ 3 w 36"/>
                  <a:gd name="T19" fmla="*/ 31 h 56"/>
                  <a:gd name="T20" fmla="*/ 0 w 36"/>
                  <a:gd name="T21" fmla="*/ 39 h 56"/>
                  <a:gd name="T22" fmla="*/ 3 w 36"/>
                  <a:gd name="T23" fmla="*/ 49 h 56"/>
                  <a:gd name="T24" fmla="*/ 3 w 36"/>
                  <a:gd name="T25" fmla="*/ 53 h 56"/>
                  <a:gd name="T26" fmla="*/ 10 w 36"/>
                  <a:gd name="T27" fmla="*/ 55 h 56"/>
                  <a:gd name="T28" fmla="*/ 26 w 36"/>
                  <a:gd name="T29" fmla="*/ 49 h 56"/>
                  <a:gd name="T30" fmla="*/ 36 w 36"/>
                  <a:gd name="T31" fmla="*/ 45 h 56"/>
                  <a:gd name="T32" fmla="*/ 33 w 36"/>
                  <a:gd name="T33" fmla="*/ 35 h 56"/>
                  <a:gd name="T34" fmla="*/ 31 w 36"/>
                  <a:gd name="T35" fmla="*/ 2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56">
                    <a:moveTo>
                      <a:pt x="31" y="23"/>
                    </a:moveTo>
                    <a:cubicBezTo>
                      <a:pt x="30" y="20"/>
                      <a:pt x="30" y="14"/>
                      <a:pt x="31" y="11"/>
                    </a:cubicBezTo>
                    <a:cubicBezTo>
                      <a:pt x="31" y="8"/>
                      <a:pt x="30" y="6"/>
                      <a:pt x="29" y="6"/>
                    </a:cubicBezTo>
                    <a:cubicBezTo>
                      <a:pt x="28" y="5"/>
                      <a:pt x="27" y="3"/>
                      <a:pt x="27" y="0"/>
                    </a:cubicBezTo>
                    <a:cubicBezTo>
                      <a:pt x="25" y="1"/>
                      <a:pt x="25" y="3"/>
                      <a:pt x="24" y="2"/>
                    </a:cubicBezTo>
                    <a:cubicBezTo>
                      <a:pt x="24" y="1"/>
                      <a:pt x="4" y="0"/>
                      <a:pt x="3" y="2"/>
                    </a:cubicBezTo>
                    <a:cubicBezTo>
                      <a:pt x="2" y="3"/>
                      <a:pt x="5" y="9"/>
                      <a:pt x="4" y="10"/>
                    </a:cubicBezTo>
                    <a:cubicBezTo>
                      <a:pt x="4" y="11"/>
                      <a:pt x="4" y="12"/>
                      <a:pt x="3" y="12"/>
                    </a:cubicBezTo>
                    <a:cubicBezTo>
                      <a:pt x="5" y="17"/>
                      <a:pt x="6" y="24"/>
                      <a:pt x="6" y="25"/>
                    </a:cubicBezTo>
                    <a:cubicBezTo>
                      <a:pt x="6" y="27"/>
                      <a:pt x="3" y="29"/>
                      <a:pt x="3" y="31"/>
                    </a:cubicBezTo>
                    <a:cubicBezTo>
                      <a:pt x="3" y="33"/>
                      <a:pt x="0" y="38"/>
                      <a:pt x="0" y="39"/>
                    </a:cubicBezTo>
                    <a:cubicBezTo>
                      <a:pt x="0" y="41"/>
                      <a:pt x="2" y="47"/>
                      <a:pt x="3" y="49"/>
                    </a:cubicBezTo>
                    <a:cubicBezTo>
                      <a:pt x="4" y="50"/>
                      <a:pt x="4" y="52"/>
                      <a:pt x="3" y="53"/>
                    </a:cubicBezTo>
                    <a:cubicBezTo>
                      <a:pt x="7" y="54"/>
                      <a:pt x="9" y="55"/>
                      <a:pt x="10" y="55"/>
                    </a:cubicBezTo>
                    <a:cubicBezTo>
                      <a:pt x="11" y="56"/>
                      <a:pt x="22" y="51"/>
                      <a:pt x="26" y="49"/>
                    </a:cubicBezTo>
                    <a:cubicBezTo>
                      <a:pt x="30" y="47"/>
                      <a:pt x="34" y="46"/>
                      <a:pt x="36" y="45"/>
                    </a:cubicBezTo>
                    <a:cubicBezTo>
                      <a:pt x="35" y="41"/>
                      <a:pt x="33" y="37"/>
                      <a:pt x="33" y="35"/>
                    </a:cubicBezTo>
                    <a:cubicBezTo>
                      <a:pt x="33" y="30"/>
                      <a:pt x="32" y="26"/>
                      <a:pt x="31"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5" name="Freeform 53"/>
              <p:cNvSpPr>
                <a:spLocks/>
              </p:cNvSpPr>
              <p:nvPr/>
            </p:nvSpPr>
            <p:spPr bwMode="auto">
              <a:xfrm>
                <a:off x="2129" y="2911"/>
                <a:ext cx="97" cy="75"/>
              </a:xfrm>
              <a:custGeom>
                <a:avLst/>
                <a:gdLst>
                  <a:gd name="T0" fmla="*/ 22 w 65"/>
                  <a:gd name="T1" fmla="*/ 26 h 50"/>
                  <a:gd name="T2" fmla="*/ 26 w 65"/>
                  <a:gd name="T3" fmla="*/ 25 h 50"/>
                  <a:gd name="T4" fmla="*/ 32 w 65"/>
                  <a:gd name="T5" fmla="*/ 24 h 50"/>
                  <a:gd name="T6" fmla="*/ 39 w 65"/>
                  <a:gd name="T7" fmla="*/ 33 h 50"/>
                  <a:gd name="T8" fmla="*/ 40 w 65"/>
                  <a:gd name="T9" fmla="*/ 38 h 50"/>
                  <a:gd name="T10" fmla="*/ 41 w 65"/>
                  <a:gd name="T11" fmla="*/ 38 h 50"/>
                  <a:gd name="T12" fmla="*/ 47 w 65"/>
                  <a:gd name="T13" fmla="*/ 37 h 50"/>
                  <a:gd name="T14" fmla="*/ 49 w 65"/>
                  <a:gd name="T15" fmla="*/ 45 h 50"/>
                  <a:gd name="T16" fmla="*/ 53 w 65"/>
                  <a:gd name="T17" fmla="*/ 48 h 50"/>
                  <a:gd name="T18" fmla="*/ 57 w 65"/>
                  <a:gd name="T19" fmla="*/ 45 h 50"/>
                  <a:gd name="T20" fmla="*/ 58 w 65"/>
                  <a:gd name="T21" fmla="*/ 46 h 50"/>
                  <a:gd name="T22" fmla="*/ 61 w 65"/>
                  <a:gd name="T23" fmla="*/ 44 h 50"/>
                  <a:gd name="T24" fmla="*/ 60 w 65"/>
                  <a:gd name="T25" fmla="*/ 39 h 50"/>
                  <a:gd name="T26" fmla="*/ 64 w 65"/>
                  <a:gd name="T27" fmla="*/ 38 h 50"/>
                  <a:gd name="T28" fmla="*/ 62 w 65"/>
                  <a:gd name="T29" fmla="*/ 33 h 50"/>
                  <a:gd name="T30" fmla="*/ 61 w 65"/>
                  <a:gd name="T31" fmla="*/ 29 h 50"/>
                  <a:gd name="T32" fmla="*/ 61 w 65"/>
                  <a:gd name="T33" fmla="*/ 22 h 50"/>
                  <a:gd name="T34" fmla="*/ 60 w 65"/>
                  <a:gd name="T35" fmla="*/ 21 h 50"/>
                  <a:gd name="T36" fmla="*/ 58 w 65"/>
                  <a:gd name="T37" fmla="*/ 16 h 50"/>
                  <a:gd name="T38" fmla="*/ 58 w 65"/>
                  <a:gd name="T39" fmla="*/ 13 h 50"/>
                  <a:gd name="T40" fmla="*/ 55 w 65"/>
                  <a:gd name="T41" fmla="*/ 9 h 50"/>
                  <a:gd name="T42" fmla="*/ 51 w 65"/>
                  <a:gd name="T43" fmla="*/ 2 h 50"/>
                  <a:gd name="T44" fmla="*/ 45 w 65"/>
                  <a:gd name="T45" fmla="*/ 7 h 50"/>
                  <a:gd name="T46" fmla="*/ 39 w 65"/>
                  <a:gd name="T47" fmla="*/ 6 h 50"/>
                  <a:gd name="T48" fmla="*/ 35 w 65"/>
                  <a:gd name="T49" fmla="*/ 7 h 50"/>
                  <a:gd name="T50" fmla="*/ 32 w 65"/>
                  <a:gd name="T51" fmla="*/ 5 h 50"/>
                  <a:gd name="T52" fmla="*/ 32 w 65"/>
                  <a:gd name="T53" fmla="*/ 3 h 50"/>
                  <a:gd name="T54" fmla="*/ 31 w 65"/>
                  <a:gd name="T55" fmla="*/ 4 h 50"/>
                  <a:gd name="T56" fmla="*/ 19 w 65"/>
                  <a:gd name="T57" fmla="*/ 3 h 50"/>
                  <a:gd name="T58" fmla="*/ 13 w 65"/>
                  <a:gd name="T59" fmla="*/ 0 h 50"/>
                  <a:gd name="T60" fmla="*/ 11 w 65"/>
                  <a:gd name="T61" fmla="*/ 4 h 50"/>
                  <a:gd name="T62" fmla="*/ 11 w 65"/>
                  <a:gd name="T63" fmla="*/ 8 h 50"/>
                  <a:gd name="T64" fmla="*/ 8 w 65"/>
                  <a:gd name="T65" fmla="*/ 10 h 50"/>
                  <a:gd name="T66" fmla="*/ 1 w 65"/>
                  <a:gd name="T67" fmla="*/ 14 h 50"/>
                  <a:gd name="T68" fmla="*/ 0 w 65"/>
                  <a:gd name="T69" fmla="*/ 15 h 50"/>
                  <a:gd name="T70" fmla="*/ 6 w 65"/>
                  <a:gd name="T71" fmla="*/ 22 h 50"/>
                  <a:gd name="T72" fmla="*/ 16 w 65"/>
                  <a:gd name="T73" fmla="*/ 33 h 50"/>
                  <a:gd name="T74" fmla="*/ 22 w 65"/>
                  <a:gd name="T75"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 h="50">
                    <a:moveTo>
                      <a:pt x="22" y="26"/>
                    </a:moveTo>
                    <a:cubicBezTo>
                      <a:pt x="22" y="24"/>
                      <a:pt x="24" y="25"/>
                      <a:pt x="26" y="25"/>
                    </a:cubicBezTo>
                    <a:cubicBezTo>
                      <a:pt x="28" y="26"/>
                      <a:pt x="30" y="24"/>
                      <a:pt x="32" y="24"/>
                    </a:cubicBezTo>
                    <a:cubicBezTo>
                      <a:pt x="34" y="24"/>
                      <a:pt x="39" y="31"/>
                      <a:pt x="39" y="33"/>
                    </a:cubicBezTo>
                    <a:cubicBezTo>
                      <a:pt x="39" y="35"/>
                      <a:pt x="39" y="36"/>
                      <a:pt x="40" y="38"/>
                    </a:cubicBezTo>
                    <a:cubicBezTo>
                      <a:pt x="40" y="38"/>
                      <a:pt x="41" y="38"/>
                      <a:pt x="41" y="38"/>
                    </a:cubicBezTo>
                    <a:cubicBezTo>
                      <a:pt x="44" y="38"/>
                      <a:pt x="46" y="37"/>
                      <a:pt x="47" y="37"/>
                    </a:cubicBezTo>
                    <a:cubicBezTo>
                      <a:pt x="48" y="37"/>
                      <a:pt x="50" y="42"/>
                      <a:pt x="49" y="45"/>
                    </a:cubicBezTo>
                    <a:cubicBezTo>
                      <a:pt x="49" y="47"/>
                      <a:pt x="52" y="50"/>
                      <a:pt x="53" y="48"/>
                    </a:cubicBezTo>
                    <a:cubicBezTo>
                      <a:pt x="55" y="46"/>
                      <a:pt x="56" y="43"/>
                      <a:pt x="57" y="45"/>
                    </a:cubicBezTo>
                    <a:cubicBezTo>
                      <a:pt x="57" y="46"/>
                      <a:pt x="58" y="46"/>
                      <a:pt x="58" y="46"/>
                    </a:cubicBezTo>
                    <a:cubicBezTo>
                      <a:pt x="59" y="45"/>
                      <a:pt x="60" y="45"/>
                      <a:pt x="61" y="44"/>
                    </a:cubicBezTo>
                    <a:cubicBezTo>
                      <a:pt x="62" y="42"/>
                      <a:pt x="59" y="40"/>
                      <a:pt x="60" y="39"/>
                    </a:cubicBezTo>
                    <a:cubicBezTo>
                      <a:pt x="61" y="37"/>
                      <a:pt x="63" y="39"/>
                      <a:pt x="64" y="38"/>
                    </a:cubicBezTo>
                    <a:cubicBezTo>
                      <a:pt x="65" y="37"/>
                      <a:pt x="62" y="34"/>
                      <a:pt x="62" y="33"/>
                    </a:cubicBezTo>
                    <a:cubicBezTo>
                      <a:pt x="63" y="32"/>
                      <a:pt x="63" y="30"/>
                      <a:pt x="61" y="29"/>
                    </a:cubicBezTo>
                    <a:cubicBezTo>
                      <a:pt x="59" y="28"/>
                      <a:pt x="60" y="25"/>
                      <a:pt x="61" y="22"/>
                    </a:cubicBezTo>
                    <a:cubicBezTo>
                      <a:pt x="60" y="22"/>
                      <a:pt x="60" y="21"/>
                      <a:pt x="60" y="21"/>
                    </a:cubicBezTo>
                    <a:cubicBezTo>
                      <a:pt x="59" y="19"/>
                      <a:pt x="59" y="16"/>
                      <a:pt x="58" y="16"/>
                    </a:cubicBezTo>
                    <a:cubicBezTo>
                      <a:pt x="56" y="16"/>
                      <a:pt x="56" y="13"/>
                      <a:pt x="58" y="13"/>
                    </a:cubicBezTo>
                    <a:cubicBezTo>
                      <a:pt x="59" y="12"/>
                      <a:pt x="55" y="10"/>
                      <a:pt x="55" y="9"/>
                    </a:cubicBezTo>
                    <a:cubicBezTo>
                      <a:pt x="55" y="7"/>
                      <a:pt x="52" y="3"/>
                      <a:pt x="51" y="2"/>
                    </a:cubicBezTo>
                    <a:cubicBezTo>
                      <a:pt x="50" y="2"/>
                      <a:pt x="47" y="7"/>
                      <a:pt x="45" y="7"/>
                    </a:cubicBezTo>
                    <a:cubicBezTo>
                      <a:pt x="44" y="7"/>
                      <a:pt x="40" y="4"/>
                      <a:pt x="39" y="6"/>
                    </a:cubicBezTo>
                    <a:cubicBezTo>
                      <a:pt x="38" y="9"/>
                      <a:pt x="36" y="5"/>
                      <a:pt x="35" y="7"/>
                    </a:cubicBezTo>
                    <a:cubicBezTo>
                      <a:pt x="33" y="9"/>
                      <a:pt x="32" y="5"/>
                      <a:pt x="32" y="5"/>
                    </a:cubicBezTo>
                    <a:cubicBezTo>
                      <a:pt x="32" y="5"/>
                      <a:pt x="32" y="4"/>
                      <a:pt x="32" y="3"/>
                    </a:cubicBezTo>
                    <a:cubicBezTo>
                      <a:pt x="32" y="3"/>
                      <a:pt x="31" y="3"/>
                      <a:pt x="31" y="4"/>
                    </a:cubicBezTo>
                    <a:cubicBezTo>
                      <a:pt x="27" y="5"/>
                      <a:pt x="19" y="4"/>
                      <a:pt x="19" y="3"/>
                    </a:cubicBezTo>
                    <a:cubicBezTo>
                      <a:pt x="18" y="1"/>
                      <a:pt x="13" y="0"/>
                      <a:pt x="13" y="0"/>
                    </a:cubicBezTo>
                    <a:cubicBezTo>
                      <a:pt x="13" y="0"/>
                      <a:pt x="13" y="4"/>
                      <a:pt x="11" y="4"/>
                    </a:cubicBezTo>
                    <a:cubicBezTo>
                      <a:pt x="8" y="5"/>
                      <a:pt x="11" y="8"/>
                      <a:pt x="11" y="8"/>
                    </a:cubicBezTo>
                    <a:cubicBezTo>
                      <a:pt x="11" y="9"/>
                      <a:pt x="9" y="10"/>
                      <a:pt x="8" y="10"/>
                    </a:cubicBezTo>
                    <a:cubicBezTo>
                      <a:pt x="7" y="9"/>
                      <a:pt x="3" y="12"/>
                      <a:pt x="1" y="14"/>
                    </a:cubicBezTo>
                    <a:cubicBezTo>
                      <a:pt x="1" y="14"/>
                      <a:pt x="1" y="14"/>
                      <a:pt x="0" y="15"/>
                    </a:cubicBezTo>
                    <a:cubicBezTo>
                      <a:pt x="3" y="17"/>
                      <a:pt x="3" y="20"/>
                      <a:pt x="6" y="22"/>
                    </a:cubicBezTo>
                    <a:cubicBezTo>
                      <a:pt x="9" y="25"/>
                      <a:pt x="14" y="28"/>
                      <a:pt x="16" y="33"/>
                    </a:cubicBezTo>
                    <a:cubicBezTo>
                      <a:pt x="18" y="31"/>
                      <a:pt x="22" y="28"/>
                      <a:pt x="22"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6" name="Freeform 55"/>
              <p:cNvSpPr>
                <a:spLocks/>
              </p:cNvSpPr>
              <p:nvPr/>
            </p:nvSpPr>
            <p:spPr bwMode="auto">
              <a:xfrm>
                <a:off x="2175" y="2967"/>
                <a:ext cx="54" cy="52"/>
              </a:xfrm>
              <a:custGeom>
                <a:avLst/>
                <a:gdLst>
                  <a:gd name="T0" fmla="*/ 29 w 36"/>
                  <a:gd name="T1" fmla="*/ 20 h 35"/>
                  <a:gd name="T2" fmla="*/ 26 w 36"/>
                  <a:gd name="T3" fmla="*/ 18 h 35"/>
                  <a:gd name="T4" fmla="*/ 27 w 36"/>
                  <a:gd name="T5" fmla="*/ 11 h 35"/>
                  <a:gd name="T6" fmla="*/ 27 w 36"/>
                  <a:gd name="T7" fmla="*/ 9 h 35"/>
                  <a:gd name="T8" fmla="*/ 26 w 36"/>
                  <a:gd name="T9" fmla="*/ 8 h 35"/>
                  <a:gd name="T10" fmla="*/ 22 w 36"/>
                  <a:gd name="T11" fmla="*/ 11 h 35"/>
                  <a:gd name="T12" fmla="*/ 18 w 36"/>
                  <a:gd name="T13" fmla="*/ 8 h 35"/>
                  <a:gd name="T14" fmla="*/ 16 w 36"/>
                  <a:gd name="T15" fmla="*/ 0 h 35"/>
                  <a:gd name="T16" fmla="*/ 10 w 36"/>
                  <a:gd name="T17" fmla="*/ 1 h 35"/>
                  <a:gd name="T18" fmla="*/ 9 w 36"/>
                  <a:gd name="T19" fmla="*/ 6 h 35"/>
                  <a:gd name="T20" fmla="*/ 2 w 36"/>
                  <a:gd name="T21" fmla="*/ 11 h 35"/>
                  <a:gd name="T22" fmla="*/ 0 w 36"/>
                  <a:gd name="T23" fmla="*/ 14 h 35"/>
                  <a:gd name="T24" fmla="*/ 11 w 36"/>
                  <a:gd name="T25" fmla="*/ 22 h 35"/>
                  <a:gd name="T26" fmla="*/ 31 w 36"/>
                  <a:gd name="T27" fmla="*/ 34 h 35"/>
                  <a:gd name="T28" fmla="*/ 33 w 36"/>
                  <a:gd name="T29" fmla="*/ 35 h 35"/>
                  <a:gd name="T30" fmla="*/ 36 w 36"/>
                  <a:gd name="T31" fmla="*/ 27 h 35"/>
                  <a:gd name="T32" fmla="*/ 29 w 36"/>
                  <a:gd name="T33"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 h="35">
                    <a:moveTo>
                      <a:pt x="29" y="20"/>
                    </a:moveTo>
                    <a:cubicBezTo>
                      <a:pt x="26" y="19"/>
                      <a:pt x="25" y="19"/>
                      <a:pt x="26" y="18"/>
                    </a:cubicBezTo>
                    <a:cubicBezTo>
                      <a:pt x="27" y="17"/>
                      <a:pt x="28" y="15"/>
                      <a:pt x="27" y="11"/>
                    </a:cubicBezTo>
                    <a:cubicBezTo>
                      <a:pt x="27" y="11"/>
                      <a:pt x="27" y="10"/>
                      <a:pt x="27" y="9"/>
                    </a:cubicBezTo>
                    <a:cubicBezTo>
                      <a:pt x="27" y="9"/>
                      <a:pt x="26" y="9"/>
                      <a:pt x="26" y="8"/>
                    </a:cubicBezTo>
                    <a:cubicBezTo>
                      <a:pt x="25" y="6"/>
                      <a:pt x="24" y="9"/>
                      <a:pt x="22" y="11"/>
                    </a:cubicBezTo>
                    <a:cubicBezTo>
                      <a:pt x="21" y="13"/>
                      <a:pt x="18" y="10"/>
                      <a:pt x="18" y="8"/>
                    </a:cubicBezTo>
                    <a:cubicBezTo>
                      <a:pt x="19" y="5"/>
                      <a:pt x="17" y="0"/>
                      <a:pt x="16" y="0"/>
                    </a:cubicBezTo>
                    <a:cubicBezTo>
                      <a:pt x="15" y="0"/>
                      <a:pt x="13" y="1"/>
                      <a:pt x="10" y="1"/>
                    </a:cubicBezTo>
                    <a:cubicBezTo>
                      <a:pt x="10" y="3"/>
                      <a:pt x="9" y="4"/>
                      <a:pt x="9" y="6"/>
                    </a:cubicBezTo>
                    <a:cubicBezTo>
                      <a:pt x="8" y="7"/>
                      <a:pt x="4" y="10"/>
                      <a:pt x="2" y="11"/>
                    </a:cubicBezTo>
                    <a:cubicBezTo>
                      <a:pt x="1" y="12"/>
                      <a:pt x="1" y="13"/>
                      <a:pt x="0" y="14"/>
                    </a:cubicBezTo>
                    <a:cubicBezTo>
                      <a:pt x="4" y="17"/>
                      <a:pt x="8" y="19"/>
                      <a:pt x="11" y="22"/>
                    </a:cubicBezTo>
                    <a:cubicBezTo>
                      <a:pt x="17" y="27"/>
                      <a:pt x="27" y="33"/>
                      <a:pt x="31" y="34"/>
                    </a:cubicBezTo>
                    <a:cubicBezTo>
                      <a:pt x="32" y="35"/>
                      <a:pt x="32" y="35"/>
                      <a:pt x="33" y="35"/>
                    </a:cubicBezTo>
                    <a:cubicBezTo>
                      <a:pt x="34" y="30"/>
                      <a:pt x="35" y="29"/>
                      <a:pt x="36" y="27"/>
                    </a:cubicBezTo>
                    <a:cubicBezTo>
                      <a:pt x="36" y="24"/>
                      <a:pt x="32" y="22"/>
                      <a:pt x="29"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7" name="Freeform 57"/>
              <p:cNvSpPr>
                <a:spLocks/>
              </p:cNvSpPr>
              <p:nvPr/>
            </p:nvSpPr>
            <p:spPr bwMode="auto">
              <a:xfrm>
                <a:off x="2153" y="2947"/>
                <a:ext cx="37" cy="41"/>
              </a:xfrm>
              <a:custGeom>
                <a:avLst/>
                <a:gdLst>
                  <a:gd name="T0" fmla="*/ 24 w 25"/>
                  <a:gd name="T1" fmla="*/ 19 h 27"/>
                  <a:gd name="T2" fmla="*/ 24 w 25"/>
                  <a:gd name="T3" fmla="*/ 14 h 27"/>
                  <a:gd name="T4" fmla="*/ 23 w 25"/>
                  <a:gd name="T5" fmla="*/ 9 h 27"/>
                  <a:gd name="T6" fmla="*/ 16 w 25"/>
                  <a:gd name="T7" fmla="*/ 0 h 27"/>
                  <a:gd name="T8" fmla="*/ 10 w 25"/>
                  <a:gd name="T9" fmla="*/ 1 h 27"/>
                  <a:gd name="T10" fmla="*/ 6 w 25"/>
                  <a:gd name="T11" fmla="*/ 2 h 27"/>
                  <a:gd name="T12" fmla="*/ 0 w 25"/>
                  <a:gd name="T13" fmla="*/ 9 h 27"/>
                  <a:gd name="T14" fmla="*/ 1 w 25"/>
                  <a:gd name="T15" fmla="*/ 12 h 27"/>
                  <a:gd name="T16" fmla="*/ 8 w 25"/>
                  <a:gd name="T17" fmla="*/ 23 h 27"/>
                  <a:gd name="T18" fmla="*/ 15 w 25"/>
                  <a:gd name="T19" fmla="*/ 27 h 27"/>
                  <a:gd name="T20" fmla="*/ 17 w 25"/>
                  <a:gd name="T21" fmla="*/ 24 h 27"/>
                  <a:gd name="T22" fmla="*/ 24 w 25"/>
                  <a:gd name="T2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27">
                    <a:moveTo>
                      <a:pt x="24" y="19"/>
                    </a:moveTo>
                    <a:cubicBezTo>
                      <a:pt x="24" y="17"/>
                      <a:pt x="25" y="15"/>
                      <a:pt x="24" y="14"/>
                    </a:cubicBezTo>
                    <a:cubicBezTo>
                      <a:pt x="23" y="12"/>
                      <a:pt x="23" y="11"/>
                      <a:pt x="23" y="9"/>
                    </a:cubicBezTo>
                    <a:cubicBezTo>
                      <a:pt x="23" y="7"/>
                      <a:pt x="18" y="0"/>
                      <a:pt x="16" y="0"/>
                    </a:cubicBezTo>
                    <a:cubicBezTo>
                      <a:pt x="14" y="0"/>
                      <a:pt x="12" y="2"/>
                      <a:pt x="10" y="1"/>
                    </a:cubicBezTo>
                    <a:cubicBezTo>
                      <a:pt x="8" y="1"/>
                      <a:pt x="6" y="0"/>
                      <a:pt x="6" y="2"/>
                    </a:cubicBezTo>
                    <a:cubicBezTo>
                      <a:pt x="6" y="4"/>
                      <a:pt x="2" y="7"/>
                      <a:pt x="0" y="9"/>
                    </a:cubicBezTo>
                    <a:cubicBezTo>
                      <a:pt x="0" y="10"/>
                      <a:pt x="1" y="11"/>
                      <a:pt x="1" y="12"/>
                    </a:cubicBezTo>
                    <a:cubicBezTo>
                      <a:pt x="3" y="19"/>
                      <a:pt x="5" y="20"/>
                      <a:pt x="8" y="23"/>
                    </a:cubicBezTo>
                    <a:cubicBezTo>
                      <a:pt x="9" y="24"/>
                      <a:pt x="12" y="25"/>
                      <a:pt x="15" y="27"/>
                    </a:cubicBezTo>
                    <a:cubicBezTo>
                      <a:pt x="16" y="26"/>
                      <a:pt x="16" y="25"/>
                      <a:pt x="17" y="24"/>
                    </a:cubicBezTo>
                    <a:cubicBezTo>
                      <a:pt x="19" y="23"/>
                      <a:pt x="23" y="20"/>
                      <a:pt x="24" y="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8" name="Freeform 59"/>
              <p:cNvSpPr>
                <a:spLocks/>
              </p:cNvSpPr>
              <p:nvPr/>
            </p:nvSpPr>
            <p:spPr bwMode="auto">
              <a:xfrm>
                <a:off x="2105" y="2709"/>
                <a:ext cx="108" cy="87"/>
              </a:xfrm>
              <a:custGeom>
                <a:avLst/>
                <a:gdLst>
                  <a:gd name="T0" fmla="*/ 34 w 72"/>
                  <a:gd name="T1" fmla="*/ 45 h 58"/>
                  <a:gd name="T2" fmla="*/ 43 w 72"/>
                  <a:gd name="T3" fmla="*/ 39 h 58"/>
                  <a:gd name="T4" fmla="*/ 43 w 72"/>
                  <a:gd name="T5" fmla="*/ 16 h 58"/>
                  <a:gd name="T6" fmla="*/ 71 w 72"/>
                  <a:gd name="T7" fmla="*/ 16 h 58"/>
                  <a:gd name="T8" fmla="*/ 72 w 72"/>
                  <a:gd name="T9" fmla="*/ 3 h 58"/>
                  <a:gd name="T10" fmla="*/ 65 w 72"/>
                  <a:gd name="T11" fmla="*/ 0 h 58"/>
                  <a:gd name="T12" fmla="*/ 33 w 72"/>
                  <a:gd name="T13" fmla="*/ 0 h 58"/>
                  <a:gd name="T14" fmla="*/ 29 w 72"/>
                  <a:gd name="T15" fmla="*/ 8 h 58"/>
                  <a:gd name="T16" fmla="*/ 17 w 72"/>
                  <a:gd name="T17" fmla="*/ 24 h 58"/>
                  <a:gd name="T18" fmla="*/ 2 w 72"/>
                  <a:gd name="T19" fmla="*/ 50 h 58"/>
                  <a:gd name="T20" fmla="*/ 0 w 72"/>
                  <a:gd name="T21" fmla="*/ 58 h 58"/>
                  <a:gd name="T22" fmla="*/ 34 w 72"/>
                  <a:gd name="T23" fmla="*/ 58 h 58"/>
                  <a:gd name="T24" fmla="*/ 34 w 72"/>
                  <a:gd name="T25" fmla="*/ 4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58">
                    <a:moveTo>
                      <a:pt x="34" y="45"/>
                    </a:moveTo>
                    <a:cubicBezTo>
                      <a:pt x="34" y="43"/>
                      <a:pt x="43" y="41"/>
                      <a:pt x="43" y="39"/>
                    </a:cubicBezTo>
                    <a:cubicBezTo>
                      <a:pt x="43" y="16"/>
                      <a:pt x="43" y="16"/>
                      <a:pt x="43" y="16"/>
                    </a:cubicBezTo>
                    <a:cubicBezTo>
                      <a:pt x="43" y="16"/>
                      <a:pt x="71" y="16"/>
                      <a:pt x="71" y="16"/>
                    </a:cubicBezTo>
                    <a:cubicBezTo>
                      <a:pt x="72" y="15"/>
                      <a:pt x="72" y="9"/>
                      <a:pt x="72" y="3"/>
                    </a:cubicBezTo>
                    <a:cubicBezTo>
                      <a:pt x="70" y="1"/>
                      <a:pt x="72" y="0"/>
                      <a:pt x="65" y="0"/>
                    </a:cubicBezTo>
                    <a:cubicBezTo>
                      <a:pt x="33" y="0"/>
                      <a:pt x="33" y="0"/>
                      <a:pt x="33" y="0"/>
                    </a:cubicBezTo>
                    <a:cubicBezTo>
                      <a:pt x="31" y="2"/>
                      <a:pt x="30" y="5"/>
                      <a:pt x="29" y="8"/>
                    </a:cubicBezTo>
                    <a:cubicBezTo>
                      <a:pt x="27" y="12"/>
                      <a:pt x="18" y="18"/>
                      <a:pt x="17" y="24"/>
                    </a:cubicBezTo>
                    <a:cubicBezTo>
                      <a:pt x="17" y="29"/>
                      <a:pt x="8" y="38"/>
                      <a:pt x="2" y="50"/>
                    </a:cubicBezTo>
                    <a:cubicBezTo>
                      <a:pt x="1" y="54"/>
                      <a:pt x="0" y="56"/>
                      <a:pt x="0" y="58"/>
                    </a:cubicBezTo>
                    <a:cubicBezTo>
                      <a:pt x="34" y="58"/>
                      <a:pt x="34" y="58"/>
                      <a:pt x="34" y="58"/>
                    </a:cubicBezTo>
                    <a:lnTo>
                      <a:pt x="34"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9" name="Freeform 61"/>
              <p:cNvSpPr>
                <a:spLocks/>
              </p:cNvSpPr>
              <p:nvPr/>
            </p:nvSpPr>
            <p:spPr bwMode="auto">
              <a:xfrm>
                <a:off x="2104" y="2714"/>
                <a:ext cx="157" cy="172"/>
              </a:xfrm>
              <a:custGeom>
                <a:avLst/>
                <a:gdLst>
                  <a:gd name="T0" fmla="*/ 8 w 105"/>
                  <a:gd name="T1" fmla="*/ 99 h 115"/>
                  <a:gd name="T2" fmla="*/ 16 w 105"/>
                  <a:gd name="T3" fmla="*/ 99 h 115"/>
                  <a:gd name="T4" fmla="*/ 23 w 105"/>
                  <a:gd name="T5" fmla="*/ 98 h 115"/>
                  <a:gd name="T6" fmla="*/ 28 w 105"/>
                  <a:gd name="T7" fmla="*/ 103 h 115"/>
                  <a:gd name="T8" fmla="*/ 31 w 105"/>
                  <a:gd name="T9" fmla="*/ 103 h 115"/>
                  <a:gd name="T10" fmla="*/ 37 w 105"/>
                  <a:gd name="T11" fmla="*/ 110 h 115"/>
                  <a:gd name="T12" fmla="*/ 41 w 105"/>
                  <a:gd name="T13" fmla="*/ 115 h 115"/>
                  <a:gd name="T14" fmla="*/ 45 w 105"/>
                  <a:gd name="T15" fmla="*/ 112 h 115"/>
                  <a:gd name="T16" fmla="*/ 50 w 105"/>
                  <a:gd name="T17" fmla="*/ 110 h 115"/>
                  <a:gd name="T18" fmla="*/ 55 w 105"/>
                  <a:gd name="T19" fmla="*/ 109 h 115"/>
                  <a:gd name="T20" fmla="*/ 61 w 105"/>
                  <a:gd name="T21" fmla="*/ 109 h 115"/>
                  <a:gd name="T22" fmla="*/ 66 w 105"/>
                  <a:gd name="T23" fmla="*/ 108 h 115"/>
                  <a:gd name="T24" fmla="*/ 100 w 105"/>
                  <a:gd name="T25" fmla="*/ 108 h 115"/>
                  <a:gd name="T26" fmla="*/ 101 w 105"/>
                  <a:gd name="T27" fmla="*/ 100 h 115"/>
                  <a:gd name="T28" fmla="*/ 98 w 105"/>
                  <a:gd name="T29" fmla="*/ 98 h 115"/>
                  <a:gd name="T30" fmla="*/ 90 w 105"/>
                  <a:gd name="T31" fmla="*/ 22 h 115"/>
                  <a:gd name="T32" fmla="*/ 105 w 105"/>
                  <a:gd name="T33" fmla="*/ 22 h 115"/>
                  <a:gd name="T34" fmla="*/ 74 w 105"/>
                  <a:gd name="T35" fmla="*/ 2 h 115"/>
                  <a:gd name="T36" fmla="*/ 73 w 105"/>
                  <a:gd name="T37" fmla="*/ 0 h 115"/>
                  <a:gd name="T38" fmla="*/ 72 w 105"/>
                  <a:gd name="T39" fmla="*/ 13 h 115"/>
                  <a:gd name="T40" fmla="*/ 44 w 105"/>
                  <a:gd name="T41" fmla="*/ 13 h 115"/>
                  <a:gd name="T42" fmla="*/ 44 w 105"/>
                  <a:gd name="T43" fmla="*/ 36 h 115"/>
                  <a:gd name="T44" fmla="*/ 35 w 105"/>
                  <a:gd name="T45" fmla="*/ 42 h 115"/>
                  <a:gd name="T46" fmla="*/ 35 w 105"/>
                  <a:gd name="T47" fmla="*/ 55 h 115"/>
                  <a:gd name="T48" fmla="*/ 1 w 105"/>
                  <a:gd name="T49" fmla="*/ 55 h 115"/>
                  <a:gd name="T50" fmla="*/ 5 w 105"/>
                  <a:gd name="T51" fmla="*/ 65 h 115"/>
                  <a:gd name="T52" fmla="*/ 7 w 105"/>
                  <a:gd name="T53" fmla="*/ 79 h 115"/>
                  <a:gd name="T54" fmla="*/ 5 w 105"/>
                  <a:gd name="T55" fmla="*/ 96 h 115"/>
                  <a:gd name="T56" fmla="*/ 3 w 105"/>
                  <a:gd name="T57" fmla="*/ 103 h 115"/>
                  <a:gd name="T58" fmla="*/ 4 w 105"/>
                  <a:gd name="T59" fmla="*/ 103 h 115"/>
                  <a:gd name="T60" fmla="*/ 8 w 105"/>
                  <a:gd name="T61" fmla="*/ 9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5" h="115">
                    <a:moveTo>
                      <a:pt x="8" y="99"/>
                    </a:moveTo>
                    <a:cubicBezTo>
                      <a:pt x="11" y="100"/>
                      <a:pt x="16" y="99"/>
                      <a:pt x="16" y="99"/>
                    </a:cubicBezTo>
                    <a:cubicBezTo>
                      <a:pt x="16" y="99"/>
                      <a:pt x="20" y="97"/>
                      <a:pt x="23" y="98"/>
                    </a:cubicBezTo>
                    <a:cubicBezTo>
                      <a:pt x="25" y="100"/>
                      <a:pt x="28" y="103"/>
                      <a:pt x="28" y="103"/>
                    </a:cubicBezTo>
                    <a:cubicBezTo>
                      <a:pt x="31" y="103"/>
                      <a:pt x="31" y="103"/>
                      <a:pt x="31" y="103"/>
                    </a:cubicBezTo>
                    <a:cubicBezTo>
                      <a:pt x="31" y="103"/>
                      <a:pt x="33" y="109"/>
                      <a:pt x="37" y="110"/>
                    </a:cubicBezTo>
                    <a:cubicBezTo>
                      <a:pt x="39" y="111"/>
                      <a:pt x="40" y="113"/>
                      <a:pt x="41" y="115"/>
                    </a:cubicBezTo>
                    <a:cubicBezTo>
                      <a:pt x="43" y="114"/>
                      <a:pt x="45" y="114"/>
                      <a:pt x="45" y="112"/>
                    </a:cubicBezTo>
                    <a:cubicBezTo>
                      <a:pt x="45" y="109"/>
                      <a:pt x="47" y="106"/>
                      <a:pt x="50" y="110"/>
                    </a:cubicBezTo>
                    <a:cubicBezTo>
                      <a:pt x="54" y="113"/>
                      <a:pt x="54" y="110"/>
                      <a:pt x="55" y="109"/>
                    </a:cubicBezTo>
                    <a:cubicBezTo>
                      <a:pt x="56" y="108"/>
                      <a:pt x="59" y="109"/>
                      <a:pt x="61" y="109"/>
                    </a:cubicBezTo>
                    <a:cubicBezTo>
                      <a:pt x="63" y="109"/>
                      <a:pt x="66" y="108"/>
                      <a:pt x="66" y="108"/>
                    </a:cubicBezTo>
                    <a:cubicBezTo>
                      <a:pt x="66" y="108"/>
                      <a:pt x="98" y="108"/>
                      <a:pt x="100" y="108"/>
                    </a:cubicBezTo>
                    <a:cubicBezTo>
                      <a:pt x="101" y="107"/>
                      <a:pt x="101" y="100"/>
                      <a:pt x="101" y="100"/>
                    </a:cubicBezTo>
                    <a:cubicBezTo>
                      <a:pt x="98" y="98"/>
                      <a:pt x="98" y="98"/>
                      <a:pt x="98" y="98"/>
                    </a:cubicBezTo>
                    <a:cubicBezTo>
                      <a:pt x="90" y="22"/>
                      <a:pt x="90" y="22"/>
                      <a:pt x="90" y="22"/>
                    </a:cubicBezTo>
                    <a:cubicBezTo>
                      <a:pt x="105" y="22"/>
                      <a:pt x="105" y="22"/>
                      <a:pt x="105" y="22"/>
                    </a:cubicBezTo>
                    <a:cubicBezTo>
                      <a:pt x="89" y="11"/>
                      <a:pt x="76" y="3"/>
                      <a:pt x="74" y="2"/>
                    </a:cubicBezTo>
                    <a:cubicBezTo>
                      <a:pt x="73" y="1"/>
                      <a:pt x="73" y="1"/>
                      <a:pt x="73" y="0"/>
                    </a:cubicBezTo>
                    <a:cubicBezTo>
                      <a:pt x="73" y="6"/>
                      <a:pt x="73" y="12"/>
                      <a:pt x="72" y="13"/>
                    </a:cubicBezTo>
                    <a:cubicBezTo>
                      <a:pt x="72" y="13"/>
                      <a:pt x="44" y="13"/>
                      <a:pt x="44" y="13"/>
                    </a:cubicBezTo>
                    <a:cubicBezTo>
                      <a:pt x="44" y="36"/>
                      <a:pt x="44" y="36"/>
                      <a:pt x="44" y="36"/>
                    </a:cubicBezTo>
                    <a:cubicBezTo>
                      <a:pt x="44" y="38"/>
                      <a:pt x="35" y="40"/>
                      <a:pt x="35" y="42"/>
                    </a:cubicBezTo>
                    <a:cubicBezTo>
                      <a:pt x="35" y="55"/>
                      <a:pt x="35" y="55"/>
                      <a:pt x="35" y="55"/>
                    </a:cubicBezTo>
                    <a:cubicBezTo>
                      <a:pt x="1" y="55"/>
                      <a:pt x="1" y="55"/>
                      <a:pt x="1" y="55"/>
                    </a:cubicBezTo>
                    <a:cubicBezTo>
                      <a:pt x="0" y="61"/>
                      <a:pt x="4" y="63"/>
                      <a:pt x="5" y="65"/>
                    </a:cubicBezTo>
                    <a:cubicBezTo>
                      <a:pt x="8" y="68"/>
                      <a:pt x="3" y="74"/>
                      <a:pt x="7" y="79"/>
                    </a:cubicBezTo>
                    <a:cubicBezTo>
                      <a:pt x="11" y="84"/>
                      <a:pt x="7" y="93"/>
                      <a:pt x="5" y="96"/>
                    </a:cubicBezTo>
                    <a:cubicBezTo>
                      <a:pt x="4" y="98"/>
                      <a:pt x="3" y="100"/>
                      <a:pt x="3" y="103"/>
                    </a:cubicBezTo>
                    <a:cubicBezTo>
                      <a:pt x="3" y="103"/>
                      <a:pt x="4" y="103"/>
                      <a:pt x="4" y="103"/>
                    </a:cubicBezTo>
                    <a:cubicBezTo>
                      <a:pt x="6" y="103"/>
                      <a:pt x="5" y="98"/>
                      <a:pt x="8" y="9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0" name="Freeform 63"/>
              <p:cNvSpPr>
                <a:spLocks/>
              </p:cNvSpPr>
              <p:nvPr/>
            </p:nvSpPr>
            <p:spPr bwMode="auto">
              <a:xfrm>
                <a:off x="2165" y="2747"/>
                <a:ext cx="214" cy="200"/>
              </a:xfrm>
              <a:custGeom>
                <a:avLst/>
                <a:gdLst>
                  <a:gd name="T0" fmla="*/ 136 w 143"/>
                  <a:gd name="T1" fmla="*/ 55 h 134"/>
                  <a:gd name="T2" fmla="*/ 132 w 143"/>
                  <a:gd name="T3" fmla="*/ 46 h 134"/>
                  <a:gd name="T4" fmla="*/ 122 w 143"/>
                  <a:gd name="T5" fmla="*/ 43 h 134"/>
                  <a:gd name="T6" fmla="*/ 117 w 143"/>
                  <a:gd name="T7" fmla="*/ 35 h 134"/>
                  <a:gd name="T8" fmla="*/ 64 w 143"/>
                  <a:gd name="T9" fmla="*/ 0 h 134"/>
                  <a:gd name="T10" fmla="*/ 49 w 143"/>
                  <a:gd name="T11" fmla="*/ 0 h 134"/>
                  <a:gd name="T12" fmla="*/ 57 w 143"/>
                  <a:gd name="T13" fmla="*/ 76 h 134"/>
                  <a:gd name="T14" fmla="*/ 60 w 143"/>
                  <a:gd name="T15" fmla="*/ 78 h 134"/>
                  <a:gd name="T16" fmla="*/ 59 w 143"/>
                  <a:gd name="T17" fmla="*/ 86 h 134"/>
                  <a:gd name="T18" fmla="*/ 25 w 143"/>
                  <a:gd name="T19" fmla="*/ 86 h 134"/>
                  <a:gd name="T20" fmla="*/ 20 w 143"/>
                  <a:gd name="T21" fmla="*/ 87 h 134"/>
                  <a:gd name="T22" fmla="*/ 14 w 143"/>
                  <a:gd name="T23" fmla="*/ 87 h 134"/>
                  <a:gd name="T24" fmla="*/ 9 w 143"/>
                  <a:gd name="T25" fmla="*/ 88 h 134"/>
                  <a:gd name="T26" fmla="*/ 4 w 143"/>
                  <a:gd name="T27" fmla="*/ 90 h 134"/>
                  <a:gd name="T28" fmla="*/ 0 w 143"/>
                  <a:gd name="T29" fmla="*/ 93 h 134"/>
                  <a:gd name="T30" fmla="*/ 1 w 143"/>
                  <a:gd name="T31" fmla="*/ 95 h 134"/>
                  <a:gd name="T32" fmla="*/ 2 w 143"/>
                  <a:gd name="T33" fmla="*/ 97 h 134"/>
                  <a:gd name="T34" fmla="*/ 3 w 143"/>
                  <a:gd name="T35" fmla="*/ 102 h 134"/>
                  <a:gd name="T36" fmla="*/ 8 w 143"/>
                  <a:gd name="T37" fmla="*/ 108 h 134"/>
                  <a:gd name="T38" fmla="*/ 8 w 143"/>
                  <a:gd name="T39" fmla="*/ 115 h 134"/>
                  <a:gd name="T40" fmla="*/ 11 w 143"/>
                  <a:gd name="T41" fmla="*/ 117 h 134"/>
                  <a:gd name="T42" fmla="*/ 15 w 143"/>
                  <a:gd name="T43" fmla="*/ 116 h 134"/>
                  <a:gd name="T44" fmla="*/ 21 w 143"/>
                  <a:gd name="T45" fmla="*/ 117 h 134"/>
                  <a:gd name="T46" fmla="*/ 27 w 143"/>
                  <a:gd name="T47" fmla="*/ 112 h 134"/>
                  <a:gd name="T48" fmla="*/ 31 w 143"/>
                  <a:gd name="T49" fmla="*/ 119 h 134"/>
                  <a:gd name="T50" fmla="*/ 34 w 143"/>
                  <a:gd name="T51" fmla="*/ 123 h 134"/>
                  <a:gd name="T52" fmla="*/ 34 w 143"/>
                  <a:gd name="T53" fmla="*/ 126 h 134"/>
                  <a:gd name="T54" fmla="*/ 36 w 143"/>
                  <a:gd name="T55" fmla="*/ 131 h 134"/>
                  <a:gd name="T56" fmla="*/ 40 w 143"/>
                  <a:gd name="T57" fmla="*/ 131 h 134"/>
                  <a:gd name="T58" fmla="*/ 44 w 143"/>
                  <a:gd name="T59" fmla="*/ 132 h 134"/>
                  <a:gd name="T60" fmla="*/ 49 w 143"/>
                  <a:gd name="T61" fmla="*/ 130 h 134"/>
                  <a:gd name="T62" fmla="*/ 53 w 143"/>
                  <a:gd name="T63" fmla="*/ 130 h 134"/>
                  <a:gd name="T64" fmla="*/ 56 w 143"/>
                  <a:gd name="T65" fmla="*/ 131 h 134"/>
                  <a:gd name="T66" fmla="*/ 59 w 143"/>
                  <a:gd name="T67" fmla="*/ 130 h 134"/>
                  <a:gd name="T68" fmla="*/ 61 w 143"/>
                  <a:gd name="T69" fmla="*/ 123 h 134"/>
                  <a:gd name="T70" fmla="*/ 61 w 143"/>
                  <a:gd name="T71" fmla="*/ 118 h 134"/>
                  <a:gd name="T72" fmla="*/ 67 w 143"/>
                  <a:gd name="T73" fmla="*/ 115 h 134"/>
                  <a:gd name="T74" fmla="*/ 70 w 143"/>
                  <a:gd name="T75" fmla="*/ 110 h 134"/>
                  <a:gd name="T76" fmla="*/ 73 w 143"/>
                  <a:gd name="T77" fmla="*/ 103 h 134"/>
                  <a:gd name="T78" fmla="*/ 78 w 143"/>
                  <a:gd name="T79" fmla="*/ 103 h 134"/>
                  <a:gd name="T80" fmla="*/ 82 w 143"/>
                  <a:gd name="T81" fmla="*/ 99 h 134"/>
                  <a:gd name="T82" fmla="*/ 86 w 143"/>
                  <a:gd name="T83" fmla="*/ 97 h 134"/>
                  <a:gd name="T84" fmla="*/ 90 w 143"/>
                  <a:gd name="T85" fmla="*/ 96 h 134"/>
                  <a:gd name="T86" fmla="*/ 97 w 143"/>
                  <a:gd name="T87" fmla="*/ 93 h 134"/>
                  <a:gd name="T88" fmla="*/ 103 w 143"/>
                  <a:gd name="T89" fmla="*/ 90 h 134"/>
                  <a:gd name="T90" fmla="*/ 114 w 143"/>
                  <a:gd name="T91" fmla="*/ 90 h 134"/>
                  <a:gd name="T92" fmla="*/ 121 w 143"/>
                  <a:gd name="T93" fmla="*/ 88 h 134"/>
                  <a:gd name="T94" fmla="*/ 134 w 143"/>
                  <a:gd name="T95" fmla="*/ 87 h 134"/>
                  <a:gd name="T96" fmla="*/ 140 w 143"/>
                  <a:gd name="T97" fmla="*/ 83 h 134"/>
                  <a:gd name="T98" fmla="*/ 143 w 143"/>
                  <a:gd name="T99" fmla="*/ 77 h 134"/>
                  <a:gd name="T100" fmla="*/ 143 w 143"/>
                  <a:gd name="T101" fmla="*/ 54 h 134"/>
                  <a:gd name="T102" fmla="*/ 136 w 143"/>
                  <a:gd name="T103" fmla="*/ 5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3" h="134">
                    <a:moveTo>
                      <a:pt x="136" y="55"/>
                    </a:moveTo>
                    <a:cubicBezTo>
                      <a:pt x="136" y="55"/>
                      <a:pt x="136" y="49"/>
                      <a:pt x="132" y="46"/>
                    </a:cubicBezTo>
                    <a:cubicBezTo>
                      <a:pt x="127" y="44"/>
                      <a:pt x="122" y="43"/>
                      <a:pt x="122" y="43"/>
                    </a:cubicBezTo>
                    <a:cubicBezTo>
                      <a:pt x="122" y="43"/>
                      <a:pt x="119" y="38"/>
                      <a:pt x="117" y="35"/>
                    </a:cubicBezTo>
                    <a:cubicBezTo>
                      <a:pt x="115" y="34"/>
                      <a:pt x="87" y="15"/>
                      <a:pt x="64" y="0"/>
                    </a:cubicBezTo>
                    <a:cubicBezTo>
                      <a:pt x="49" y="0"/>
                      <a:pt x="49" y="0"/>
                      <a:pt x="49" y="0"/>
                    </a:cubicBezTo>
                    <a:cubicBezTo>
                      <a:pt x="57" y="76"/>
                      <a:pt x="57" y="76"/>
                      <a:pt x="57" y="76"/>
                    </a:cubicBezTo>
                    <a:cubicBezTo>
                      <a:pt x="60" y="78"/>
                      <a:pt x="60" y="78"/>
                      <a:pt x="60" y="78"/>
                    </a:cubicBezTo>
                    <a:cubicBezTo>
                      <a:pt x="60" y="78"/>
                      <a:pt x="60" y="85"/>
                      <a:pt x="59" y="86"/>
                    </a:cubicBezTo>
                    <a:cubicBezTo>
                      <a:pt x="57" y="86"/>
                      <a:pt x="25" y="86"/>
                      <a:pt x="25" y="86"/>
                    </a:cubicBezTo>
                    <a:cubicBezTo>
                      <a:pt x="25" y="86"/>
                      <a:pt x="22" y="87"/>
                      <a:pt x="20" y="87"/>
                    </a:cubicBezTo>
                    <a:cubicBezTo>
                      <a:pt x="18" y="87"/>
                      <a:pt x="15" y="86"/>
                      <a:pt x="14" y="87"/>
                    </a:cubicBezTo>
                    <a:cubicBezTo>
                      <a:pt x="13" y="88"/>
                      <a:pt x="13" y="91"/>
                      <a:pt x="9" y="88"/>
                    </a:cubicBezTo>
                    <a:cubicBezTo>
                      <a:pt x="6" y="84"/>
                      <a:pt x="4" y="87"/>
                      <a:pt x="4" y="90"/>
                    </a:cubicBezTo>
                    <a:cubicBezTo>
                      <a:pt x="4" y="92"/>
                      <a:pt x="2" y="92"/>
                      <a:pt x="0" y="93"/>
                    </a:cubicBezTo>
                    <a:cubicBezTo>
                      <a:pt x="0" y="94"/>
                      <a:pt x="1" y="95"/>
                      <a:pt x="1" y="95"/>
                    </a:cubicBezTo>
                    <a:cubicBezTo>
                      <a:pt x="2" y="97"/>
                      <a:pt x="2" y="97"/>
                      <a:pt x="2" y="97"/>
                    </a:cubicBezTo>
                    <a:cubicBezTo>
                      <a:pt x="2" y="97"/>
                      <a:pt x="2" y="101"/>
                      <a:pt x="3" y="102"/>
                    </a:cubicBezTo>
                    <a:cubicBezTo>
                      <a:pt x="5" y="104"/>
                      <a:pt x="8" y="106"/>
                      <a:pt x="8" y="108"/>
                    </a:cubicBezTo>
                    <a:cubicBezTo>
                      <a:pt x="8" y="109"/>
                      <a:pt x="8" y="115"/>
                      <a:pt x="8" y="115"/>
                    </a:cubicBezTo>
                    <a:cubicBezTo>
                      <a:pt x="8" y="115"/>
                      <a:pt x="9" y="119"/>
                      <a:pt x="11" y="117"/>
                    </a:cubicBezTo>
                    <a:cubicBezTo>
                      <a:pt x="12" y="115"/>
                      <a:pt x="14" y="119"/>
                      <a:pt x="15" y="116"/>
                    </a:cubicBezTo>
                    <a:cubicBezTo>
                      <a:pt x="16" y="114"/>
                      <a:pt x="20" y="117"/>
                      <a:pt x="21" y="117"/>
                    </a:cubicBezTo>
                    <a:cubicBezTo>
                      <a:pt x="23" y="117"/>
                      <a:pt x="26" y="112"/>
                      <a:pt x="27" y="112"/>
                    </a:cubicBezTo>
                    <a:cubicBezTo>
                      <a:pt x="28" y="113"/>
                      <a:pt x="31" y="117"/>
                      <a:pt x="31" y="119"/>
                    </a:cubicBezTo>
                    <a:cubicBezTo>
                      <a:pt x="31" y="120"/>
                      <a:pt x="35" y="122"/>
                      <a:pt x="34" y="123"/>
                    </a:cubicBezTo>
                    <a:cubicBezTo>
                      <a:pt x="32" y="123"/>
                      <a:pt x="32" y="126"/>
                      <a:pt x="34" y="126"/>
                    </a:cubicBezTo>
                    <a:cubicBezTo>
                      <a:pt x="35" y="126"/>
                      <a:pt x="35" y="129"/>
                      <a:pt x="36" y="131"/>
                    </a:cubicBezTo>
                    <a:cubicBezTo>
                      <a:pt x="37" y="132"/>
                      <a:pt x="39" y="133"/>
                      <a:pt x="40" y="131"/>
                    </a:cubicBezTo>
                    <a:cubicBezTo>
                      <a:pt x="41" y="129"/>
                      <a:pt x="43" y="131"/>
                      <a:pt x="44" y="132"/>
                    </a:cubicBezTo>
                    <a:cubicBezTo>
                      <a:pt x="45" y="134"/>
                      <a:pt x="48" y="132"/>
                      <a:pt x="49" y="130"/>
                    </a:cubicBezTo>
                    <a:cubicBezTo>
                      <a:pt x="49" y="128"/>
                      <a:pt x="53" y="127"/>
                      <a:pt x="53" y="130"/>
                    </a:cubicBezTo>
                    <a:cubicBezTo>
                      <a:pt x="53" y="132"/>
                      <a:pt x="54" y="132"/>
                      <a:pt x="56" y="131"/>
                    </a:cubicBezTo>
                    <a:cubicBezTo>
                      <a:pt x="57" y="130"/>
                      <a:pt x="58" y="130"/>
                      <a:pt x="59" y="130"/>
                    </a:cubicBezTo>
                    <a:cubicBezTo>
                      <a:pt x="60" y="127"/>
                      <a:pt x="61" y="124"/>
                      <a:pt x="61" y="123"/>
                    </a:cubicBezTo>
                    <a:cubicBezTo>
                      <a:pt x="62" y="122"/>
                      <a:pt x="59" y="118"/>
                      <a:pt x="61" y="118"/>
                    </a:cubicBezTo>
                    <a:cubicBezTo>
                      <a:pt x="62" y="117"/>
                      <a:pt x="66" y="118"/>
                      <a:pt x="67" y="115"/>
                    </a:cubicBezTo>
                    <a:cubicBezTo>
                      <a:pt x="69" y="111"/>
                      <a:pt x="70" y="110"/>
                      <a:pt x="70" y="110"/>
                    </a:cubicBezTo>
                    <a:cubicBezTo>
                      <a:pt x="70" y="110"/>
                      <a:pt x="71" y="102"/>
                      <a:pt x="73" y="103"/>
                    </a:cubicBezTo>
                    <a:cubicBezTo>
                      <a:pt x="75" y="104"/>
                      <a:pt x="78" y="106"/>
                      <a:pt x="78" y="103"/>
                    </a:cubicBezTo>
                    <a:cubicBezTo>
                      <a:pt x="79" y="100"/>
                      <a:pt x="81" y="102"/>
                      <a:pt x="82" y="99"/>
                    </a:cubicBezTo>
                    <a:cubicBezTo>
                      <a:pt x="83" y="97"/>
                      <a:pt x="84" y="97"/>
                      <a:pt x="86" y="97"/>
                    </a:cubicBezTo>
                    <a:cubicBezTo>
                      <a:pt x="88" y="98"/>
                      <a:pt x="90" y="97"/>
                      <a:pt x="90" y="96"/>
                    </a:cubicBezTo>
                    <a:cubicBezTo>
                      <a:pt x="90" y="94"/>
                      <a:pt x="94" y="95"/>
                      <a:pt x="97" y="93"/>
                    </a:cubicBezTo>
                    <a:cubicBezTo>
                      <a:pt x="100" y="90"/>
                      <a:pt x="102" y="88"/>
                      <a:pt x="103" y="90"/>
                    </a:cubicBezTo>
                    <a:cubicBezTo>
                      <a:pt x="105" y="91"/>
                      <a:pt x="113" y="91"/>
                      <a:pt x="114" y="90"/>
                    </a:cubicBezTo>
                    <a:cubicBezTo>
                      <a:pt x="115" y="90"/>
                      <a:pt x="118" y="87"/>
                      <a:pt x="121" y="88"/>
                    </a:cubicBezTo>
                    <a:cubicBezTo>
                      <a:pt x="124" y="88"/>
                      <a:pt x="131" y="87"/>
                      <a:pt x="134" y="87"/>
                    </a:cubicBezTo>
                    <a:cubicBezTo>
                      <a:pt x="138" y="87"/>
                      <a:pt x="139" y="84"/>
                      <a:pt x="140" y="83"/>
                    </a:cubicBezTo>
                    <a:cubicBezTo>
                      <a:pt x="141" y="82"/>
                      <a:pt x="142" y="77"/>
                      <a:pt x="143" y="77"/>
                    </a:cubicBezTo>
                    <a:cubicBezTo>
                      <a:pt x="143" y="76"/>
                      <a:pt x="143" y="60"/>
                      <a:pt x="143" y="54"/>
                    </a:cubicBezTo>
                    <a:cubicBezTo>
                      <a:pt x="140" y="54"/>
                      <a:pt x="136" y="55"/>
                      <a:pt x="136" y="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1" name="Freeform 65"/>
              <p:cNvSpPr>
                <a:spLocks/>
              </p:cNvSpPr>
              <p:nvPr/>
            </p:nvSpPr>
            <p:spPr bwMode="auto">
              <a:xfrm>
                <a:off x="2253" y="2878"/>
                <a:ext cx="105" cy="77"/>
              </a:xfrm>
              <a:custGeom>
                <a:avLst/>
                <a:gdLst>
                  <a:gd name="T0" fmla="*/ 70 w 70"/>
                  <a:gd name="T1" fmla="*/ 29 h 51"/>
                  <a:gd name="T2" fmla="*/ 66 w 70"/>
                  <a:gd name="T3" fmla="*/ 27 h 51"/>
                  <a:gd name="T4" fmla="*/ 66 w 70"/>
                  <a:gd name="T5" fmla="*/ 22 h 51"/>
                  <a:gd name="T6" fmla="*/ 61 w 70"/>
                  <a:gd name="T7" fmla="*/ 23 h 51"/>
                  <a:gd name="T8" fmla="*/ 58 w 70"/>
                  <a:gd name="T9" fmla="*/ 20 h 51"/>
                  <a:gd name="T10" fmla="*/ 57 w 70"/>
                  <a:gd name="T11" fmla="*/ 17 h 51"/>
                  <a:gd name="T12" fmla="*/ 53 w 70"/>
                  <a:gd name="T13" fmla="*/ 12 h 51"/>
                  <a:gd name="T14" fmla="*/ 50 w 70"/>
                  <a:gd name="T15" fmla="*/ 7 h 51"/>
                  <a:gd name="T16" fmla="*/ 50 w 70"/>
                  <a:gd name="T17" fmla="*/ 3 h 51"/>
                  <a:gd name="T18" fmla="*/ 44 w 70"/>
                  <a:gd name="T19" fmla="*/ 2 h 51"/>
                  <a:gd name="T20" fmla="*/ 38 w 70"/>
                  <a:gd name="T21" fmla="*/ 5 h 51"/>
                  <a:gd name="T22" fmla="*/ 31 w 70"/>
                  <a:gd name="T23" fmla="*/ 8 h 51"/>
                  <a:gd name="T24" fmla="*/ 27 w 70"/>
                  <a:gd name="T25" fmla="*/ 9 h 51"/>
                  <a:gd name="T26" fmla="*/ 23 w 70"/>
                  <a:gd name="T27" fmla="*/ 11 h 51"/>
                  <a:gd name="T28" fmla="*/ 19 w 70"/>
                  <a:gd name="T29" fmla="*/ 15 h 51"/>
                  <a:gd name="T30" fmla="*/ 14 w 70"/>
                  <a:gd name="T31" fmla="*/ 15 h 51"/>
                  <a:gd name="T32" fmla="*/ 11 w 70"/>
                  <a:gd name="T33" fmla="*/ 22 h 51"/>
                  <a:gd name="T34" fmla="*/ 8 w 70"/>
                  <a:gd name="T35" fmla="*/ 27 h 51"/>
                  <a:gd name="T36" fmla="*/ 2 w 70"/>
                  <a:gd name="T37" fmla="*/ 30 h 51"/>
                  <a:gd name="T38" fmla="*/ 2 w 70"/>
                  <a:gd name="T39" fmla="*/ 36 h 51"/>
                  <a:gd name="T40" fmla="*/ 0 w 70"/>
                  <a:gd name="T41" fmla="*/ 42 h 51"/>
                  <a:gd name="T42" fmla="*/ 4 w 70"/>
                  <a:gd name="T43" fmla="*/ 45 h 51"/>
                  <a:gd name="T44" fmla="*/ 12 w 70"/>
                  <a:gd name="T45" fmla="*/ 48 h 51"/>
                  <a:gd name="T46" fmla="*/ 22 w 70"/>
                  <a:gd name="T47" fmla="*/ 47 h 51"/>
                  <a:gd name="T48" fmla="*/ 24 w 70"/>
                  <a:gd name="T49" fmla="*/ 46 h 51"/>
                  <a:gd name="T50" fmla="*/ 23 w 70"/>
                  <a:gd name="T51" fmla="*/ 38 h 51"/>
                  <a:gd name="T52" fmla="*/ 44 w 70"/>
                  <a:gd name="T53" fmla="*/ 38 h 51"/>
                  <a:gd name="T54" fmla="*/ 48 w 70"/>
                  <a:gd name="T55" fmla="*/ 36 h 51"/>
                  <a:gd name="T56" fmla="*/ 56 w 70"/>
                  <a:gd name="T57" fmla="*/ 37 h 51"/>
                  <a:gd name="T58" fmla="*/ 61 w 70"/>
                  <a:gd name="T59" fmla="*/ 34 h 51"/>
                  <a:gd name="T60" fmla="*/ 68 w 70"/>
                  <a:gd name="T61" fmla="*/ 32 h 51"/>
                  <a:gd name="T62" fmla="*/ 70 w 70"/>
                  <a:gd name="T63" fmla="*/ 29 h 51"/>
                  <a:gd name="T64" fmla="*/ 70 w 70"/>
                  <a:gd name="T65"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0" h="51">
                    <a:moveTo>
                      <a:pt x="70" y="29"/>
                    </a:moveTo>
                    <a:cubicBezTo>
                      <a:pt x="69" y="28"/>
                      <a:pt x="67" y="27"/>
                      <a:pt x="66" y="27"/>
                    </a:cubicBezTo>
                    <a:cubicBezTo>
                      <a:pt x="66" y="27"/>
                      <a:pt x="66" y="23"/>
                      <a:pt x="66" y="22"/>
                    </a:cubicBezTo>
                    <a:cubicBezTo>
                      <a:pt x="65" y="22"/>
                      <a:pt x="63" y="24"/>
                      <a:pt x="61" y="23"/>
                    </a:cubicBezTo>
                    <a:cubicBezTo>
                      <a:pt x="60" y="22"/>
                      <a:pt x="59" y="20"/>
                      <a:pt x="58" y="20"/>
                    </a:cubicBezTo>
                    <a:cubicBezTo>
                      <a:pt x="57" y="20"/>
                      <a:pt x="57" y="18"/>
                      <a:pt x="57" y="17"/>
                    </a:cubicBezTo>
                    <a:cubicBezTo>
                      <a:pt x="57" y="15"/>
                      <a:pt x="54" y="13"/>
                      <a:pt x="53" y="12"/>
                    </a:cubicBezTo>
                    <a:cubicBezTo>
                      <a:pt x="51" y="11"/>
                      <a:pt x="51" y="8"/>
                      <a:pt x="50" y="7"/>
                    </a:cubicBezTo>
                    <a:cubicBezTo>
                      <a:pt x="49" y="7"/>
                      <a:pt x="49" y="5"/>
                      <a:pt x="50" y="3"/>
                    </a:cubicBezTo>
                    <a:cubicBezTo>
                      <a:pt x="47" y="3"/>
                      <a:pt x="45" y="2"/>
                      <a:pt x="44" y="2"/>
                    </a:cubicBezTo>
                    <a:cubicBezTo>
                      <a:pt x="43" y="0"/>
                      <a:pt x="41" y="2"/>
                      <a:pt x="38" y="5"/>
                    </a:cubicBezTo>
                    <a:cubicBezTo>
                      <a:pt x="35" y="7"/>
                      <a:pt x="31" y="6"/>
                      <a:pt x="31" y="8"/>
                    </a:cubicBezTo>
                    <a:cubicBezTo>
                      <a:pt x="31" y="9"/>
                      <a:pt x="29" y="10"/>
                      <a:pt x="27" y="9"/>
                    </a:cubicBezTo>
                    <a:cubicBezTo>
                      <a:pt x="25" y="9"/>
                      <a:pt x="24" y="9"/>
                      <a:pt x="23" y="11"/>
                    </a:cubicBezTo>
                    <a:cubicBezTo>
                      <a:pt x="22" y="14"/>
                      <a:pt x="20" y="12"/>
                      <a:pt x="19" y="15"/>
                    </a:cubicBezTo>
                    <a:cubicBezTo>
                      <a:pt x="19" y="18"/>
                      <a:pt x="16" y="16"/>
                      <a:pt x="14" y="15"/>
                    </a:cubicBezTo>
                    <a:cubicBezTo>
                      <a:pt x="12" y="14"/>
                      <a:pt x="11" y="22"/>
                      <a:pt x="11" y="22"/>
                    </a:cubicBezTo>
                    <a:cubicBezTo>
                      <a:pt x="11" y="22"/>
                      <a:pt x="10" y="23"/>
                      <a:pt x="8" y="27"/>
                    </a:cubicBezTo>
                    <a:cubicBezTo>
                      <a:pt x="7" y="30"/>
                      <a:pt x="3" y="29"/>
                      <a:pt x="2" y="30"/>
                    </a:cubicBezTo>
                    <a:cubicBezTo>
                      <a:pt x="0" y="30"/>
                      <a:pt x="3" y="34"/>
                      <a:pt x="2" y="36"/>
                    </a:cubicBezTo>
                    <a:cubicBezTo>
                      <a:pt x="2" y="36"/>
                      <a:pt x="1" y="39"/>
                      <a:pt x="0" y="42"/>
                    </a:cubicBezTo>
                    <a:cubicBezTo>
                      <a:pt x="2" y="42"/>
                      <a:pt x="3" y="44"/>
                      <a:pt x="4" y="45"/>
                    </a:cubicBezTo>
                    <a:cubicBezTo>
                      <a:pt x="5" y="46"/>
                      <a:pt x="9" y="51"/>
                      <a:pt x="12" y="48"/>
                    </a:cubicBezTo>
                    <a:cubicBezTo>
                      <a:pt x="14" y="46"/>
                      <a:pt x="20" y="46"/>
                      <a:pt x="22" y="47"/>
                    </a:cubicBezTo>
                    <a:cubicBezTo>
                      <a:pt x="23" y="49"/>
                      <a:pt x="24" y="48"/>
                      <a:pt x="24" y="46"/>
                    </a:cubicBezTo>
                    <a:cubicBezTo>
                      <a:pt x="25" y="45"/>
                      <a:pt x="22" y="39"/>
                      <a:pt x="23" y="38"/>
                    </a:cubicBezTo>
                    <a:cubicBezTo>
                      <a:pt x="24" y="36"/>
                      <a:pt x="44" y="37"/>
                      <a:pt x="44" y="38"/>
                    </a:cubicBezTo>
                    <a:cubicBezTo>
                      <a:pt x="45" y="40"/>
                      <a:pt x="45" y="36"/>
                      <a:pt x="48" y="36"/>
                    </a:cubicBezTo>
                    <a:cubicBezTo>
                      <a:pt x="50" y="36"/>
                      <a:pt x="54" y="38"/>
                      <a:pt x="56" y="37"/>
                    </a:cubicBezTo>
                    <a:cubicBezTo>
                      <a:pt x="57" y="37"/>
                      <a:pt x="59" y="34"/>
                      <a:pt x="61" y="34"/>
                    </a:cubicBezTo>
                    <a:cubicBezTo>
                      <a:pt x="62" y="34"/>
                      <a:pt x="67" y="33"/>
                      <a:pt x="68" y="32"/>
                    </a:cubicBezTo>
                    <a:cubicBezTo>
                      <a:pt x="69" y="31"/>
                      <a:pt x="70" y="31"/>
                      <a:pt x="70" y="29"/>
                    </a:cubicBezTo>
                    <a:cubicBezTo>
                      <a:pt x="70" y="29"/>
                      <a:pt x="70" y="29"/>
                      <a:pt x="70" y="2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2" name="Freeform 67"/>
              <p:cNvSpPr>
                <a:spLocks/>
              </p:cNvSpPr>
              <p:nvPr/>
            </p:nvSpPr>
            <p:spPr bwMode="auto">
              <a:xfrm>
                <a:off x="2326" y="2768"/>
                <a:ext cx="201" cy="155"/>
              </a:xfrm>
              <a:custGeom>
                <a:avLst/>
                <a:gdLst>
                  <a:gd name="T0" fmla="*/ 128 w 134"/>
                  <a:gd name="T1" fmla="*/ 15 h 104"/>
                  <a:gd name="T2" fmla="*/ 127 w 134"/>
                  <a:gd name="T3" fmla="*/ 4 h 104"/>
                  <a:gd name="T4" fmla="*/ 120 w 134"/>
                  <a:gd name="T5" fmla="*/ 7 h 104"/>
                  <a:gd name="T6" fmla="*/ 115 w 134"/>
                  <a:gd name="T7" fmla="*/ 2 h 104"/>
                  <a:gd name="T8" fmla="*/ 102 w 134"/>
                  <a:gd name="T9" fmla="*/ 0 h 104"/>
                  <a:gd name="T10" fmla="*/ 65 w 134"/>
                  <a:gd name="T11" fmla="*/ 23 h 104"/>
                  <a:gd name="T12" fmla="*/ 50 w 134"/>
                  <a:gd name="T13" fmla="*/ 35 h 104"/>
                  <a:gd name="T14" fmla="*/ 36 w 134"/>
                  <a:gd name="T15" fmla="*/ 39 h 104"/>
                  <a:gd name="T16" fmla="*/ 35 w 134"/>
                  <a:gd name="T17" fmla="*/ 40 h 104"/>
                  <a:gd name="T18" fmla="*/ 35 w 134"/>
                  <a:gd name="T19" fmla="*/ 63 h 104"/>
                  <a:gd name="T20" fmla="*/ 32 w 134"/>
                  <a:gd name="T21" fmla="*/ 69 h 104"/>
                  <a:gd name="T22" fmla="*/ 26 w 134"/>
                  <a:gd name="T23" fmla="*/ 73 h 104"/>
                  <a:gd name="T24" fmla="*/ 13 w 134"/>
                  <a:gd name="T25" fmla="*/ 74 h 104"/>
                  <a:gd name="T26" fmla="*/ 6 w 134"/>
                  <a:gd name="T27" fmla="*/ 76 h 104"/>
                  <a:gd name="T28" fmla="*/ 1 w 134"/>
                  <a:gd name="T29" fmla="*/ 77 h 104"/>
                  <a:gd name="T30" fmla="*/ 1 w 134"/>
                  <a:gd name="T31" fmla="*/ 81 h 104"/>
                  <a:gd name="T32" fmla="*/ 4 w 134"/>
                  <a:gd name="T33" fmla="*/ 86 h 104"/>
                  <a:gd name="T34" fmla="*/ 8 w 134"/>
                  <a:gd name="T35" fmla="*/ 91 h 104"/>
                  <a:gd name="T36" fmla="*/ 9 w 134"/>
                  <a:gd name="T37" fmla="*/ 94 h 104"/>
                  <a:gd name="T38" fmla="*/ 12 w 134"/>
                  <a:gd name="T39" fmla="*/ 97 h 104"/>
                  <a:gd name="T40" fmla="*/ 17 w 134"/>
                  <a:gd name="T41" fmla="*/ 96 h 104"/>
                  <a:gd name="T42" fmla="*/ 17 w 134"/>
                  <a:gd name="T43" fmla="*/ 101 h 104"/>
                  <a:gd name="T44" fmla="*/ 21 w 134"/>
                  <a:gd name="T45" fmla="*/ 103 h 104"/>
                  <a:gd name="T46" fmla="*/ 24 w 134"/>
                  <a:gd name="T47" fmla="*/ 99 h 104"/>
                  <a:gd name="T48" fmla="*/ 27 w 134"/>
                  <a:gd name="T49" fmla="*/ 103 h 104"/>
                  <a:gd name="T50" fmla="*/ 30 w 134"/>
                  <a:gd name="T51" fmla="*/ 101 h 104"/>
                  <a:gd name="T52" fmla="*/ 34 w 134"/>
                  <a:gd name="T53" fmla="*/ 95 h 104"/>
                  <a:gd name="T54" fmla="*/ 36 w 134"/>
                  <a:gd name="T55" fmla="*/ 88 h 104"/>
                  <a:gd name="T56" fmla="*/ 44 w 134"/>
                  <a:gd name="T57" fmla="*/ 88 h 104"/>
                  <a:gd name="T58" fmla="*/ 49 w 134"/>
                  <a:gd name="T59" fmla="*/ 87 h 104"/>
                  <a:gd name="T60" fmla="*/ 56 w 134"/>
                  <a:gd name="T61" fmla="*/ 89 h 104"/>
                  <a:gd name="T62" fmla="*/ 61 w 134"/>
                  <a:gd name="T63" fmla="*/ 93 h 104"/>
                  <a:gd name="T64" fmla="*/ 68 w 134"/>
                  <a:gd name="T65" fmla="*/ 91 h 104"/>
                  <a:gd name="T66" fmla="*/ 74 w 134"/>
                  <a:gd name="T67" fmla="*/ 95 h 104"/>
                  <a:gd name="T68" fmla="*/ 83 w 134"/>
                  <a:gd name="T69" fmla="*/ 95 h 104"/>
                  <a:gd name="T70" fmla="*/ 89 w 134"/>
                  <a:gd name="T71" fmla="*/ 91 h 104"/>
                  <a:gd name="T72" fmla="*/ 100 w 134"/>
                  <a:gd name="T73" fmla="*/ 91 h 104"/>
                  <a:gd name="T74" fmla="*/ 107 w 134"/>
                  <a:gd name="T75" fmla="*/ 93 h 104"/>
                  <a:gd name="T76" fmla="*/ 113 w 134"/>
                  <a:gd name="T77" fmla="*/ 87 h 104"/>
                  <a:gd name="T78" fmla="*/ 115 w 134"/>
                  <a:gd name="T79" fmla="*/ 87 h 104"/>
                  <a:gd name="T80" fmla="*/ 115 w 134"/>
                  <a:gd name="T81" fmla="*/ 84 h 104"/>
                  <a:gd name="T82" fmla="*/ 116 w 134"/>
                  <a:gd name="T83" fmla="*/ 77 h 104"/>
                  <a:gd name="T84" fmla="*/ 130 w 134"/>
                  <a:gd name="T85" fmla="*/ 60 h 104"/>
                  <a:gd name="T86" fmla="*/ 131 w 134"/>
                  <a:gd name="T87" fmla="*/ 38 h 104"/>
                  <a:gd name="T88" fmla="*/ 133 w 134"/>
                  <a:gd name="T89" fmla="*/ 29 h 104"/>
                  <a:gd name="T90" fmla="*/ 131 w 134"/>
                  <a:gd name="T91" fmla="*/ 23 h 104"/>
                  <a:gd name="T92" fmla="*/ 128 w 134"/>
                  <a:gd name="T93" fmla="*/ 1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 h="104">
                    <a:moveTo>
                      <a:pt x="128" y="15"/>
                    </a:moveTo>
                    <a:cubicBezTo>
                      <a:pt x="128" y="14"/>
                      <a:pt x="127" y="8"/>
                      <a:pt x="127" y="4"/>
                    </a:cubicBezTo>
                    <a:cubicBezTo>
                      <a:pt x="120" y="7"/>
                      <a:pt x="120" y="7"/>
                      <a:pt x="120" y="7"/>
                    </a:cubicBezTo>
                    <a:cubicBezTo>
                      <a:pt x="120" y="7"/>
                      <a:pt x="118" y="4"/>
                      <a:pt x="115" y="2"/>
                    </a:cubicBezTo>
                    <a:cubicBezTo>
                      <a:pt x="111" y="0"/>
                      <a:pt x="102" y="0"/>
                      <a:pt x="102" y="0"/>
                    </a:cubicBezTo>
                    <a:cubicBezTo>
                      <a:pt x="65" y="23"/>
                      <a:pt x="65" y="23"/>
                      <a:pt x="65" y="23"/>
                    </a:cubicBezTo>
                    <a:cubicBezTo>
                      <a:pt x="50" y="35"/>
                      <a:pt x="50" y="35"/>
                      <a:pt x="50" y="35"/>
                    </a:cubicBezTo>
                    <a:cubicBezTo>
                      <a:pt x="50" y="35"/>
                      <a:pt x="39" y="39"/>
                      <a:pt x="36" y="39"/>
                    </a:cubicBezTo>
                    <a:cubicBezTo>
                      <a:pt x="36" y="40"/>
                      <a:pt x="36" y="40"/>
                      <a:pt x="35" y="40"/>
                    </a:cubicBezTo>
                    <a:cubicBezTo>
                      <a:pt x="35" y="46"/>
                      <a:pt x="35" y="62"/>
                      <a:pt x="35" y="63"/>
                    </a:cubicBezTo>
                    <a:cubicBezTo>
                      <a:pt x="34" y="63"/>
                      <a:pt x="33" y="68"/>
                      <a:pt x="32" y="69"/>
                    </a:cubicBezTo>
                    <a:cubicBezTo>
                      <a:pt x="31" y="70"/>
                      <a:pt x="30" y="73"/>
                      <a:pt x="26" y="73"/>
                    </a:cubicBezTo>
                    <a:cubicBezTo>
                      <a:pt x="23" y="73"/>
                      <a:pt x="16" y="74"/>
                      <a:pt x="13" y="74"/>
                    </a:cubicBezTo>
                    <a:cubicBezTo>
                      <a:pt x="10" y="73"/>
                      <a:pt x="7" y="76"/>
                      <a:pt x="6" y="76"/>
                    </a:cubicBezTo>
                    <a:cubicBezTo>
                      <a:pt x="6" y="77"/>
                      <a:pt x="3" y="77"/>
                      <a:pt x="1" y="77"/>
                    </a:cubicBezTo>
                    <a:cubicBezTo>
                      <a:pt x="0" y="79"/>
                      <a:pt x="0" y="81"/>
                      <a:pt x="1" y="81"/>
                    </a:cubicBezTo>
                    <a:cubicBezTo>
                      <a:pt x="2" y="82"/>
                      <a:pt x="2" y="85"/>
                      <a:pt x="4" y="86"/>
                    </a:cubicBezTo>
                    <a:cubicBezTo>
                      <a:pt x="5" y="87"/>
                      <a:pt x="8" y="89"/>
                      <a:pt x="8" y="91"/>
                    </a:cubicBezTo>
                    <a:cubicBezTo>
                      <a:pt x="8" y="92"/>
                      <a:pt x="8" y="94"/>
                      <a:pt x="9" y="94"/>
                    </a:cubicBezTo>
                    <a:cubicBezTo>
                      <a:pt x="10" y="94"/>
                      <a:pt x="11" y="96"/>
                      <a:pt x="12" y="97"/>
                    </a:cubicBezTo>
                    <a:cubicBezTo>
                      <a:pt x="14" y="98"/>
                      <a:pt x="16" y="96"/>
                      <a:pt x="17" y="96"/>
                    </a:cubicBezTo>
                    <a:cubicBezTo>
                      <a:pt x="17" y="97"/>
                      <a:pt x="17" y="101"/>
                      <a:pt x="17" y="101"/>
                    </a:cubicBezTo>
                    <a:cubicBezTo>
                      <a:pt x="18" y="101"/>
                      <a:pt x="20" y="102"/>
                      <a:pt x="21" y="103"/>
                    </a:cubicBezTo>
                    <a:cubicBezTo>
                      <a:pt x="20" y="101"/>
                      <a:pt x="21" y="98"/>
                      <a:pt x="24" y="99"/>
                    </a:cubicBezTo>
                    <a:cubicBezTo>
                      <a:pt x="26" y="100"/>
                      <a:pt x="24" y="102"/>
                      <a:pt x="27" y="103"/>
                    </a:cubicBezTo>
                    <a:cubicBezTo>
                      <a:pt x="29" y="104"/>
                      <a:pt x="30" y="103"/>
                      <a:pt x="30" y="101"/>
                    </a:cubicBezTo>
                    <a:cubicBezTo>
                      <a:pt x="30" y="100"/>
                      <a:pt x="33" y="96"/>
                      <a:pt x="34" y="95"/>
                    </a:cubicBezTo>
                    <a:cubicBezTo>
                      <a:pt x="35" y="95"/>
                      <a:pt x="35" y="90"/>
                      <a:pt x="36" y="88"/>
                    </a:cubicBezTo>
                    <a:cubicBezTo>
                      <a:pt x="38" y="87"/>
                      <a:pt x="42" y="88"/>
                      <a:pt x="44" y="88"/>
                    </a:cubicBezTo>
                    <a:cubicBezTo>
                      <a:pt x="46" y="89"/>
                      <a:pt x="47" y="85"/>
                      <a:pt x="49" y="87"/>
                    </a:cubicBezTo>
                    <a:cubicBezTo>
                      <a:pt x="51" y="88"/>
                      <a:pt x="54" y="87"/>
                      <a:pt x="56" y="89"/>
                    </a:cubicBezTo>
                    <a:cubicBezTo>
                      <a:pt x="57" y="90"/>
                      <a:pt x="58" y="95"/>
                      <a:pt x="61" y="93"/>
                    </a:cubicBezTo>
                    <a:cubicBezTo>
                      <a:pt x="63" y="92"/>
                      <a:pt x="66" y="91"/>
                      <a:pt x="68" y="91"/>
                    </a:cubicBezTo>
                    <a:cubicBezTo>
                      <a:pt x="69" y="91"/>
                      <a:pt x="73" y="94"/>
                      <a:pt x="74" y="95"/>
                    </a:cubicBezTo>
                    <a:cubicBezTo>
                      <a:pt x="76" y="95"/>
                      <a:pt x="81" y="96"/>
                      <a:pt x="83" y="95"/>
                    </a:cubicBezTo>
                    <a:cubicBezTo>
                      <a:pt x="85" y="94"/>
                      <a:pt x="87" y="90"/>
                      <a:pt x="89" y="91"/>
                    </a:cubicBezTo>
                    <a:cubicBezTo>
                      <a:pt x="91" y="91"/>
                      <a:pt x="99" y="90"/>
                      <a:pt x="100" y="91"/>
                    </a:cubicBezTo>
                    <a:cubicBezTo>
                      <a:pt x="102" y="92"/>
                      <a:pt x="105" y="94"/>
                      <a:pt x="107" y="93"/>
                    </a:cubicBezTo>
                    <a:cubicBezTo>
                      <a:pt x="110" y="92"/>
                      <a:pt x="112" y="88"/>
                      <a:pt x="113" y="87"/>
                    </a:cubicBezTo>
                    <a:cubicBezTo>
                      <a:pt x="114" y="87"/>
                      <a:pt x="114" y="87"/>
                      <a:pt x="115" y="87"/>
                    </a:cubicBezTo>
                    <a:cubicBezTo>
                      <a:pt x="115" y="86"/>
                      <a:pt x="115" y="85"/>
                      <a:pt x="115" y="84"/>
                    </a:cubicBezTo>
                    <a:cubicBezTo>
                      <a:pt x="115" y="80"/>
                      <a:pt x="116" y="82"/>
                      <a:pt x="116" y="77"/>
                    </a:cubicBezTo>
                    <a:cubicBezTo>
                      <a:pt x="117" y="72"/>
                      <a:pt x="129" y="61"/>
                      <a:pt x="130" y="60"/>
                    </a:cubicBezTo>
                    <a:cubicBezTo>
                      <a:pt x="131" y="59"/>
                      <a:pt x="131" y="41"/>
                      <a:pt x="131" y="38"/>
                    </a:cubicBezTo>
                    <a:cubicBezTo>
                      <a:pt x="131" y="36"/>
                      <a:pt x="132" y="33"/>
                      <a:pt x="133" y="29"/>
                    </a:cubicBezTo>
                    <a:cubicBezTo>
                      <a:pt x="134" y="26"/>
                      <a:pt x="131" y="26"/>
                      <a:pt x="131" y="23"/>
                    </a:cubicBezTo>
                    <a:cubicBezTo>
                      <a:pt x="131" y="19"/>
                      <a:pt x="128" y="17"/>
                      <a:pt x="128"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3" name="Freeform 69"/>
              <p:cNvSpPr>
                <a:spLocks/>
              </p:cNvSpPr>
              <p:nvPr/>
            </p:nvSpPr>
            <p:spPr bwMode="auto">
              <a:xfrm>
                <a:off x="2498" y="2768"/>
                <a:ext cx="129" cy="214"/>
              </a:xfrm>
              <a:custGeom>
                <a:avLst/>
                <a:gdLst>
                  <a:gd name="T0" fmla="*/ 85 w 86"/>
                  <a:gd name="T1" fmla="*/ 35 h 143"/>
                  <a:gd name="T2" fmla="*/ 20 w 86"/>
                  <a:gd name="T3" fmla="*/ 0 h 143"/>
                  <a:gd name="T4" fmla="*/ 12 w 86"/>
                  <a:gd name="T5" fmla="*/ 4 h 143"/>
                  <a:gd name="T6" fmla="*/ 13 w 86"/>
                  <a:gd name="T7" fmla="*/ 15 h 143"/>
                  <a:gd name="T8" fmla="*/ 16 w 86"/>
                  <a:gd name="T9" fmla="*/ 23 h 143"/>
                  <a:gd name="T10" fmla="*/ 18 w 86"/>
                  <a:gd name="T11" fmla="*/ 29 h 143"/>
                  <a:gd name="T12" fmla="*/ 16 w 86"/>
                  <a:gd name="T13" fmla="*/ 38 h 143"/>
                  <a:gd name="T14" fmla="*/ 15 w 86"/>
                  <a:gd name="T15" fmla="*/ 60 h 143"/>
                  <a:gd name="T16" fmla="*/ 1 w 86"/>
                  <a:gd name="T17" fmla="*/ 77 h 143"/>
                  <a:gd name="T18" fmla="*/ 0 w 86"/>
                  <a:gd name="T19" fmla="*/ 84 h 143"/>
                  <a:gd name="T20" fmla="*/ 0 w 86"/>
                  <a:gd name="T21" fmla="*/ 87 h 143"/>
                  <a:gd name="T22" fmla="*/ 1 w 86"/>
                  <a:gd name="T23" fmla="*/ 89 h 143"/>
                  <a:gd name="T24" fmla="*/ 5 w 86"/>
                  <a:gd name="T25" fmla="*/ 92 h 143"/>
                  <a:gd name="T26" fmla="*/ 10 w 86"/>
                  <a:gd name="T27" fmla="*/ 101 h 143"/>
                  <a:gd name="T28" fmla="*/ 12 w 86"/>
                  <a:gd name="T29" fmla="*/ 108 h 143"/>
                  <a:gd name="T30" fmla="*/ 15 w 86"/>
                  <a:gd name="T31" fmla="*/ 119 h 143"/>
                  <a:gd name="T32" fmla="*/ 12 w 86"/>
                  <a:gd name="T33" fmla="*/ 120 h 143"/>
                  <a:gd name="T34" fmla="*/ 4 w 86"/>
                  <a:gd name="T35" fmla="*/ 121 h 143"/>
                  <a:gd name="T36" fmla="*/ 6 w 86"/>
                  <a:gd name="T37" fmla="*/ 127 h 143"/>
                  <a:gd name="T38" fmla="*/ 13 w 86"/>
                  <a:gd name="T39" fmla="*/ 135 h 143"/>
                  <a:gd name="T40" fmla="*/ 17 w 86"/>
                  <a:gd name="T41" fmla="*/ 142 h 143"/>
                  <a:gd name="T42" fmla="*/ 21 w 86"/>
                  <a:gd name="T43" fmla="*/ 140 h 143"/>
                  <a:gd name="T44" fmla="*/ 27 w 86"/>
                  <a:gd name="T45" fmla="*/ 140 h 143"/>
                  <a:gd name="T46" fmla="*/ 36 w 86"/>
                  <a:gd name="T47" fmla="*/ 137 h 143"/>
                  <a:gd name="T48" fmla="*/ 44 w 86"/>
                  <a:gd name="T49" fmla="*/ 133 h 143"/>
                  <a:gd name="T50" fmla="*/ 45 w 86"/>
                  <a:gd name="T51" fmla="*/ 128 h 143"/>
                  <a:gd name="T52" fmla="*/ 57 w 86"/>
                  <a:gd name="T53" fmla="*/ 126 h 143"/>
                  <a:gd name="T54" fmla="*/ 65 w 86"/>
                  <a:gd name="T55" fmla="*/ 117 h 143"/>
                  <a:gd name="T56" fmla="*/ 67 w 86"/>
                  <a:gd name="T57" fmla="*/ 113 h 143"/>
                  <a:gd name="T58" fmla="*/ 74 w 86"/>
                  <a:gd name="T59" fmla="*/ 110 h 143"/>
                  <a:gd name="T60" fmla="*/ 75 w 86"/>
                  <a:gd name="T61" fmla="*/ 111 h 143"/>
                  <a:gd name="T62" fmla="*/ 75 w 86"/>
                  <a:gd name="T63" fmla="*/ 110 h 143"/>
                  <a:gd name="T64" fmla="*/ 76 w 86"/>
                  <a:gd name="T65" fmla="*/ 107 h 143"/>
                  <a:gd name="T66" fmla="*/ 72 w 86"/>
                  <a:gd name="T67" fmla="*/ 101 h 143"/>
                  <a:gd name="T68" fmla="*/ 70 w 86"/>
                  <a:gd name="T69" fmla="*/ 95 h 143"/>
                  <a:gd name="T70" fmla="*/ 69 w 86"/>
                  <a:gd name="T71" fmla="*/ 90 h 143"/>
                  <a:gd name="T72" fmla="*/ 70 w 86"/>
                  <a:gd name="T73" fmla="*/ 84 h 143"/>
                  <a:gd name="T74" fmla="*/ 74 w 86"/>
                  <a:gd name="T75" fmla="*/ 77 h 143"/>
                  <a:gd name="T76" fmla="*/ 77 w 86"/>
                  <a:gd name="T77" fmla="*/ 72 h 143"/>
                  <a:gd name="T78" fmla="*/ 84 w 86"/>
                  <a:gd name="T79" fmla="*/ 67 h 143"/>
                  <a:gd name="T80" fmla="*/ 85 w 86"/>
                  <a:gd name="T81" fmla="*/ 58 h 143"/>
                  <a:gd name="T82" fmla="*/ 85 w 86"/>
                  <a:gd name="T83" fmla="*/ 3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 h="143">
                    <a:moveTo>
                      <a:pt x="85" y="35"/>
                    </a:moveTo>
                    <a:cubicBezTo>
                      <a:pt x="20" y="0"/>
                      <a:pt x="20" y="0"/>
                      <a:pt x="20" y="0"/>
                    </a:cubicBezTo>
                    <a:cubicBezTo>
                      <a:pt x="12" y="4"/>
                      <a:pt x="12" y="4"/>
                      <a:pt x="12" y="4"/>
                    </a:cubicBezTo>
                    <a:cubicBezTo>
                      <a:pt x="12" y="8"/>
                      <a:pt x="13" y="14"/>
                      <a:pt x="13" y="15"/>
                    </a:cubicBezTo>
                    <a:cubicBezTo>
                      <a:pt x="13" y="17"/>
                      <a:pt x="16" y="19"/>
                      <a:pt x="16" y="23"/>
                    </a:cubicBezTo>
                    <a:cubicBezTo>
                      <a:pt x="16" y="26"/>
                      <a:pt x="19" y="26"/>
                      <a:pt x="18" y="29"/>
                    </a:cubicBezTo>
                    <a:cubicBezTo>
                      <a:pt x="17" y="33"/>
                      <a:pt x="16" y="36"/>
                      <a:pt x="16" y="38"/>
                    </a:cubicBezTo>
                    <a:cubicBezTo>
                      <a:pt x="16" y="41"/>
                      <a:pt x="16" y="59"/>
                      <a:pt x="15" y="60"/>
                    </a:cubicBezTo>
                    <a:cubicBezTo>
                      <a:pt x="14" y="61"/>
                      <a:pt x="2" y="72"/>
                      <a:pt x="1" y="77"/>
                    </a:cubicBezTo>
                    <a:cubicBezTo>
                      <a:pt x="1" y="82"/>
                      <a:pt x="0" y="80"/>
                      <a:pt x="0" y="84"/>
                    </a:cubicBezTo>
                    <a:cubicBezTo>
                      <a:pt x="0" y="85"/>
                      <a:pt x="0" y="86"/>
                      <a:pt x="0" y="87"/>
                    </a:cubicBezTo>
                    <a:cubicBezTo>
                      <a:pt x="0" y="87"/>
                      <a:pt x="0" y="88"/>
                      <a:pt x="1" y="89"/>
                    </a:cubicBezTo>
                    <a:cubicBezTo>
                      <a:pt x="3" y="90"/>
                      <a:pt x="3" y="92"/>
                      <a:pt x="5" y="92"/>
                    </a:cubicBezTo>
                    <a:cubicBezTo>
                      <a:pt x="8" y="92"/>
                      <a:pt x="11" y="98"/>
                      <a:pt x="10" y="101"/>
                    </a:cubicBezTo>
                    <a:cubicBezTo>
                      <a:pt x="10" y="103"/>
                      <a:pt x="12" y="104"/>
                      <a:pt x="12" y="108"/>
                    </a:cubicBezTo>
                    <a:cubicBezTo>
                      <a:pt x="11" y="112"/>
                      <a:pt x="14" y="118"/>
                      <a:pt x="15" y="119"/>
                    </a:cubicBezTo>
                    <a:cubicBezTo>
                      <a:pt x="16" y="120"/>
                      <a:pt x="15" y="120"/>
                      <a:pt x="12" y="120"/>
                    </a:cubicBezTo>
                    <a:cubicBezTo>
                      <a:pt x="8" y="120"/>
                      <a:pt x="4" y="120"/>
                      <a:pt x="4" y="121"/>
                    </a:cubicBezTo>
                    <a:cubicBezTo>
                      <a:pt x="4" y="122"/>
                      <a:pt x="3" y="124"/>
                      <a:pt x="6" y="127"/>
                    </a:cubicBezTo>
                    <a:cubicBezTo>
                      <a:pt x="9" y="130"/>
                      <a:pt x="12" y="131"/>
                      <a:pt x="13" y="135"/>
                    </a:cubicBezTo>
                    <a:cubicBezTo>
                      <a:pt x="14" y="138"/>
                      <a:pt x="16" y="141"/>
                      <a:pt x="17" y="142"/>
                    </a:cubicBezTo>
                    <a:cubicBezTo>
                      <a:pt x="18" y="143"/>
                      <a:pt x="20" y="142"/>
                      <a:pt x="21" y="140"/>
                    </a:cubicBezTo>
                    <a:cubicBezTo>
                      <a:pt x="23" y="137"/>
                      <a:pt x="25" y="142"/>
                      <a:pt x="27" y="140"/>
                    </a:cubicBezTo>
                    <a:cubicBezTo>
                      <a:pt x="29" y="137"/>
                      <a:pt x="35" y="138"/>
                      <a:pt x="36" y="137"/>
                    </a:cubicBezTo>
                    <a:cubicBezTo>
                      <a:pt x="38" y="136"/>
                      <a:pt x="42" y="134"/>
                      <a:pt x="44" y="133"/>
                    </a:cubicBezTo>
                    <a:cubicBezTo>
                      <a:pt x="46" y="132"/>
                      <a:pt x="42" y="130"/>
                      <a:pt x="45" y="128"/>
                    </a:cubicBezTo>
                    <a:cubicBezTo>
                      <a:pt x="47" y="127"/>
                      <a:pt x="54" y="129"/>
                      <a:pt x="57" y="126"/>
                    </a:cubicBezTo>
                    <a:cubicBezTo>
                      <a:pt x="59" y="122"/>
                      <a:pt x="64" y="118"/>
                      <a:pt x="65" y="117"/>
                    </a:cubicBezTo>
                    <a:cubicBezTo>
                      <a:pt x="66" y="116"/>
                      <a:pt x="65" y="115"/>
                      <a:pt x="67" y="113"/>
                    </a:cubicBezTo>
                    <a:cubicBezTo>
                      <a:pt x="69" y="111"/>
                      <a:pt x="72" y="109"/>
                      <a:pt x="74" y="110"/>
                    </a:cubicBezTo>
                    <a:cubicBezTo>
                      <a:pt x="74" y="110"/>
                      <a:pt x="75" y="111"/>
                      <a:pt x="75" y="111"/>
                    </a:cubicBezTo>
                    <a:cubicBezTo>
                      <a:pt x="75" y="110"/>
                      <a:pt x="75" y="110"/>
                      <a:pt x="75" y="110"/>
                    </a:cubicBezTo>
                    <a:cubicBezTo>
                      <a:pt x="76" y="107"/>
                      <a:pt x="76" y="107"/>
                      <a:pt x="76" y="107"/>
                    </a:cubicBezTo>
                    <a:cubicBezTo>
                      <a:pt x="76" y="107"/>
                      <a:pt x="72" y="104"/>
                      <a:pt x="72" y="101"/>
                    </a:cubicBezTo>
                    <a:cubicBezTo>
                      <a:pt x="72" y="98"/>
                      <a:pt x="73" y="95"/>
                      <a:pt x="70" y="95"/>
                    </a:cubicBezTo>
                    <a:cubicBezTo>
                      <a:pt x="68" y="95"/>
                      <a:pt x="67" y="92"/>
                      <a:pt x="69" y="90"/>
                    </a:cubicBezTo>
                    <a:cubicBezTo>
                      <a:pt x="71" y="88"/>
                      <a:pt x="66" y="84"/>
                      <a:pt x="70" y="84"/>
                    </a:cubicBezTo>
                    <a:cubicBezTo>
                      <a:pt x="74" y="84"/>
                      <a:pt x="71" y="78"/>
                      <a:pt x="74" y="77"/>
                    </a:cubicBezTo>
                    <a:cubicBezTo>
                      <a:pt x="76" y="77"/>
                      <a:pt x="77" y="75"/>
                      <a:pt x="77" y="72"/>
                    </a:cubicBezTo>
                    <a:cubicBezTo>
                      <a:pt x="77" y="69"/>
                      <a:pt x="83" y="68"/>
                      <a:pt x="84" y="67"/>
                    </a:cubicBezTo>
                    <a:cubicBezTo>
                      <a:pt x="86" y="67"/>
                      <a:pt x="85" y="58"/>
                      <a:pt x="85" y="58"/>
                    </a:cubicBezTo>
                    <a:lnTo>
                      <a:pt x="85"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4" name="Freeform 71"/>
              <p:cNvSpPr>
                <a:spLocks/>
              </p:cNvSpPr>
              <p:nvPr/>
            </p:nvSpPr>
            <p:spPr bwMode="auto">
              <a:xfrm>
                <a:off x="2634" y="2649"/>
                <a:ext cx="141" cy="140"/>
              </a:xfrm>
              <a:custGeom>
                <a:avLst/>
                <a:gdLst>
                  <a:gd name="T0" fmla="*/ 87 w 94"/>
                  <a:gd name="T1" fmla="*/ 20 h 93"/>
                  <a:gd name="T2" fmla="*/ 81 w 94"/>
                  <a:gd name="T3" fmla="*/ 5 h 93"/>
                  <a:gd name="T4" fmla="*/ 80 w 94"/>
                  <a:gd name="T5" fmla="*/ 6 h 93"/>
                  <a:gd name="T6" fmla="*/ 71 w 94"/>
                  <a:gd name="T7" fmla="*/ 6 h 93"/>
                  <a:gd name="T8" fmla="*/ 60 w 94"/>
                  <a:gd name="T9" fmla="*/ 3 h 93"/>
                  <a:gd name="T10" fmla="*/ 42 w 94"/>
                  <a:gd name="T11" fmla="*/ 6 h 93"/>
                  <a:gd name="T12" fmla="*/ 33 w 94"/>
                  <a:gd name="T13" fmla="*/ 7 h 93"/>
                  <a:gd name="T14" fmla="*/ 17 w 94"/>
                  <a:gd name="T15" fmla="*/ 3 h 93"/>
                  <a:gd name="T16" fmla="*/ 4 w 94"/>
                  <a:gd name="T17" fmla="*/ 0 h 93"/>
                  <a:gd name="T18" fmla="*/ 3 w 94"/>
                  <a:gd name="T19" fmla="*/ 2 h 93"/>
                  <a:gd name="T20" fmla="*/ 2 w 94"/>
                  <a:gd name="T21" fmla="*/ 12 h 93"/>
                  <a:gd name="T22" fmla="*/ 2 w 94"/>
                  <a:gd name="T23" fmla="*/ 25 h 93"/>
                  <a:gd name="T24" fmla="*/ 2 w 94"/>
                  <a:gd name="T25" fmla="*/ 91 h 93"/>
                  <a:gd name="T26" fmla="*/ 55 w 94"/>
                  <a:gd name="T27" fmla="*/ 91 h 93"/>
                  <a:gd name="T28" fmla="*/ 58 w 94"/>
                  <a:gd name="T29" fmla="*/ 89 h 93"/>
                  <a:gd name="T30" fmla="*/ 62 w 94"/>
                  <a:gd name="T31" fmla="*/ 91 h 93"/>
                  <a:gd name="T32" fmla="*/ 73 w 94"/>
                  <a:gd name="T33" fmla="*/ 91 h 93"/>
                  <a:gd name="T34" fmla="*/ 77 w 94"/>
                  <a:gd name="T35" fmla="*/ 93 h 93"/>
                  <a:gd name="T36" fmla="*/ 82 w 94"/>
                  <a:gd name="T37" fmla="*/ 89 h 93"/>
                  <a:gd name="T38" fmla="*/ 88 w 94"/>
                  <a:gd name="T39" fmla="*/ 83 h 93"/>
                  <a:gd name="T40" fmla="*/ 93 w 94"/>
                  <a:gd name="T41" fmla="*/ 80 h 93"/>
                  <a:gd name="T42" fmla="*/ 93 w 94"/>
                  <a:gd name="T43" fmla="*/ 80 h 93"/>
                  <a:gd name="T44" fmla="*/ 93 w 94"/>
                  <a:gd name="T45" fmla="*/ 76 h 93"/>
                  <a:gd name="T46" fmla="*/ 89 w 94"/>
                  <a:gd name="T47" fmla="*/ 67 h 93"/>
                  <a:gd name="T48" fmla="*/ 80 w 94"/>
                  <a:gd name="T49" fmla="*/ 49 h 93"/>
                  <a:gd name="T50" fmla="*/ 76 w 94"/>
                  <a:gd name="T51" fmla="*/ 40 h 93"/>
                  <a:gd name="T52" fmla="*/ 70 w 94"/>
                  <a:gd name="T53" fmla="*/ 31 h 93"/>
                  <a:gd name="T54" fmla="*/ 66 w 94"/>
                  <a:gd name="T55" fmla="*/ 15 h 93"/>
                  <a:gd name="T56" fmla="*/ 72 w 94"/>
                  <a:gd name="T57" fmla="*/ 26 h 93"/>
                  <a:gd name="T58" fmla="*/ 80 w 94"/>
                  <a:gd name="T59" fmla="*/ 38 h 93"/>
                  <a:gd name="T60" fmla="*/ 86 w 94"/>
                  <a:gd name="T61" fmla="*/ 25 h 93"/>
                  <a:gd name="T62" fmla="*/ 86 w 94"/>
                  <a:gd name="T63" fmla="*/ 26 h 93"/>
                  <a:gd name="T64" fmla="*/ 86 w 94"/>
                  <a:gd name="T65" fmla="*/ 23 h 93"/>
                  <a:gd name="T66" fmla="*/ 87 w 94"/>
                  <a:gd name="T67" fmla="*/ 2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93">
                    <a:moveTo>
                      <a:pt x="87" y="20"/>
                    </a:moveTo>
                    <a:cubicBezTo>
                      <a:pt x="81" y="5"/>
                      <a:pt x="81" y="5"/>
                      <a:pt x="81" y="5"/>
                    </a:cubicBezTo>
                    <a:cubicBezTo>
                      <a:pt x="81" y="6"/>
                      <a:pt x="80" y="6"/>
                      <a:pt x="80" y="6"/>
                    </a:cubicBezTo>
                    <a:cubicBezTo>
                      <a:pt x="79" y="7"/>
                      <a:pt x="75" y="5"/>
                      <a:pt x="71" y="6"/>
                    </a:cubicBezTo>
                    <a:cubicBezTo>
                      <a:pt x="67" y="7"/>
                      <a:pt x="64" y="5"/>
                      <a:pt x="60" y="3"/>
                    </a:cubicBezTo>
                    <a:cubicBezTo>
                      <a:pt x="56" y="2"/>
                      <a:pt x="44" y="4"/>
                      <a:pt x="42" y="6"/>
                    </a:cubicBezTo>
                    <a:cubicBezTo>
                      <a:pt x="41" y="9"/>
                      <a:pt x="37" y="9"/>
                      <a:pt x="33" y="7"/>
                    </a:cubicBezTo>
                    <a:cubicBezTo>
                      <a:pt x="29" y="6"/>
                      <a:pt x="24" y="3"/>
                      <a:pt x="17" y="3"/>
                    </a:cubicBezTo>
                    <a:cubicBezTo>
                      <a:pt x="10" y="2"/>
                      <a:pt x="5" y="1"/>
                      <a:pt x="4" y="0"/>
                    </a:cubicBezTo>
                    <a:cubicBezTo>
                      <a:pt x="4" y="0"/>
                      <a:pt x="3" y="1"/>
                      <a:pt x="3" y="2"/>
                    </a:cubicBezTo>
                    <a:cubicBezTo>
                      <a:pt x="1" y="8"/>
                      <a:pt x="5" y="9"/>
                      <a:pt x="2" y="12"/>
                    </a:cubicBezTo>
                    <a:cubicBezTo>
                      <a:pt x="0" y="16"/>
                      <a:pt x="2" y="19"/>
                      <a:pt x="2" y="25"/>
                    </a:cubicBezTo>
                    <a:cubicBezTo>
                      <a:pt x="2" y="91"/>
                      <a:pt x="2" y="91"/>
                      <a:pt x="2" y="91"/>
                    </a:cubicBezTo>
                    <a:cubicBezTo>
                      <a:pt x="55" y="91"/>
                      <a:pt x="55" y="91"/>
                      <a:pt x="55" y="91"/>
                    </a:cubicBezTo>
                    <a:cubicBezTo>
                      <a:pt x="55" y="91"/>
                      <a:pt x="56" y="90"/>
                      <a:pt x="58" y="89"/>
                    </a:cubicBezTo>
                    <a:cubicBezTo>
                      <a:pt x="59" y="88"/>
                      <a:pt x="62" y="91"/>
                      <a:pt x="62" y="91"/>
                    </a:cubicBezTo>
                    <a:cubicBezTo>
                      <a:pt x="73" y="91"/>
                      <a:pt x="73" y="91"/>
                      <a:pt x="73" y="91"/>
                    </a:cubicBezTo>
                    <a:cubicBezTo>
                      <a:pt x="73" y="91"/>
                      <a:pt x="75" y="93"/>
                      <a:pt x="77" y="93"/>
                    </a:cubicBezTo>
                    <a:cubicBezTo>
                      <a:pt x="80" y="93"/>
                      <a:pt x="78" y="89"/>
                      <a:pt x="82" y="89"/>
                    </a:cubicBezTo>
                    <a:cubicBezTo>
                      <a:pt x="87" y="89"/>
                      <a:pt x="86" y="83"/>
                      <a:pt x="88" y="83"/>
                    </a:cubicBezTo>
                    <a:cubicBezTo>
                      <a:pt x="91" y="83"/>
                      <a:pt x="90" y="84"/>
                      <a:pt x="93" y="80"/>
                    </a:cubicBezTo>
                    <a:cubicBezTo>
                      <a:pt x="93" y="80"/>
                      <a:pt x="93" y="80"/>
                      <a:pt x="93" y="80"/>
                    </a:cubicBezTo>
                    <a:cubicBezTo>
                      <a:pt x="93" y="79"/>
                      <a:pt x="93" y="77"/>
                      <a:pt x="93" y="76"/>
                    </a:cubicBezTo>
                    <a:cubicBezTo>
                      <a:pt x="94" y="72"/>
                      <a:pt x="91" y="72"/>
                      <a:pt x="89" y="67"/>
                    </a:cubicBezTo>
                    <a:cubicBezTo>
                      <a:pt x="87" y="61"/>
                      <a:pt x="80" y="53"/>
                      <a:pt x="80" y="49"/>
                    </a:cubicBezTo>
                    <a:cubicBezTo>
                      <a:pt x="80" y="46"/>
                      <a:pt x="76" y="44"/>
                      <a:pt x="76" y="40"/>
                    </a:cubicBezTo>
                    <a:cubicBezTo>
                      <a:pt x="76" y="37"/>
                      <a:pt x="74" y="37"/>
                      <a:pt x="70" y="31"/>
                    </a:cubicBezTo>
                    <a:cubicBezTo>
                      <a:pt x="66" y="25"/>
                      <a:pt x="65" y="16"/>
                      <a:pt x="66" y="15"/>
                    </a:cubicBezTo>
                    <a:cubicBezTo>
                      <a:pt x="67" y="15"/>
                      <a:pt x="70" y="23"/>
                      <a:pt x="72" y="26"/>
                    </a:cubicBezTo>
                    <a:cubicBezTo>
                      <a:pt x="73" y="29"/>
                      <a:pt x="77" y="38"/>
                      <a:pt x="80" y="38"/>
                    </a:cubicBezTo>
                    <a:cubicBezTo>
                      <a:pt x="83" y="38"/>
                      <a:pt x="85" y="25"/>
                      <a:pt x="86" y="25"/>
                    </a:cubicBezTo>
                    <a:cubicBezTo>
                      <a:pt x="86" y="25"/>
                      <a:pt x="86" y="26"/>
                      <a:pt x="86" y="26"/>
                    </a:cubicBezTo>
                    <a:cubicBezTo>
                      <a:pt x="86" y="23"/>
                      <a:pt x="86" y="23"/>
                      <a:pt x="86" y="23"/>
                    </a:cubicBezTo>
                    <a:lnTo>
                      <a:pt x="8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5" name="Freeform 73"/>
              <p:cNvSpPr>
                <a:spLocks/>
              </p:cNvSpPr>
              <p:nvPr/>
            </p:nvSpPr>
            <p:spPr bwMode="auto">
              <a:xfrm>
                <a:off x="2437" y="3048"/>
                <a:ext cx="73" cy="79"/>
              </a:xfrm>
              <a:custGeom>
                <a:avLst/>
                <a:gdLst>
                  <a:gd name="T0" fmla="*/ 24 w 49"/>
                  <a:gd name="T1" fmla="*/ 51 h 53"/>
                  <a:gd name="T2" fmla="*/ 25 w 49"/>
                  <a:gd name="T3" fmla="*/ 44 h 53"/>
                  <a:gd name="T4" fmla="*/ 31 w 49"/>
                  <a:gd name="T5" fmla="*/ 40 h 53"/>
                  <a:gd name="T6" fmla="*/ 34 w 49"/>
                  <a:gd name="T7" fmla="*/ 35 h 53"/>
                  <a:gd name="T8" fmla="*/ 39 w 49"/>
                  <a:gd name="T9" fmla="*/ 41 h 53"/>
                  <a:gd name="T10" fmla="*/ 45 w 49"/>
                  <a:gd name="T11" fmla="*/ 42 h 53"/>
                  <a:gd name="T12" fmla="*/ 48 w 49"/>
                  <a:gd name="T13" fmla="*/ 32 h 53"/>
                  <a:gd name="T14" fmla="*/ 46 w 49"/>
                  <a:gd name="T15" fmla="*/ 23 h 53"/>
                  <a:gd name="T16" fmla="*/ 44 w 49"/>
                  <a:gd name="T17" fmla="*/ 16 h 53"/>
                  <a:gd name="T18" fmla="*/ 45 w 49"/>
                  <a:gd name="T19" fmla="*/ 9 h 53"/>
                  <a:gd name="T20" fmla="*/ 37 w 49"/>
                  <a:gd name="T21" fmla="*/ 9 h 53"/>
                  <a:gd name="T22" fmla="*/ 38 w 49"/>
                  <a:gd name="T23" fmla="*/ 0 h 53"/>
                  <a:gd name="T24" fmla="*/ 25 w 49"/>
                  <a:gd name="T25" fmla="*/ 0 h 53"/>
                  <a:gd name="T26" fmla="*/ 24 w 49"/>
                  <a:gd name="T27" fmla="*/ 0 h 53"/>
                  <a:gd name="T28" fmla="*/ 23 w 49"/>
                  <a:gd name="T29" fmla="*/ 11 h 53"/>
                  <a:gd name="T30" fmla="*/ 11 w 49"/>
                  <a:gd name="T31" fmla="*/ 12 h 53"/>
                  <a:gd name="T32" fmla="*/ 8 w 49"/>
                  <a:gd name="T33" fmla="*/ 12 h 53"/>
                  <a:gd name="T34" fmla="*/ 6 w 49"/>
                  <a:gd name="T35" fmla="*/ 14 h 53"/>
                  <a:gd name="T36" fmla="*/ 9 w 49"/>
                  <a:gd name="T37" fmla="*/ 18 h 53"/>
                  <a:gd name="T38" fmla="*/ 5 w 49"/>
                  <a:gd name="T39" fmla="*/ 22 h 53"/>
                  <a:gd name="T40" fmla="*/ 1 w 49"/>
                  <a:gd name="T41" fmla="*/ 27 h 53"/>
                  <a:gd name="T42" fmla="*/ 5 w 49"/>
                  <a:gd name="T43" fmla="*/ 35 h 53"/>
                  <a:gd name="T44" fmla="*/ 12 w 49"/>
                  <a:gd name="T45" fmla="*/ 43 h 53"/>
                  <a:gd name="T46" fmla="*/ 20 w 49"/>
                  <a:gd name="T47" fmla="*/ 53 h 53"/>
                  <a:gd name="T48" fmla="*/ 24 w 49"/>
                  <a:gd name="T49" fmla="*/ 5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9" h="53">
                    <a:moveTo>
                      <a:pt x="24" y="51"/>
                    </a:moveTo>
                    <a:cubicBezTo>
                      <a:pt x="28" y="51"/>
                      <a:pt x="27" y="48"/>
                      <a:pt x="25" y="44"/>
                    </a:cubicBezTo>
                    <a:cubicBezTo>
                      <a:pt x="24" y="40"/>
                      <a:pt x="28" y="40"/>
                      <a:pt x="31" y="40"/>
                    </a:cubicBezTo>
                    <a:cubicBezTo>
                      <a:pt x="33" y="40"/>
                      <a:pt x="32" y="35"/>
                      <a:pt x="34" y="35"/>
                    </a:cubicBezTo>
                    <a:cubicBezTo>
                      <a:pt x="36" y="35"/>
                      <a:pt x="37" y="41"/>
                      <a:pt x="39" y="41"/>
                    </a:cubicBezTo>
                    <a:cubicBezTo>
                      <a:pt x="41" y="40"/>
                      <a:pt x="43" y="42"/>
                      <a:pt x="45" y="42"/>
                    </a:cubicBezTo>
                    <a:cubicBezTo>
                      <a:pt x="48" y="41"/>
                      <a:pt x="48" y="36"/>
                      <a:pt x="48" y="32"/>
                    </a:cubicBezTo>
                    <a:cubicBezTo>
                      <a:pt x="48" y="27"/>
                      <a:pt x="49" y="24"/>
                      <a:pt x="46" y="23"/>
                    </a:cubicBezTo>
                    <a:cubicBezTo>
                      <a:pt x="43" y="21"/>
                      <a:pt x="41" y="17"/>
                      <a:pt x="44" y="16"/>
                    </a:cubicBezTo>
                    <a:cubicBezTo>
                      <a:pt x="48" y="14"/>
                      <a:pt x="48" y="11"/>
                      <a:pt x="45" y="9"/>
                    </a:cubicBezTo>
                    <a:cubicBezTo>
                      <a:pt x="43" y="7"/>
                      <a:pt x="37" y="11"/>
                      <a:pt x="37" y="9"/>
                    </a:cubicBezTo>
                    <a:cubicBezTo>
                      <a:pt x="37" y="8"/>
                      <a:pt x="37" y="4"/>
                      <a:pt x="38" y="0"/>
                    </a:cubicBezTo>
                    <a:cubicBezTo>
                      <a:pt x="32" y="0"/>
                      <a:pt x="25" y="0"/>
                      <a:pt x="25" y="0"/>
                    </a:cubicBezTo>
                    <a:cubicBezTo>
                      <a:pt x="24" y="0"/>
                      <a:pt x="24" y="0"/>
                      <a:pt x="24" y="0"/>
                    </a:cubicBezTo>
                    <a:cubicBezTo>
                      <a:pt x="24" y="6"/>
                      <a:pt x="23" y="11"/>
                      <a:pt x="23" y="11"/>
                    </a:cubicBezTo>
                    <a:cubicBezTo>
                      <a:pt x="23" y="11"/>
                      <a:pt x="14" y="12"/>
                      <a:pt x="11" y="12"/>
                    </a:cubicBezTo>
                    <a:cubicBezTo>
                      <a:pt x="11" y="12"/>
                      <a:pt x="10" y="12"/>
                      <a:pt x="8" y="12"/>
                    </a:cubicBezTo>
                    <a:cubicBezTo>
                      <a:pt x="7" y="13"/>
                      <a:pt x="6" y="13"/>
                      <a:pt x="6" y="14"/>
                    </a:cubicBezTo>
                    <a:cubicBezTo>
                      <a:pt x="5" y="15"/>
                      <a:pt x="9" y="17"/>
                      <a:pt x="9" y="18"/>
                    </a:cubicBezTo>
                    <a:cubicBezTo>
                      <a:pt x="10" y="20"/>
                      <a:pt x="5" y="19"/>
                      <a:pt x="5" y="22"/>
                    </a:cubicBezTo>
                    <a:cubicBezTo>
                      <a:pt x="5" y="24"/>
                      <a:pt x="3" y="26"/>
                      <a:pt x="1" y="27"/>
                    </a:cubicBezTo>
                    <a:cubicBezTo>
                      <a:pt x="0" y="28"/>
                      <a:pt x="5" y="33"/>
                      <a:pt x="5" y="35"/>
                    </a:cubicBezTo>
                    <a:cubicBezTo>
                      <a:pt x="6" y="37"/>
                      <a:pt x="7" y="38"/>
                      <a:pt x="12" y="43"/>
                    </a:cubicBezTo>
                    <a:cubicBezTo>
                      <a:pt x="16" y="47"/>
                      <a:pt x="14" y="48"/>
                      <a:pt x="20" y="53"/>
                    </a:cubicBezTo>
                    <a:cubicBezTo>
                      <a:pt x="21" y="52"/>
                      <a:pt x="22" y="51"/>
                      <a:pt x="24"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6" name="Freeform 75"/>
              <p:cNvSpPr>
                <a:spLocks/>
              </p:cNvSpPr>
              <p:nvPr/>
            </p:nvSpPr>
            <p:spPr bwMode="auto">
              <a:xfrm>
                <a:off x="2445" y="3048"/>
                <a:ext cx="28" cy="18"/>
              </a:xfrm>
              <a:custGeom>
                <a:avLst/>
                <a:gdLst>
                  <a:gd name="T0" fmla="*/ 18 w 19"/>
                  <a:gd name="T1" fmla="*/ 11 h 12"/>
                  <a:gd name="T2" fmla="*/ 19 w 19"/>
                  <a:gd name="T3" fmla="*/ 0 h 12"/>
                  <a:gd name="T4" fmla="*/ 16 w 19"/>
                  <a:gd name="T5" fmla="*/ 1 h 12"/>
                  <a:gd name="T6" fmla="*/ 5 w 19"/>
                  <a:gd name="T7" fmla="*/ 1 h 12"/>
                  <a:gd name="T8" fmla="*/ 5 w 19"/>
                  <a:gd name="T9" fmla="*/ 1 h 12"/>
                  <a:gd name="T10" fmla="*/ 3 w 19"/>
                  <a:gd name="T11" fmla="*/ 6 h 12"/>
                  <a:gd name="T12" fmla="*/ 2 w 19"/>
                  <a:gd name="T13" fmla="*/ 10 h 12"/>
                  <a:gd name="T14" fmla="*/ 3 w 19"/>
                  <a:gd name="T15" fmla="*/ 12 h 12"/>
                  <a:gd name="T16" fmla="*/ 6 w 19"/>
                  <a:gd name="T17" fmla="*/ 12 h 12"/>
                  <a:gd name="T18" fmla="*/ 18 w 19"/>
                  <a:gd name="T1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12">
                    <a:moveTo>
                      <a:pt x="18" y="11"/>
                    </a:moveTo>
                    <a:cubicBezTo>
                      <a:pt x="18" y="11"/>
                      <a:pt x="19" y="6"/>
                      <a:pt x="19" y="0"/>
                    </a:cubicBezTo>
                    <a:cubicBezTo>
                      <a:pt x="16" y="1"/>
                      <a:pt x="16" y="1"/>
                      <a:pt x="16" y="1"/>
                    </a:cubicBezTo>
                    <a:cubicBezTo>
                      <a:pt x="5" y="1"/>
                      <a:pt x="5" y="1"/>
                      <a:pt x="5" y="1"/>
                    </a:cubicBezTo>
                    <a:cubicBezTo>
                      <a:pt x="5" y="1"/>
                      <a:pt x="5" y="1"/>
                      <a:pt x="5" y="1"/>
                    </a:cubicBezTo>
                    <a:cubicBezTo>
                      <a:pt x="6" y="3"/>
                      <a:pt x="5" y="6"/>
                      <a:pt x="3" y="6"/>
                    </a:cubicBezTo>
                    <a:cubicBezTo>
                      <a:pt x="0" y="7"/>
                      <a:pt x="0" y="10"/>
                      <a:pt x="2" y="10"/>
                    </a:cubicBezTo>
                    <a:cubicBezTo>
                      <a:pt x="4" y="10"/>
                      <a:pt x="3" y="11"/>
                      <a:pt x="3" y="12"/>
                    </a:cubicBezTo>
                    <a:cubicBezTo>
                      <a:pt x="5" y="12"/>
                      <a:pt x="6" y="12"/>
                      <a:pt x="6" y="12"/>
                    </a:cubicBezTo>
                    <a:cubicBezTo>
                      <a:pt x="9" y="12"/>
                      <a:pt x="18" y="11"/>
                      <a:pt x="18"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7" name="Freeform 77"/>
              <p:cNvSpPr>
                <a:spLocks/>
              </p:cNvSpPr>
              <p:nvPr/>
            </p:nvSpPr>
            <p:spPr bwMode="auto">
              <a:xfrm>
                <a:off x="2467" y="3028"/>
                <a:ext cx="91" cy="114"/>
              </a:xfrm>
              <a:custGeom>
                <a:avLst/>
                <a:gdLst>
                  <a:gd name="T0" fmla="*/ 16 w 61"/>
                  <a:gd name="T1" fmla="*/ 72 h 76"/>
                  <a:gd name="T2" fmla="*/ 22 w 61"/>
                  <a:gd name="T3" fmla="*/ 72 h 76"/>
                  <a:gd name="T4" fmla="*/ 29 w 61"/>
                  <a:gd name="T5" fmla="*/ 73 h 76"/>
                  <a:gd name="T6" fmla="*/ 33 w 61"/>
                  <a:gd name="T7" fmla="*/ 72 h 76"/>
                  <a:gd name="T8" fmla="*/ 38 w 61"/>
                  <a:gd name="T9" fmla="*/ 68 h 76"/>
                  <a:gd name="T10" fmla="*/ 41 w 61"/>
                  <a:gd name="T11" fmla="*/ 61 h 76"/>
                  <a:gd name="T12" fmla="*/ 42 w 61"/>
                  <a:gd name="T13" fmla="*/ 47 h 76"/>
                  <a:gd name="T14" fmla="*/ 49 w 61"/>
                  <a:gd name="T15" fmla="*/ 37 h 76"/>
                  <a:gd name="T16" fmla="*/ 56 w 61"/>
                  <a:gd name="T17" fmla="*/ 19 h 76"/>
                  <a:gd name="T18" fmla="*/ 59 w 61"/>
                  <a:gd name="T19" fmla="*/ 10 h 76"/>
                  <a:gd name="T20" fmla="*/ 60 w 61"/>
                  <a:gd name="T21" fmla="*/ 1 h 76"/>
                  <a:gd name="T22" fmla="*/ 60 w 61"/>
                  <a:gd name="T23" fmla="*/ 1 h 76"/>
                  <a:gd name="T24" fmla="*/ 53 w 61"/>
                  <a:gd name="T25" fmla="*/ 0 h 76"/>
                  <a:gd name="T26" fmla="*/ 49 w 61"/>
                  <a:gd name="T27" fmla="*/ 1 h 76"/>
                  <a:gd name="T28" fmla="*/ 44 w 61"/>
                  <a:gd name="T29" fmla="*/ 2 h 76"/>
                  <a:gd name="T30" fmla="*/ 43 w 61"/>
                  <a:gd name="T31" fmla="*/ 9 h 76"/>
                  <a:gd name="T32" fmla="*/ 40 w 61"/>
                  <a:gd name="T33" fmla="*/ 17 h 76"/>
                  <a:gd name="T34" fmla="*/ 28 w 61"/>
                  <a:gd name="T35" fmla="*/ 13 h 76"/>
                  <a:gd name="T36" fmla="*/ 18 w 61"/>
                  <a:gd name="T37" fmla="*/ 13 h 76"/>
                  <a:gd name="T38" fmla="*/ 17 w 61"/>
                  <a:gd name="T39" fmla="*/ 22 h 76"/>
                  <a:gd name="T40" fmla="*/ 25 w 61"/>
                  <a:gd name="T41" fmla="*/ 22 h 76"/>
                  <a:gd name="T42" fmla="*/ 24 w 61"/>
                  <a:gd name="T43" fmla="*/ 29 h 76"/>
                  <a:gd name="T44" fmla="*/ 26 w 61"/>
                  <a:gd name="T45" fmla="*/ 36 h 76"/>
                  <a:gd name="T46" fmla="*/ 28 w 61"/>
                  <a:gd name="T47" fmla="*/ 45 h 76"/>
                  <a:gd name="T48" fmla="*/ 25 w 61"/>
                  <a:gd name="T49" fmla="*/ 55 h 76"/>
                  <a:gd name="T50" fmla="*/ 19 w 61"/>
                  <a:gd name="T51" fmla="*/ 54 h 76"/>
                  <a:gd name="T52" fmla="*/ 14 w 61"/>
                  <a:gd name="T53" fmla="*/ 48 h 76"/>
                  <a:gd name="T54" fmla="*/ 11 w 61"/>
                  <a:gd name="T55" fmla="*/ 53 h 76"/>
                  <a:gd name="T56" fmla="*/ 5 w 61"/>
                  <a:gd name="T57" fmla="*/ 57 h 76"/>
                  <a:gd name="T58" fmla="*/ 4 w 61"/>
                  <a:gd name="T59" fmla="*/ 64 h 76"/>
                  <a:gd name="T60" fmla="*/ 0 w 61"/>
                  <a:gd name="T61" fmla="*/ 66 h 76"/>
                  <a:gd name="T62" fmla="*/ 1 w 61"/>
                  <a:gd name="T63" fmla="*/ 67 h 76"/>
                  <a:gd name="T64" fmla="*/ 8 w 61"/>
                  <a:gd name="T65" fmla="*/ 76 h 76"/>
                  <a:gd name="T66" fmla="*/ 16 w 61"/>
                  <a:gd name="T67" fmla="*/ 7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1" h="76">
                    <a:moveTo>
                      <a:pt x="16" y="72"/>
                    </a:moveTo>
                    <a:cubicBezTo>
                      <a:pt x="18" y="72"/>
                      <a:pt x="19" y="75"/>
                      <a:pt x="22" y="72"/>
                    </a:cubicBezTo>
                    <a:cubicBezTo>
                      <a:pt x="25" y="70"/>
                      <a:pt x="29" y="70"/>
                      <a:pt x="29" y="73"/>
                    </a:cubicBezTo>
                    <a:cubicBezTo>
                      <a:pt x="29" y="76"/>
                      <a:pt x="30" y="75"/>
                      <a:pt x="33" y="72"/>
                    </a:cubicBezTo>
                    <a:cubicBezTo>
                      <a:pt x="36" y="70"/>
                      <a:pt x="38" y="73"/>
                      <a:pt x="38" y="68"/>
                    </a:cubicBezTo>
                    <a:cubicBezTo>
                      <a:pt x="38" y="62"/>
                      <a:pt x="41" y="67"/>
                      <a:pt x="41" y="61"/>
                    </a:cubicBezTo>
                    <a:cubicBezTo>
                      <a:pt x="41" y="55"/>
                      <a:pt x="42" y="50"/>
                      <a:pt x="42" y="47"/>
                    </a:cubicBezTo>
                    <a:cubicBezTo>
                      <a:pt x="42" y="44"/>
                      <a:pt x="49" y="42"/>
                      <a:pt x="49" y="37"/>
                    </a:cubicBezTo>
                    <a:cubicBezTo>
                      <a:pt x="49" y="33"/>
                      <a:pt x="56" y="25"/>
                      <a:pt x="56" y="19"/>
                    </a:cubicBezTo>
                    <a:cubicBezTo>
                      <a:pt x="56" y="14"/>
                      <a:pt x="57" y="13"/>
                      <a:pt x="59" y="10"/>
                    </a:cubicBezTo>
                    <a:cubicBezTo>
                      <a:pt x="60" y="8"/>
                      <a:pt x="61" y="5"/>
                      <a:pt x="60" y="1"/>
                    </a:cubicBezTo>
                    <a:cubicBezTo>
                      <a:pt x="60" y="1"/>
                      <a:pt x="60" y="1"/>
                      <a:pt x="60" y="1"/>
                    </a:cubicBezTo>
                    <a:cubicBezTo>
                      <a:pt x="53" y="0"/>
                      <a:pt x="53" y="0"/>
                      <a:pt x="53" y="0"/>
                    </a:cubicBezTo>
                    <a:cubicBezTo>
                      <a:pt x="49" y="1"/>
                      <a:pt x="49" y="1"/>
                      <a:pt x="49" y="1"/>
                    </a:cubicBezTo>
                    <a:cubicBezTo>
                      <a:pt x="44" y="2"/>
                      <a:pt x="44" y="2"/>
                      <a:pt x="44" y="2"/>
                    </a:cubicBezTo>
                    <a:cubicBezTo>
                      <a:pt x="44" y="2"/>
                      <a:pt x="45" y="6"/>
                      <a:pt x="43" y="9"/>
                    </a:cubicBezTo>
                    <a:cubicBezTo>
                      <a:pt x="41" y="11"/>
                      <a:pt x="40" y="17"/>
                      <a:pt x="40" y="17"/>
                    </a:cubicBezTo>
                    <a:cubicBezTo>
                      <a:pt x="40" y="17"/>
                      <a:pt x="31" y="13"/>
                      <a:pt x="28" y="13"/>
                    </a:cubicBezTo>
                    <a:cubicBezTo>
                      <a:pt x="27" y="13"/>
                      <a:pt x="22" y="13"/>
                      <a:pt x="18" y="13"/>
                    </a:cubicBezTo>
                    <a:cubicBezTo>
                      <a:pt x="17" y="17"/>
                      <a:pt x="17" y="21"/>
                      <a:pt x="17" y="22"/>
                    </a:cubicBezTo>
                    <a:cubicBezTo>
                      <a:pt x="17" y="24"/>
                      <a:pt x="23" y="20"/>
                      <a:pt x="25" y="22"/>
                    </a:cubicBezTo>
                    <a:cubicBezTo>
                      <a:pt x="28" y="24"/>
                      <a:pt x="28" y="27"/>
                      <a:pt x="24" y="29"/>
                    </a:cubicBezTo>
                    <a:cubicBezTo>
                      <a:pt x="21" y="30"/>
                      <a:pt x="23" y="34"/>
                      <a:pt x="26" y="36"/>
                    </a:cubicBezTo>
                    <a:cubicBezTo>
                      <a:pt x="29" y="37"/>
                      <a:pt x="28" y="40"/>
                      <a:pt x="28" y="45"/>
                    </a:cubicBezTo>
                    <a:cubicBezTo>
                      <a:pt x="28" y="49"/>
                      <a:pt x="28" y="54"/>
                      <a:pt x="25" y="55"/>
                    </a:cubicBezTo>
                    <a:cubicBezTo>
                      <a:pt x="23" y="55"/>
                      <a:pt x="21" y="53"/>
                      <a:pt x="19" y="54"/>
                    </a:cubicBezTo>
                    <a:cubicBezTo>
                      <a:pt x="17" y="54"/>
                      <a:pt x="16" y="48"/>
                      <a:pt x="14" y="48"/>
                    </a:cubicBezTo>
                    <a:cubicBezTo>
                      <a:pt x="12" y="48"/>
                      <a:pt x="13" y="53"/>
                      <a:pt x="11" y="53"/>
                    </a:cubicBezTo>
                    <a:cubicBezTo>
                      <a:pt x="8" y="53"/>
                      <a:pt x="4" y="53"/>
                      <a:pt x="5" y="57"/>
                    </a:cubicBezTo>
                    <a:cubicBezTo>
                      <a:pt x="7" y="61"/>
                      <a:pt x="8" y="64"/>
                      <a:pt x="4" y="64"/>
                    </a:cubicBezTo>
                    <a:cubicBezTo>
                      <a:pt x="2" y="64"/>
                      <a:pt x="1" y="65"/>
                      <a:pt x="0" y="66"/>
                    </a:cubicBezTo>
                    <a:cubicBezTo>
                      <a:pt x="0" y="67"/>
                      <a:pt x="1" y="67"/>
                      <a:pt x="1" y="67"/>
                    </a:cubicBezTo>
                    <a:cubicBezTo>
                      <a:pt x="5" y="70"/>
                      <a:pt x="7" y="73"/>
                      <a:pt x="8" y="76"/>
                    </a:cubicBezTo>
                    <a:cubicBezTo>
                      <a:pt x="12" y="74"/>
                      <a:pt x="16" y="72"/>
                      <a:pt x="16" y="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8" name="Freeform 79"/>
              <p:cNvSpPr>
                <a:spLocks/>
              </p:cNvSpPr>
              <p:nvPr/>
            </p:nvSpPr>
            <p:spPr bwMode="auto">
              <a:xfrm>
                <a:off x="2597" y="2769"/>
                <a:ext cx="214" cy="262"/>
              </a:xfrm>
              <a:custGeom>
                <a:avLst/>
                <a:gdLst>
                  <a:gd name="T0" fmla="*/ 107 w 143"/>
                  <a:gd name="T1" fmla="*/ 9 h 175"/>
                  <a:gd name="T2" fmla="*/ 98 w 143"/>
                  <a:gd name="T3" fmla="*/ 11 h 175"/>
                  <a:gd name="T4" fmla="*/ 83 w 143"/>
                  <a:gd name="T5" fmla="*/ 9 h 175"/>
                  <a:gd name="T6" fmla="*/ 27 w 143"/>
                  <a:gd name="T7" fmla="*/ 11 h 175"/>
                  <a:gd name="T8" fmla="*/ 19 w 143"/>
                  <a:gd name="T9" fmla="*/ 29 h 175"/>
                  <a:gd name="T10" fmla="*/ 18 w 143"/>
                  <a:gd name="T11" fmla="*/ 66 h 175"/>
                  <a:gd name="T12" fmla="*/ 8 w 143"/>
                  <a:gd name="T13" fmla="*/ 76 h 175"/>
                  <a:gd name="T14" fmla="*/ 3 w 143"/>
                  <a:gd name="T15" fmla="*/ 89 h 175"/>
                  <a:gd name="T16" fmla="*/ 6 w 143"/>
                  <a:gd name="T17" fmla="*/ 100 h 175"/>
                  <a:gd name="T18" fmla="*/ 9 w 143"/>
                  <a:gd name="T19" fmla="*/ 109 h 175"/>
                  <a:gd name="T20" fmla="*/ 16 w 143"/>
                  <a:gd name="T21" fmla="*/ 125 h 175"/>
                  <a:gd name="T22" fmla="*/ 19 w 143"/>
                  <a:gd name="T23" fmla="*/ 129 h 175"/>
                  <a:gd name="T24" fmla="*/ 27 w 143"/>
                  <a:gd name="T25" fmla="*/ 135 h 175"/>
                  <a:gd name="T26" fmla="*/ 36 w 143"/>
                  <a:gd name="T27" fmla="*/ 145 h 175"/>
                  <a:gd name="T28" fmla="*/ 45 w 143"/>
                  <a:gd name="T29" fmla="*/ 155 h 175"/>
                  <a:gd name="T30" fmla="*/ 49 w 143"/>
                  <a:gd name="T31" fmla="*/ 162 h 175"/>
                  <a:gd name="T32" fmla="*/ 58 w 143"/>
                  <a:gd name="T33" fmla="*/ 166 h 175"/>
                  <a:gd name="T34" fmla="*/ 67 w 143"/>
                  <a:gd name="T35" fmla="*/ 166 h 175"/>
                  <a:gd name="T36" fmla="*/ 83 w 143"/>
                  <a:gd name="T37" fmla="*/ 172 h 175"/>
                  <a:gd name="T38" fmla="*/ 95 w 143"/>
                  <a:gd name="T39" fmla="*/ 172 h 175"/>
                  <a:gd name="T40" fmla="*/ 103 w 143"/>
                  <a:gd name="T41" fmla="*/ 169 h 175"/>
                  <a:gd name="T42" fmla="*/ 111 w 143"/>
                  <a:gd name="T43" fmla="*/ 163 h 175"/>
                  <a:gd name="T44" fmla="*/ 118 w 143"/>
                  <a:gd name="T45" fmla="*/ 165 h 175"/>
                  <a:gd name="T46" fmla="*/ 110 w 143"/>
                  <a:gd name="T47" fmla="*/ 151 h 175"/>
                  <a:gd name="T48" fmla="*/ 95 w 143"/>
                  <a:gd name="T49" fmla="*/ 137 h 175"/>
                  <a:gd name="T50" fmla="*/ 104 w 143"/>
                  <a:gd name="T51" fmla="*/ 131 h 175"/>
                  <a:gd name="T52" fmla="*/ 107 w 143"/>
                  <a:gd name="T53" fmla="*/ 113 h 175"/>
                  <a:gd name="T54" fmla="*/ 114 w 143"/>
                  <a:gd name="T55" fmla="*/ 101 h 175"/>
                  <a:gd name="T56" fmla="*/ 123 w 143"/>
                  <a:gd name="T57" fmla="*/ 90 h 175"/>
                  <a:gd name="T58" fmla="*/ 126 w 143"/>
                  <a:gd name="T59" fmla="*/ 69 h 175"/>
                  <a:gd name="T60" fmla="*/ 134 w 143"/>
                  <a:gd name="T61" fmla="*/ 55 h 175"/>
                  <a:gd name="T62" fmla="*/ 137 w 143"/>
                  <a:gd name="T63" fmla="*/ 43 h 175"/>
                  <a:gd name="T64" fmla="*/ 130 w 143"/>
                  <a:gd name="T65" fmla="*/ 15 h 175"/>
                  <a:gd name="T66" fmla="*/ 118 w 143"/>
                  <a:gd name="T67" fmla="*/ 0 h 175"/>
                  <a:gd name="T68" fmla="*/ 113 w 143"/>
                  <a:gd name="T69" fmla="*/ 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 h="175">
                    <a:moveTo>
                      <a:pt x="113" y="3"/>
                    </a:moveTo>
                    <a:cubicBezTo>
                      <a:pt x="111" y="3"/>
                      <a:pt x="112" y="9"/>
                      <a:pt x="107" y="9"/>
                    </a:cubicBezTo>
                    <a:cubicBezTo>
                      <a:pt x="103" y="9"/>
                      <a:pt x="105" y="13"/>
                      <a:pt x="102" y="13"/>
                    </a:cubicBezTo>
                    <a:cubicBezTo>
                      <a:pt x="100" y="13"/>
                      <a:pt x="98" y="11"/>
                      <a:pt x="98" y="11"/>
                    </a:cubicBezTo>
                    <a:cubicBezTo>
                      <a:pt x="87" y="11"/>
                      <a:pt x="87" y="11"/>
                      <a:pt x="87" y="11"/>
                    </a:cubicBezTo>
                    <a:cubicBezTo>
                      <a:pt x="87" y="11"/>
                      <a:pt x="84" y="8"/>
                      <a:pt x="83" y="9"/>
                    </a:cubicBezTo>
                    <a:cubicBezTo>
                      <a:pt x="81" y="10"/>
                      <a:pt x="80" y="11"/>
                      <a:pt x="80" y="11"/>
                    </a:cubicBezTo>
                    <a:cubicBezTo>
                      <a:pt x="27" y="11"/>
                      <a:pt x="27" y="11"/>
                      <a:pt x="27" y="11"/>
                    </a:cubicBezTo>
                    <a:cubicBezTo>
                      <a:pt x="27" y="29"/>
                      <a:pt x="27" y="29"/>
                      <a:pt x="27" y="29"/>
                    </a:cubicBezTo>
                    <a:cubicBezTo>
                      <a:pt x="19" y="29"/>
                      <a:pt x="19" y="29"/>
                      <a:pt x="19" y="29"/>
                    </a:cubicBezTo>
                    <a:cubicBezTo>
                      <a:pt x="19" y="57"/>
                      <a:pt x="19" y="57"/>
                      <a:pt x="19" y="57"/>
                    </a:cubicBezTo>
                    <a:cubicBezTo>
                      <a:pt x="19" y="57"/>
                      <a:pt x="20" y="66"/>
                      <a:pt x="18" y="66"/>
                    </a:cubicBezTo>
                    <a:cubicBezTo>
                      <a:pt x="17" y="67"/>
                      <a:pt x="11" y="68"/>
                      <a:pt x="11" y="71"/>
                    </a:cubicBezTo>
                    <a:cubicBezTo>
                      <a:pt x="11" y="74"/>
                      <a:pt x="10" y="76"/>
                      <a:pt x="8" y="76"/>
                    </a:cubicBezTo>
                    <a:cubicBezTo>
                      <a:pt x="5" y="77"/>
                      <a:pt x="8" y="83"/>
                      <a:pt x="4" y="83"/>
                    </a:cubicBezTo>
                    <a:cubicBezTo>
                      <a:pt x="0" y="83"/>
                      <a:pt x="5" y="87"/>
                      <a:pt x="3" y="89"/>
                    </a:cubicBezTo>
                    <a:cubicBezTo>
                      <a:pt x="1" y="91"/>
                      <a:pt x="2" y="94"/>
                      <a:pt x="4" y="94"/>
                    </a:cubicBezTo>
                    <a:cubicBezTo>
                      <a:pt x="7" y="94"/>
                      <a:pt x="6" y="97"/>
                      <a:pt x="6" y="100"/>
                    </a:cubicBezTo>
                    <a:cubicBezTo>
                      <a:pt x="6" y="103"/>
                      <a:pt x="10" y="106"/>
                      <a:pt x="10" y="106"/>
                    </a:cubicBezTo>
                    <a:cubicBezTo>
                      <a:pt x="9" y="109"/>
                      <a:pt x="9" y="109"/>
                      <a:pt x="9" y="109"/>
                    </a:cubicBezTo>
                    <a:cubicBezTo>
                      <a:pt x="9" y="109"/>
                      <a:pt x="15" y="116"/>
                      <a:pt x="16" y="118"/>
                    </a:cubicBezTo>
                    <a:cubicBezTo>
                      <a:pt x="16" y="119"/>
                      <a:pt x="19" y="124"/>
                      <a:pt x="16" y="125"/>
                    </a:cubicBezTo>
                    <a:cubicBezTo>
                      <a:pt x="13" y="127"/>
                      <a:pt x="15" y="128"/>
                      <a:pt x="15" y="128"/>
                    </a:cubicBezTo>
                    <a:cubicBezTo>
                      <a:pt x="19" y="129"/>
                      <a:pt x="19" y="129"/>
                      <a:pt x="19" y="129"/>
                    </a:cubicBezTo>
                    <a:cubicBezTo>
                      <a:pt x="20" y="132"/>
                      <a:pt x="20" y="132"/>
                      <a:pt x="20" y="132"/>
                    </a:cubicBezTo>
                    <a:cubicBezTo>
                      <a:pt x="20" y="132"/>
                      <a:pt x="24" y="132"/>
                      <a:pt x="27" y="135"/>
                    </a:cubicBezTo>
                    <a:cubicBezTo>
                      <a:pt x="29" y="138"/>
                      <a:pt x="30" y="138"/>
                      <a:pt x="30" y="140"/>
                    </a:cubicBezTo>
                    <a:cubicBezTo>
                      <a:pt x="30" y="142"/>
                      <a:pt x="32" y="142"/>
                      <a:pt x="36" y="145"/>
                    </a:cubicBezTo>
                    <a:cubicBezTo>
                      <a:pt x="39" y="147"/>
                      <a:pt x="39" y="149"/>
                      <a:pt x="39" y="151"/>
                    </a:cubicBezTo>
                    <a:cubicBezTo>
                      <a:pt x="39" y="152"/>
                      <a:pt x="45" y="155"/>
                      <a:pt x="45" y="155"/>
                    </a:cubicBezTo>
                    <a:cubicBezTo>
                      <a:pt x="47" y="160"/>
                      <a:pt x="47" y="160"/>
                      <a:pt x="47" y="160"/>
                    </a:cubicBezTo>
                    <a:cubicBezTo>
                      <a:pt x="48" y="160"/>
                      <a:pt x="48" y="161"/>
                      <a:pt x="49" y="162"/>
                    </a:cubicBezTo>
                    <a:cubicBezTo>
                      <a:pt x="50" y="165"/>
                      <a:pt x="53" y="166"/>
                      <a:pt x="53" y="166"/>
                    </a:cubicBezTo>
                    <a:cubicBezTo>
                      <a:pt x="53" y="166"/>
                      <a:pt x="56" y="168"/>
                      <a:pt x="58" y="166"/>
                    </a:cubicBezTo>
                    <a:cubicBezTo>
                      <a:pt x="60" y="164"/>
                      <a:pt x="63" y="167"/>
                      <a:pt x="63" y="167"/>
                    </a:cubicBezTo>
                    <a:cubicBezTo>
                      <a:pt x="63" y="167"/>
                      <a:pt x="65" y="165"/>
                      <a:pt x="67" y="166"/>
                    </a:cubicBezTo>
                    <a:cubicBezTo>
                      <a:pt x="68" y="166"/>
                      <a:pt x="73" y="170"/>
                      <a:pt x="77" y="174"/>
                    </a:cubicBezTo>
                    <a:cubicBezTo>
                      <a:pt x="77" y="174"/>
                      <a:pt x="81" y="172"/>
                      <a:pt x="83" y="172"/>
                    </a:cubicBezTo>
                    <a:cubicBezTo>
                      <a:pt x="85" y="172"/>
                      <a:pt x="88" y="175"/>
                      <a:pt x="89" y="174"/>
                    </a:cubicBezTo>
                    <a:cubicBezTo>
                      <a:pt x="89" y="173"/>
                      <a:pt x="93" y="171"/>
                      <a:pt x="95" y="172"/>
                    </a:cubicBezTo>
                    <a:cubicBezTo>
                      <a:pt x="96" y="173"/>
                      <a:pt x="100" y="173"/>
                      <a:pt x="100" y="172"/>
                    </a:cubicBezTo>
                    <a:cubicBezTo>
                      <a:pt x="100" y="171"/>
                      <a:pt x="102" y="170"/>
                      <a:pt x="103" y="169"/>
                    </a:cubicBezTo>
                    <a:cubicBezTo>
                      <a:pt x="104" y="168"/>
                      <a:pt x="104" y="168"/>
                      <a:pt x="104" y="167"/>
                    </a:cubicBezTo>
                    <a:cubicBezTo>
                      <a:pt x="105" y="166"/>
                      <a:pt x="109" y="163"/>
                      <a:pt x="111" y="163"/>
                    </a:cubicBezTo>
                    <a:cubicBezTo>
                      <a:pt x="113" y="163"/>
                      <a:pt x="115" y="162"/>
                      <a:pt x="116" y="163"/>
                    </a:cubicBezTo>
                    <a:cubicBezTo>
                      <a:pt x="117" y="164"/>
                      <a:pt x="117" y="164"/>
                      <a:pt x="118" y="165"/>
                    </a:cubicBezTo>
                    <a:cubicBezTo>
                      <a:pt x="119" y="160"/>
                      <a:pt x="120" y="157"/>
                      <a:pt x="118" y="157"/>
                    </a:cubicBezTo>
                    <a:cubicBezTo>
                      <a:pt x="116" y="157"/>
                      <a:pt x="112" y="155"/>
                      <a:pt x="110" y="151"/>
                    </a:cubicBezTo>
                    <a:cubicBezTo>
                      <a:pt x="109" y="147"/>
                      <a:pt x="104" y="144"/>
                      <a:pt x="103" y="141"/>
                    </a:cubicBezTo>
                    <a:cubicBezTo>
                      <a:pt x="102" y="139"/>
                      <a:pt x="96" y="139"/>
                      <a:pt x="95" y="137"/>
                    </a:cubicBezTo>
                    <a:cubicBezTo>
                      <a:pt x="94" y="135"/>
                      <a:pt x="97" y="135"/>
                      <a:pt x="97" y="132"/>
                    </a:cubicBezTo>
                    <a:cubicBezTo>
                      <a:pt x="97" y="130"/>
                      <a:pt x="103" y="131"/>
                      <a:pt x="104" y="131"/>
                    </a:cubicBezTo>
                    <a:cubicBezTo>
                      <a:pt x="104" y="130"/>
                      <a:pt x="105" y="124"/>
                      <a:pt x="105" y="121"/>
                    </a:cubicBezTo>
                    <a:cubicBezTo>
                      <a:pt x="105" y="118"/>
                      <a:pt x="109" y="115"/>
                      <a:pt x="107" y="113"/>
                    </a:cubicBezTo>
                    <a:cubicBezTo>
                      <a:pt x="106" y="112"/>
                      <a:pt x="109" y="111"/>
                      <a:pt x="111" y="109"/>
                    </a:cubicBezTo>
                    <a:cubicBezTo>
                      <a:pt x="113" y="108"/>
                      <a:pt x="112" y="103"/>
                      <a:pt x="114" y="101"/>
                    </a:cubicBezTo>
                    <a:cubicBezTo>
                      <a:pt x="116" y="99"/>
                      <a:pt x="117" y="95"/>
                      <a:pt x="119" y="95"/>
                    </a:cubicBezTo>
                    <a:cubicBezTo>
                      <a:pt x="121" y="95"/>
                      <a:pt x="123" y="92"/>
                      <a:pt x="123" y="90"/>
                    </a:cubicBezTo>
                    <a:cubicBezTo>
                      <a:pt x="123" y="88"/>
                      <a:pt x="126" y="84"/>
                      <a:pt x="126" y="80"/>
                    </a:cubicBezTo>
                    <a:cubicBezTo>
                      <a:pt x="125" y="77"/>
                      <a:pt x="124" y="72"/>
                      <a:pt x="126" y="69"/>
                    </a:cubicBezTo>
                    <a:cubicBezTo>
                      <a:pt x="129" y="65"/>
                      <a:pt x="130" y="63"/>
                      <a:pt x="130" y="60"/>
                    </a:cubicBezTo>
                    <a:cubicBezTo>
                      <a:pt x="129" y="57"/>
                      <a:pt x="133" y="57"/>
                      <a:pt x="134" y="55"/>
                    </a:cubicBezTo>
                    <a:cubicBezTo>
                      <a:pt x="135" y="54"/>
                      <a:pt x="140" y="53"/>
                      <a:pt x="143" y="48"/>
                    </a:cubicBezTo>
                    <a:cubicBezTo>
                      <a:pt x="141" y="45"/>
                      <a:pt x="139" y="43"/>
                      <a:pt x="137" y="43"/>
                    </a:cubicBezTo>
                    <a:cubicBezTo>
                      <a:pt x="134" y="41"/>
                      <a:pt x="132" y="36"/>
                      <a:pt x="132" y="29"/>
                    </a:cubicBezTo>
                    <a:cubicBezTo>
                      <a:pt x="132" y="23"/>
                      <a:pt x="130" y="17"/>
                      <a:pt x="130" y="15"/>
                    </a:cubicBezTo>
                    <a:cubicBezTo>
                      <a:pt x="130" y="13"/>
                      <a:pt x="127" y="8"/>
                      <a:pt x="123" y="6"/>
                    </a:cubicBezTo>
                    <a:cubicBezTo>
                      <a:pt x="120" y="5"/>
                      <a:pt x="118" y="2"/>
                      <a:pt x="118" y="0"/>
                    </a:cubicBezTo>
                    <a:cubicBezTo>
                      <a:pt x="118" y="0"/>
                      <a:pt x="118" y="0"/>
                      <a:pt x="118" y="0"/>
                    </a:cubicBezTo>
                    <a:cubicBezTo>
                      <a:pt x="115" y="4"/>
                      <a:pt x="116" y="3"/>
                      <a:pt x="113"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9" name="Freeform 81"/>
              <p:cNvSpPr>
                <a:spLocks/>
              </p:cNvSpPr>
              <p:nvPr/>
            </p:nvSpPr>
            <p:spPr bwMode="auto">
              <a:xfrm>
                <a:off x="2850" y="2911"/>
                <a:ext cx="25" cy="24"/>
              </a:xfrm>
              <a:custGeom>
                <a:avLst/>
                <a:gdLst>
                  <a:gd name="T0" fmla="*/ 6 w 17"/>
                  <a:gd name="T1" fmla="*/ 2 h 16"/>
                  <a:gd name="T2" fmla="*/ 2 w 17"/>
                  <a:gd name="T3" fmla="*/ 8 h 16"/>
                  <a:gd name="T4" fmla="*/ 2 w 17"/>
                  <a:gd name="T5" fmla="*/ 15 h 16"/>
                  <a:gd name="T6" fmla="*/ 7 w 17"/>
                  <a:gd name="T7" fmla="*/ 15 h 16"/>
                  <a:gd name="T8" fmla="*/ 11 w 17"/>
                  <a:gd name="T9" fmla="*/ 16 h 16"/>
                  <a:gd name="T10" fmla="*/ 14 w 17"/>
                  <a:gd name="T11" fmla="*/ 12 h 16"/>
                  <a:gd name="T12" fmla="*/ 10 w 17"/>
                  <a:gd name="T13" fmla="*/ 10 h 16"/>
                  <a:gd name="T14" fmla="*/ 15 w 17"/>
                  <a:gd name="T15" fmla="*/ 6 h 16"/>
                  <a:gd name="T16" fmla="*/ 14 w 17"/>
                  <a:gd name="T17" fmla="*/ 1 h 16"/>
                  <a:gd name="T18" fmla="*/ 13 w 17"/>
                  <a:gd name="T19" fmla="*/ 0 h 16"/>
                  <a:gd name="T20" fmla="*/ 11 w 17"/>
                  <a:gd name="T21" fmla="*/ 2 h 16"/>
                  <a:gd name="T22" fmla="*/ 6 w 17"/>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6">
                    <a:moveTo>
                      <a:pt x="6" y="2"/>
                    </a:moveTo>
                    <a:cubicBezTo>
                      <a:pt x="6" y="3"/>
                      <a:pt x="4" y="6"/>
                      <a:pt x="2" y="8"/>
                    </a:cubicBezTo>
                    <a:cubicBezTo>
                      <a:pt x="0" y="10"/>
                      <a:pt x="1" y="14"/>
                      <a:pt x="2" y="15"/>
                    </a:cubicBezTo>
                    <a:cubicBezTo>
                      <a:pt x="3" y="16"/>
                      <a:pt x="5" y="16"/>
                      <a:pt x="7" y="15"/>
                    </a:cubicBezTo>
                    <a:cubicBezTo>
                      <a:pt x="8" y="14"/>
                      <a:pt x="9" y="14"/>
                      <a:pt x="11" y="16"/>
                    </a:cubicBezTo>
                    <a:cubicBezTo>
                      <a:pt x="12" y="15"/>
                      <a:pt x="13" y="13"/>
                      <a:pt x="14" y="12"/>
                    </a:cubicBezTo>
                    <a:cubicBezTo>
                      <a:pt x="12" y="11"/>
                      <a:pt x="10" y="10"/>
                      <a:pt x="10" y="10"/>
                    </a:cubicBezTo>
                    <a:cubicBezTo>
                      <a:pt x="9" y="9"/>
                      <a:pt x="12" y="7"/>
                      <a:pt x="15" y="6"/>
                    </a:cubicBezTo>
                    <a:cubicBezTo>
                      <a:pt x="17" y="6"/>
                      <a:pt x="16" y="3"/>
                      <a:pt x="14" y="1"/>
                    </a:cubicBezTo>
                    <a:cubicBezTo>
                      <a:pt x="14" y="1"/>
                      <a:pt x="13" y="0"/>
                      <a:pt x="13" y="0"/>
                    </a:cubicBezTo>
                    <a:cubicBezTo>
                      <a:pt x="12" y="1"/>
                      <a:pt x="11" y="1"/>
                      <a:pt x="11" y="2"/>
                    </a:cubicBezTo>
                    <a:cubicBezTo>
                      <a:pt x="10" y="2"/>
                      <a:pt x="9" y="2"/>
                      <a:pt x="6"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0" name="Freeform 82"/>
              <p:cNvSpPr>
                <a:spLocks/>
              </p:cNvSpPr>
              <p:nvPr/>
            </p:nvSpPr>
            <p:spPr bwMode="auto">
              <a:xfrm>
                <a:off x="2850" y="2911"/>
                <a:ext cx="25" cy="24"/>
              </a:xfrm>
              <a:custGeom>
                <a:avLst/>
                <a:gdLst>
                  <a:gd name="T0" fmla="*/ 6 w 17"/>
                  <a:gd name="T1" fmla="*/ 2 h 16"/>
                  <a:gd name="T2" fmla="*/ 2 w 17"/>
                  <a:gd name="T3" fmla="*/ 8 h 16"/>
                  <a:gd name="T4" fmla="*/ 2 w 17"/>
                  <a:gd name="T5" fmla="*/ 15 h 16"/>
                  <a:gd name="T6" fmla="*/ 7 w 17"/>
                  <a:gd name="T7" fmla="*/ 15 h 16"/>
                  <a:gd name="T8" fmla="*/ 11 w 17"/>
                  <a:gd name="T9" fmla="*/ 16 h 16"/>
                  <a:gd name="T10" fmla="*/ 14 w 17"/>
                  <a:gd name="T11" fmla="*/ 12 h 16"/>
                  <a:gd name="T12" fmla="*/ 10 w 17"/>
                  <a:gd name="T13" fmla="*/ 10 h 16"/>
                  <a:gd name="T14" fmla="*/ 15 w 17"/>
                  <a:gd name="T15" fmla="*/ 6 h 16"/>
                  <a:gd name="T16" fmla="*/ 14 w 17"/>
                  <a:gd name="T17" fmla="*/ 1 h 16"/>
                  <a:gd name="T18" fmla="*/ 13 w 17"/>
                  <a:gd name="T19" fmla="*/ 0 h 16"/>
                  <a:gd name="T20" fmla="*/ 11 w 17"/>
                  <a:gd name="T21" fmla="*/ 2 h 16"/>
                  <a:gd name="T22" fmla="*/ 6 w 17"/>
                  <a:gd name="T2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16">
                    <a:moveTo>
                      <a:pt x="6" y="2"/>
                    </a:moveTo>
                    <a:cubicBezTo>
                      <a:pt x="6" y="3"/>
                      <a:pt x="4" y="6"/>
                      <a:pt x="2" y="8"/>
                    </a:cubicBezTo>
                    <a:cubicBezTo>
                      <a:pt x="0" y="10"/>
                      <a:pt x="1" y="14"/>
                      <a:pt x="2" y="15"/>
                    </a:cubicBezTo>
                    <a:cubicBezTo>
                      <a:pt x="3" y="16"/>
                      <a:pt x="5" y="16"/>
                      <a:pt x="7" y="15"/>
                    </a:cubicBezTo>
                    <a:cubicBezTo>
                      <a:pt x="8" y="14"/>
                      <a:pt x="9" y="14"/>
                      <a:pt x="11" y="16"/>
                    </a:cubicBezTo>
                    <a:cubicBezTo>
                      <a:pt x="12" y="15"/>
                      <a:pt x="13" y="13"/>
                      <a:pt x="14" y="12"/>
                    </a:cubicBezTo>
                    <a:cubicBezTo>
                      <a:pt x="12" y="11"/>
                      <a:pt x="10" y="10"/>
                      <a:pt x="10" y="10"/>
                    </a:cubicBezTo>
                    <a:cubicBezTo>
                      <a:pt x="9" y="9"/>
                      <a:pt x="12" y="7"/>
                      <a:pt x="15" y="6"/>
                    </a:cubicBezTo>
                    <a:cubicBezTo>
                      <a:pt x="17" y="6"/>
                      <a:pt x="16" y="3"/>
                      <a:pt x="14" y="1"/>
                    </a:cubicBezTo>
                    <a:cubicBezTo>
                      <a:pt x="14" y="1"/>
                      <a:pt x="13" y="0"/>
                      <a:pt x="13" y="0"/>
                    </a:cubicBezTo>
                    <a:cubicBezTo>
                      <a:pt x="12" y="1"/>
                      <a:pt x="11" y="1"/>
                      <a:pt x="11" y="2"/>
                    </a:cubicBezTo>
                    <a:cubicBezTo>
                      <a:pt x="10" y="2"/>
                      <a:pt x="9" y="2"/>
                      <a:pt x="6"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1" name="Freeform 83"/>
              <p:cNvSpPr>
                <a:spLocks/>
              </p:cNvSpPr>
              <p:nvPr/>
            </p:nvSpPr>
            <p:spPr bwMode="auto">
              <a:xfrm>
                <a:off x="2782" y="2841"/>
                <a:ext cx="87" cy="73"/>
              </a:xfrm>
              <a:custGeom>
                <a:avLst/>
                <a:gdLst>
                  <a:gd name="T0" fmla="*/ 10 w 58"/>
                  <a:gd name="T1" fmla="*/ 7 h 49"/>
                  <a:gd name="T2" fmla="*/ 6 w 58"/>
                  <a:gd name="T3" fmla="*/ 12 h 49"/>
                  <a:gd name="T4" fmla="*/ 2 w 58"/>
                  <a:gd name="T5" fmla="*/ 21 h 49"/>
                  <a:gd name="T6" fmla="*/ 2 w 58"/>
                  <a:gd name="T7" fmla="*/ 32 h 49"/>
                  <a:gd name="T8" fmla="*/ 9 w 58"/>
                  <a:gd name="T9" fmla="*/ 33 h 49"/>
                  <a:gd name="T10" fmla="*/ 12 w 58"/>
                  <a:gd name="T11" fmla="*/ 30 h 49"/>
                  <a:gd name="T12" fmla="*/ 16 w 58"/>
                  <a:gd name="T13" fmla="*/ 29 h 49"/>
                  <a:gd name="T14" fmla="*/ 21 w 58"/>
                  <a:gd name="T15" fmla="*/ 31 h 49"/>
                  <a:gd name="T16" fmla="*/ 25 w 58"/>
                  <a:gd name="T17" fmla="*/ 31 h 49"/>
                  <a:gd name="T18" fmla="*/ 33 w 58"/>
                  <a:gd name="T19" fmla="*/ 31 h 49"/>
                  <a:gd name="T20" fmla="*/ 52 w 58"/>
                  <a:gd name="T21" fmla="*/ 49 h 49"/>
                  <a:gd name="T22" fmla="*/ 51 w 58"/>
                  <a:gd name="T23" fmla="*/ 49 h 49"/>
                  <a:gd name="T24" fmla="*/ 56 w 58"/>
                  <a:gd name="T25" fmla="*/ 49 h 49"/>
                  <a:gd name="T26" fmla="*/ 58 w 58"/>
                  <a:gd name="T27" fmla="*/ 47 h 49"/>
                  <a:gd name="T28" fmla="*/ 49 w 58"/>
                  <a:gd name="T29" fmla="*/ 37 h 49"/>
                  <a:gd name="T30" fmla="*/ 35 w 58"/>
                  <a:gd name="T31" fmla="*/ 27 h 49"/>
                  <a:gd name="T32" fmla="*/ 30 w 58"/>
                  <a:gd name="T33" fmla="*/ 22 h 49"/>
                  <a:gd name="T34" fmla="*/ 23 w 58"/>
                  <a:gd name="T35" fmla="*/ 9 h 49"/>
                  <a:gd name="T36" fmla="*/ 19 w 58"/>
                  <a:gd name="T37" fmla="*/ 0 h 49"/>
                  <a:gd name="T38" fmla="*/ 10 w 58"/>
                  <a:gd name="T39" fmla="*/ 7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49">
                    <a:moveTo>
                      <a:pt x="10" y="7"/>
                    </a:moveTo>
                    <a:cubicBezTo>
                      <a:pt x="9" y="9"/>
                      <a:pt x="5" y="9"/>
                      <a:pt x="6" y="12"/>
                    </a:cubicBezTo>
                    <a:cubicBezTo>
                      <a:pt x="6" y="15"/>
                      <a:pt x="5" y="17"/>
                      <a:pt x="2" y="21"/>
                    </a:cubicBezTo>
                    <a:cubicBezTo>
                      <a:pt x="0" y="24"/>
                      <a:pt x="1" y="28"/>
                      <a:pt x="2" y="32"/>
                    </a:cubicBezTo>
                    <a:cubicBezTo>
                      <a:pt x="5" y="32"/>
                      <a:pt x="8" y="32"/>
                      <a:pt x="9" y="33"/>
                    </a:cubicBezTo>
                    <a:cubicBezTo>
                      <a:pt x="10" y="34"/>
                      <a:pt x="11" y="33"/>
                      <a:pt x="12" y="30"/>
                    </a:cubicBezTo>
                    <a:cubicBezTo>
                      <a:pt x="12" y="27"/>
                      <a:pt x="14" y="27"/>
                      <a:pt x="16" y="29"/>
                    </a:cubicBezTo>
                    <a:cubicBezTo>
                      <a:pt x="17" y="30"/>
                      <a:pt x="18" y="32"/>
                      <a:pt x="21" y="31"/>
                    </a:cubicBezTo>
                    <a:cubicBezTo>
                      <a:pt x="24" y="30"/>
                      <a:pt x="23" y="30"/>
                      <a:pt x="25" y="31"/>
                    </a:cubicBezTo>
                    <a:cubicBezTo>
                      <a:pt x="26" y="32"/>
                      <a:pt x="31" y="31"/>
                      <a:pt x="33" y="31"/>
                    </a:cubicBezTo>
                    <a:cubicBezTo>
                      <a:pt x="35" y="31"/>
                      <a:pt x="52" y="49"/>
                      <a:pt x="52" y="49"/>
                    </a:cubicBezTo>
                    <a:cubicBezTo>
                      <a:pt x="52" y="49"/>
                      <a:pt x="52" y="49"/>
                      <a:pt x="51" y="49"/>
                    </a:cubicBezTo>
                    <a:cubicBezTo>
                      <a:pt x="54" y="49"/>
                      <a:pt x="55" y="49"/>
                      <a:pt x="56" y="49"/>
                    </a:cubicBezTo>
                    <a:cubicBezTo>
                      <a:pt x="56" y="48"/>
                      <a:pt x="57" y="48"/>
                      <a:pt x="58" y="47"/>
                    </a:cubicBezTo>
                    <a:cubicBezTo>
                      <a:pt x="56" y="45"/>
                      <a:pt x="53" y="42"/>
                      <a:pt x="49" y="37"/>
                    </a:cubicBezTo>
                    <a:cubicBezTo>
                      <a:pt x="44" y="31"/>
                      <a:pt x="38" y="27"/>
                      <a:pt x="35" y="27"/>
                    </a:cubicBezTo>
                    <a:cubicBezTo>
                      <a:pt x="32" y="27"/>
                      <a:pt x="32" y="22"/>
                      <a:pt x="30" y="22"/>
                    </a:cubicBezTo>
                    <a:cubicBezTo>
                      <a:pt x="28" y="22"/>
                      <a:pt x="23" y="14"/>
                      <a:pt x="23" y="9"/>
                    </a:cubicBezTo>
                    <a:cubicBezTo>
                      <a:pt x="23" y="7"/>
                      <a:pt x="21" y="3"/>
                      <a:pt x="19" y="0"/>
                    </a:cubicBezTo>
                    <a:cubicBezTo>
                      <a:pt x="16" y="5"/>
                      <a:pt x="11" y="6"/>
                      <a:pt x="10"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2" name="Freeform 85"/>
              <p:cNvSpPr>
                <a:spLocks/>
              </p:cNvSpPr>
              <p:nvPr/>
            </p:nvSpPr>
            <p:spPr bwMode="auto">
              <a:xfrm>
                <a:off x="2738" y="2881"/>
                <a:ext cx="194" cy="152"/>
              </a:xfrm>
              <a:custGeom>
                <a:avLst/>
                <a:gdLst>
                  <a:gd name="T0" fmla="*/ 9 w 130"/>
                  <a:gd name="T1" fmla="*/ 66 h 101"/>
                  <a:gd name="T2" fmla="*/ 16 w 130"/>
                  <a:gd name="T3" fmla="*/ 76 h 101"/>
                  <a:gd name="T4" fmla="*/ 24 w 130"/>
                  <a:gd name="T5" fmla="*/ 82 h 101"/>
                  <a:gd name="T6" fmla="*/ 24 w 130"/>
                  <a:gd name="T7" fmla="*/ 90 h 101"/>
                  <a:gd name="T8" fmla="*/ 27 w 130"/>
                  <a:gd name="T9" fmla="*/ 91 h 101"/>
                  <a:gd name="T10" fmla="*/ 36 w 130"/>
                  <a:gd name="T11" fmla="*/ 93 h 101"/>
                  <a:gd name="T12" fmla="*/ 46 w 130"/>
                  <a:gd name="T13" fmla="*/ 98 h 101"/>
                  <a:gd name="T14" fmla="*/ 56 w 130"/>
                  <a:gd name="T15" fmla="*/ 100 h 101"/>
                  <a:gd name="T16" fmla="*/ 61 w 130"/>
                  <a:gd name="T17" fmla="*/ 96 h 101"/>
                  <a:gd name="T18" fmla="*/ 69 w 130"/>
                  <a:gd name="T19" fmla="*/ 94 h 101"/>
                  <a:gd name="T20" fmla="*/ 73 w 130"/>
                  <a:gd name="T21" fmla="*/ 96 h 101"/>
                  <a:gd name="T22" fmla="*/ 77 w 130"/>
                  <a:gd name="T23" fmla="*/ 94 h 101"/>
                  <a:gd name="T24" fmla="*/ 84 w 130"/>
                  <a:gd name="T25" fmla="*/ 93 h 101"/>
                  <a:gd name="T26" fmla="*/ 95 w 130"/>
                  <a:gd name="T27" fmla="*/ 88 h 101"/>
                  <a:gd name="T28" fmla="*/ 105 w 130"/>
                  <a:gd name="T29" fmla="*/ 86 h 101"/>
                  <a:gd name="T30" fmla="*/ 128 w 130"/>
                  <a:gd name="T31" fmla="*/ 63 h 101"/>
                  <a:gd name="T32" fmla="*/ 125 w 130"/>
                  <a:gd name="T33" fmla="*/ 61 h 101"/>
                  <a:gd name="T34" fmla="*/ 113 w 130"/>
                  <a:gd name="T35" fmla="*/ 58 h 101"/>
                  <a:gd name="T36" fmla="*/ 96 w 130"/>
                  <a:gd name="T37" fmla="*/ 52 h 101"/>
                  <a:gd name="T38" fmla="*/ 90 w 130"/>
                  <a:gd name="T39" fmla="*/ 47 h 101"/>
                  <a:gd name="T40" fmla="*/ 85 w 130"/>
                  <a:gd name="T41" fmla="*/ 39 h 101"/>
                  <a:gd name="T42" fmla="*/ 86 w 130"/>
                  <a:gd name="T43" fmla="*/ 36 h 101"/>
                  <a:gd name="T44" fmla="*/ 82 w 130"/>
                  <a:gd name="T45" fmla="*/ 35 h 101"/>
                  <a:gd name="T46" fmla="*/ 77 w 130"/>
                  <a:gd name="T47" fmla="*/ 35 h 101"/>
                  <a:gd name="T48" fmla="*/ 77 w 130"/>
                  <a:gd name="T49" fmla="*/ 28 h 101"/>
                  <a:gd name="T50" fmla="*/ 82 w 130"/>
                  <a:gd name="T51" fmla="*/ 22 h 101"/>
                  <a:gd name="T52" fmla="*/ 63 w 130"/>
                  <a:gd name="T53" fmla="*/ 4 h 101"/>
                  <a:gd name="T54" fmla="*/ 55 w 130"/>
                  <a:gd name="T55" fmla="*/ 4 h 101"/>
                  <a:gd name="T56" fmla="*/ 51 w 130"/>
                  <a:gd name="T57" fmla="*/ 4 h 101"/>
                  <a:gd name="T58" fmla="*/ 46 w 130"/>
                  <a:gd name="T59" fmla="*/ 2 h 101"/>
                  <a:gd name="T60" fmla="*/ 42 w 130"/>
                  <a:gd name="T61" fmla="*/ 3 h 101"/>
                  <a:gd name="T62" fmla="*/ 39 w 130"/>
                  <a:gd name="T63" fmla="*/ 6 h 101"/>
                  <a:gd name="T64" fmla="*/ 32 w 130"/>
                  <a:gd name="T65" fmla="*/ 5 h 101"/>
                  <a:gd name="T66" fmla="*/ 32 w 130"/>
                  <a:gd name="T67" fmla="*/ 5 h 101"/>
                  <a:gd name="T68" fmla="*/ 29 w 130"/>
                  <a:gd name="T69" fmla="*/ 15 h 101"/>
                  <a:gd name="T70" fmla="*/ 25 w 130"/>
                  <a:gd name="T71" fmla="*/ 20 h 101"/>
                  <a:gd name="T72" fmla="*/ 20 w 130"/>
                  <a:gd name="T73" fmla="*/ 26 h 101"/>
                  <a:gd name="T74" fmla="*/ 17 w 130"/>
                  <a:gd name="T75" fmla="*/ 34 h 101"/>
                  <a:gd name="T76" fmla="*/ 13 w 130"/>
                  <a:gd name="T77" fmla="*/ 38 h 101"/>
                  <a:gd name="T78" fmla="*/ 11 w 130"/>
                  <a:gd name="T79" fmla="*/ 46 h 101"/>
                  <a:gd name="T80" fmla="*/ 10 w 130"/>
                  <a:gd name="T81" fmla="*/ 56 h 101"/>
                  <a:gd name="T82" fmla="*/ 3 w 130"/>
                  <a:gd name="T83" fmla="*/ 57 h 101"/>
                  <a:gd name="T84" fmla="*/ 1 w 130"/>
                  <a:gd name="T85" fmla="*/ 62 h 101"/>
                  <a:gd name="T86" fmla="*/ 9 w 130"/>
                  <a:gd name="T87" fmla="*/ 6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01">
                    <a:moveTo>
                      <a:pt x="9" y="66"/>
                    </a:moveTo>
                    <a:cubicBezTo>
                      <a:pt x="10" y="69"/>
                      <a:pt x="15" y="72"/>
                      <a:pt x="16" y="76"/>
                    </a:cubicBezTo>
                    <a:cubicBezTo>
                      <a:pt x="18" y="80"/>
                      <a:pt x="22" y="82"/>
                      <a:pt x="24" y="82"/>
                    </a:cubicBezTo>
                    <a:cubicBezTo>
                      <a:pt x="26" y="82"/>
                      <a:pt x="25" y="85"/>
                      <a:pt x="24" y="90"/>
                    </a:cubicBezTo>
                    <a:cubicBezTo>
                      <a:pt x="25" y="90"/>
                      <a:pt x="26" y="91"/>
                      <a:pt x="27" y="91"/>
                    </a:cubicBezTo>
                    <a:cubicBezTo>
                      <a:pt x="28" y="92"/>
                      <a:pt x="34" y="91"/>
                      <a:pt x="36" y="93"/>
                    </a:cubicBezTo>
                    <a:cubicBezTo>
                      <a:pt x="38" y="94"/>
                      <a:pt x="44" y="98"/>
                      <a:pt x="46" y="98"/>
                    </a:cubicBezTo>
                    <a:cubicBezTo>
                      <a:pt x="48" y="98"/>
                      <a:pt x="54" y="99"/>
                      <a:pt x="56" y="100"/>
                    </a:cubicBezTo>
                    <a:cubicBezTo>
                      <a:pt x="57" y="101"/>
                      <a:pt x="58" y="97"/>
                      <a:pt x="61" y="96"/>
                    </a:cubicBezTo>
                    <a:cubicBezTo>
                      <a:pt x="64" y="94"/>
                      <a:pt x="68" y="93"/>
                      <a:pt x="69" y="94"/>
                    </a:cubicBezTo>
                    <a:cubicBezTo>
                      <a:pt x="69" y="95"/>
                      <a:pt x="71" y="96"/>
                      <a:pt x="73" y="96"/>
                    </a:cubicBezTo>
                    <a:cubicBezTo>
                      <a:pt x="74" y="95"/>
                      <a:pt x="75" y="95"/>
                      <a:pt x="77" y="94"/>
                    </a:cubicBezTo>
                    <a:cubicBezTo>
                      <a:pt x="80" y="94"/>
                      <a:pt x="83" y="93"/>
                      <a:pt x="84" y="93"/>
                    </a:cubicBezTo>
                    <a:cubicBezTo>
                      <a:pt x="86" y="94"/>
                      <a:pt x="90" y="88"/>
                      <a:pt x="95" y="88"/>
                    </a:cubicBezTo>
                    <a:cubicBezTo>
                      <a:pt x="101" y="88"/>
                      <a:pt x="102" y="88"/>
                      <a:pt x="105" y="86"/>
                    </a:cubicBezTo>
                    <a:cubicBezTo>
                      <a:pt x="107" y="83"/>
                      <a:pt x="126" y="64"/>
                      <a:pt x="128" y="63"/>
                    </a:cubicBezTo>
                    <a:cubicBezTo>
                      <a:pt x="130" y="62"/>
                      <a:pt x="127" y="61"/>
                      <a:pt x="125" y="61"/>
                    </a:cubicBezTo>
                    <a:cubicBezTo>
                      <a:pt x="123" y="61"/>
                      <a:pt x="119" y="61"/>
                      <a:pt x="113" y="58"/>
                    </a:cubicBezTo>
                    <a:cubicBezTo>
                      <a:pt x="107" y="56"/>
                      <a:pt x="97" y="53"/>
                      <a:pt x="96" y="52"/>
                    </a:cubicBezTo>
                    <a:cubicBezTo>
                      <a:pt x="94" y="52"/>
                      <a:pt x="91" y="48"/>
                      <a:pt x="90" y="47"/>
                    </a:cubicBezTo>
                    <a:cubicBezTo>
                      <a:pt x="88" y="46"/>
                      <a:pt x="85" y="41"/>
                      <a:pt x="85" y="39"/>
                    </a:cubicBezTo>
                    <a:cubicBezTo>
                      <a:pt x="84" y="39"/>
                      <a:pt x="85" y="38"/>
                      <a:pt x="86" y="36"/>
                    </a:cubicBezTo>
                    <a:cubicBezTo>
                      <a:pt x="84" y="34"/>
                      <a:pt x="83" y="34"/>
                      <a:pt x="82" y="35"/>
                    </a:cubicBezTo>
                    <a:cubicBezTo>
                      <a:pt x="80" y="36"/>
                      <a:pt x="78" y="36"/>
                      <a:pt x="77" y="35"/>
                    </a:cubicBezTo>
                    <a:cubicBezTo>
                      <a:pt x="76" y="34"/>
                      <a:pt x="75" y="30"/>
                      <a:pt x="77" y="28"/>
                    </a:cubicBezTo>
                    <a:cubicBezTo>
                      <a:pt x="79" y="26"/>
                      <a:pt x="82" y="22"/>
                      <a:pt x="82" y="22"/>
                    </a:cubicBezTo>
                    <a:cubicBezTo>
                      <a:pt x="82" y="22"/>
                      <a:pt x="65" y="4"/>
                      <a:pt x="63" y="4"/>
                    </a:cubicBezTo>
                    <a:cubicBezTo>
                      <a:pt x="61" y="4"/>
                      <a:pt x="56" y="5"/>
                      <a:pt x="55" y="4"/>
                    </a:cubicBezTo>
                    <a:cubicBezTo>
                      <a:pt x="53" y="3"/>
                      <a:pt x="54" y="3"/>
                      <a:pt x="51" y="4"/>
                    </a:cubicBezTo>
                    <a:cubicBezTo>
                      <a:pt x="48" y="5"/>
                      <a:pt x="47" y="3"/>
                      <a:pt x="46" y="2"/>
                    </a:cubicBezTo>
                    <a:cubicBezTo>
                      <a:pt x="44" y="0"/>
                      <a:pt x="42" y="0"/>
                      <a:pt x="42" y="3"/>
                    </a:cubicBezTo>
                    <a:cubicBezTo>
                      <a:pt x="41" y="6"/>
                      <a:pt x="40" y="7"/>
                      <a:pt x="39" y="6"/>
                    </a:cubicBezTo>
                    <a:cubicBezTo>
                      <a:pt x="38" y="5"/>
                      <a:pt x="35" y="5"/>
                      <a:pt x="32" y="5"/>
                    </a:cubicBezTo>
                    <a:cubicBezTo>
                      <a:pt x="32" y="5"/>
                      <a:pt x="32" y="5"/>
                      <a:pt x="32" y="5"/>
                    </a:cubicBezTo>
                    <a:cubicBezTo>
                      <a:pt x="32" y="9"/>
                      <a:pt x="29" y="13"/>
                      <a:pt x="29" y="15"/>
                    </a:cubicBezTo>
                    <a:cubicBezTo>
                      <a:pt x="29" y="17"/>
                      <a:pt x="27" y="20"/>
                      <a:pt x="25" y="20"/>
                    </a:cubicBezTo>
                    <a:cubicBezTo>
                      <a:pt x="23" y="20"/>
                      <a:pt x="22" y="24"/>
                      <a:pt x="20" y="26"/>
                    </a:cubicBezTo>
                    <a:cubicBezTo>
                      <a:pt x="18" y="28"/>
                      <a:pt x="19" y="33"/>
                      <a:pt x="17" y="34"/>
                    </a:cubicBezTo>
                    <a:cubicBezTo>
                      <a:pt x="15" y="36"/>
                      <a:pt x="12" y="37"/>
                      <a:pt x="13" y="38"/>
                    </a:cubicBezTo>
                    <a:cubicBezTo>
                      <a:pt x="15" y="40"/>
                      <a:pt x="11" y="43"/>
                      <a:pt x="11" y="46"/>
                    </a:cubicBezTo>
                    <a:cubicBezTo>
                      <a:pt x="11" y="49"/>
                      <a:pt x="10" y="55"/>
                      <a:pt x="10" y="56"/>
                    </a:cubicBezTo>
                    <a:cubicBezTo>
                      <a:pt x="9" y="56"/>
                      <a:pt x="3" y="55"/>
                      <a:pt x="3" y="57"/>
                    </a:cubicBezTo>
                    <a:cubicBezTo>
                      <a:pt x="3" y="60"/>
                      <a:pt x="0" y="60"/>
                      <a:pt x="1" y="62"/>
                    </a:cubicBezTo>
                    <a:cubicBezTo>
                      <a:pt x="2" y="64"/>
                      <a:pt x="8" y="64"/>
                      <a:pt x="9" y="6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3" name="Freeform 87"/>
              <p:cNvSpPr>
                <a:spLocks/>
              </p:cNvSpPr>
              <p:nvPr/>
            </p:nvSpPr>
            <p:spPr bwMode="auto">
              <a:xfrm>
                <a:off x="2767" y="2606"/>
                <a:ext cx="21" cy="24"/>
              </a:xfrm>
              <a:custGeom>
                <a:avLst/>
                <a:gdLst>
                  <a:gd name="T0" fmla="*/ 11 w 14"/>
                  <a:gd name="T1" fmla="*/ 7 h 16"/>
                  <a:gd name="T2" fmla="*/ 7 w 14"/>
                  <a:gd name="T3" fmla="*/ 1 h 16"/>
                  <a:gd name="T4" fmla="*/ 7 w 14"/>
                  <a:gd name="T5" fmla="*/ 2 h 16"/>
                  <a:gd name="T6" fmla="*/ 0 w 14"/>
                  <a:gd name="T7" fmla="*/ 15 h 16"/>
                  <a:gd name="T8" fmla="*/ 4 w 14"/>
                  <a:gd name="T9" fmla="*/ 16 h 16"/>
                  <a:gd name="T10" fmla="*/ 11 w 14"/>
                  <a:gd name="T11" fmla="*/ 7 h 16"/>
                </a:gdLst>
                <a:ahLst/>
                <a:cxnLst>
                  <a:cxn ang="0">
                    <a:pos x="T0" y="T1"/>
                  </a:cxn>
                  <a:cxn ang="0">
                    <a:pos x="T2" y="T3"/>
                  </a:cxn>
                  <a:cxn ang="0">
                    <a:pos x="T4" y="T5"/>
                  </a:cxn>
                  <a:cxn ang="0">
                    <a:pos x="T6" y="T7"/>
                  </a:cxn>
                  <a:cxn ang="0">
                    <a:pos x="T8" y="T9"/>
                  </a:cxn>
                  <a:cxn ang="0">
                    <a:pos x="T10" y="T11"/>
                  </a:cxn>
                </a:cxnLst>
                <a:rect l="0" t="0" r="r" b="b"/>
                <a:pathLst>
                  <a:path w="14" h="16">
                    <a:moveTo>
                      <a:pt x="11" y="7"/>
                    </a:moveTo>
                    <a:cubicBezTo>
                      <a:pt x="13" y="6"/>
                      <a:pt x="14" y="0"/>
                      <a:pt x="7" y="1"/>
                    </a:cubicBezTo>
                    <a:cubicBezTo>
                      <a:pt x="7" y="1"/>
                      <a:pt x="7" y="1"/>
                      <a:pt x="7" y="2"/>
                    </a:cubicBezTo>
                    <a:cubicBezTo>
                      <a:pt x="7" y="4"/>
                      <a:pt x="3" y="10"/>
                      <a:pt x="0" y="15"/>
                    </a:cubicBezTo>
                    <a:cubicBezTo>
                      <a:pt x="4" y="16"/>
                      <a:pt x="4" y="16"/>
                      <a:pt x="4" y="16"/>
                    </a:cubicBezTo>
                    <a:cubicBezTo>
                      <a:pt x="6" y="13"/>
                      <a:pt x="10" y="8"/>
                      <a:pt x="11"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4" name="Freeform 88"/>
              <p:cNvSpPr>
                <a:spLocks/>
              </p:cNvSpPr>
              <p:nvPr/>
            </p:nvSpPr>
            <p:spPr bwMode="auto">
              <a:xfrm>
                <a:off x="2767" y="2606"/>
                <a:ext cx="21" cy="24"/>
              </a:xfrm>
              <a:custGeom>
                <a:avLst/>
                <a:gdLst>
                  <a:gd name="T0" fmla="*/ 11 w 14"/>
                  <a:gd name="T1" fmla="*/ 7 h 16"/>
                  <a:gd name="T2" fmla="*/ 7 w 14"/>
                  <a:gd name="T3" fmla="*/ 1 h 16"/>
                  <a:gd name="T4" fmla="*/ 7 w 14"/>
                  <a:gd name="T5" fmla="*/ 2 h 16"/>
                  <a:gd name="T6" fmla="*/ 0 w 14"/>
                  <a:gd name="T7" fmla="*/ 15 h 16"/>
                  <a:gd name="T8" fmla="*/ 4 w 14"/>
                  <a:gd name="T9" fmla="*/ 16 h 16"/>
                  <a:gd name="T10" fmla="*/ 11 w 14"/>
                  <a:gd name="T11" fmla="*/ 7 h 16"/>
                </a:gdLst>
                <a:ahLst/>
                <a:cxnLst>
                  <a:cxn ang="0">
                    <a:pos x="T0" y="T1"/>
                  </a:cxn>
                  <a:cxn ang="0">
                    <a:pos x="T2" y="T3"/>
                  </a:cxn>
                  <a:cxn ang="0">
                    <a:pos x="T4" y="T5"/>
                  </a:cxn>
                  <a:cxn ang="0">
                    <a:pos x="T6" y="T7"/>
                  </a:cxn>
                  <a:cxn ang="0">
                    <a:pos x="T8" y="T9"/>
                  </a:cxn>
                  <a:cxn ang="0">
                    <a:pos x="T10" y="T11"/>
                  </a:cxn>
                </a:cxnLst>
                <a:rect l="0" t="0" r="r" b="b"/>
                <a:pathLst>
                  <a:path w="14" h="16">
                    <a:moveTo>
                      <a:pt x="11" y="7"/>
                    </a:moveTo>
                    <a:cubicBezTo>
                      <a:pt x="13" y="6"/>
                      <a:pt x="14" y="0"/>
                      <a:pt x="7" y="1"/>
                    </a:cubicBezTo>
                    <a:cubicBezTo>
                      <a:pt x="7" y="1"/>
                      <a:pt x="7" y="1"/>
                      <a:pt x="7" y="2"/>
                    </a:cubicBezTo>
                    <a:cubicBezTo>
                      <a:pt x="7" y="4"/>
                      <a:pt x="3" y="10"/>
                      <a:pt x="0" y="15"/>
                    </a:cubicBezTo>
                    <a:cubicBezTo>
                      <a:pt x="4" y="16"/>
                      <a:pt x="4" y="16"/>
                      <a:pt x="4" y="16"/>
                    </a:cubicBezTo>
                    <a:cubicBezTo>
                      <a:pt x="6" y="13"/>
                      <a:pt x="10" y="8"/>
                      <a:pt x="11"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5" name="Freeform 89"/>
              <p:cNvSpPr>
                <a:spLocks/>
              </p:cNvSpPr>
              <p:nvPr/>
            </p:nvSpPr>
            <p:spPr bwMode="auto">
              <a:xfrm>
                <a:off x="2773" y="2570"/>
                <a:ext cx="89" cy="72"/>
              </a:xfrm>
              <a:custGeom>
                <a:avLst/>
                <a:gdLst>
                  <a:gd name="T0" fmla="*/ 7 w 59"/>
                  <a:gd name="T1" fmla="*/ 31 h 48"/>
                  <a:gd name="T2" fmla="*/ 0 w 59"/>
                  <a:gd name="T3" fmla="*/ 40 h 48"/>
                  <a:gd name="T4" fmla="*/ 1 w 59"/>
                  <a:gd name="T5" fmla="*/ 40 h 48"/>
                  <a:gd name="T6" fmla="*/ 1 w 59"/>
                  <a:gd name="T7" fmla="*/ 44 h 48"/>
                  <a:gd name="T8" fmla="*/ 9 w 59"/>
                  <a:gd name="T9" fmla="*/ 48 h 48"/>
                  <a:gd name="T10" fmla="*/ 17 w 59"/>
                  <a:gd name="T11" fmla="*/ 43 h 48"/>
                  <a:gd name="T12" fmla="*/ 47 w 59"/>
                  <a:gd name="T13" fmla="*/ 28 h 48"/>
                  <a:gd name="T14" fmla="*/ 49 w 59"/>
                  <a:gd name="T15" fmla="*/ 23 h 48"/>
                  <a:gd name="T16" fmla="*/ 50 w 59"/>
                  <a:gd name="T17" fmla="*/ 16 h 48"/>
                  <a:gd name="T18" fmla="*/ 49 w 59"/>
                  <a:gd name="T19" fmla="*/ 9 h 48"/>
                  <a:gd name="T20" fmla="*/ 54 w 59"/>
                  <a:gd name="T21" fmla="*/ 5 h 48"/>
                  <a:gd name="T22" fmla="*/ 59 w 59"/>
                  <a:gd name="T23" fmla="*/ 1 h 48"/>
                  <a:gd name="T24" fmla="*/ 56 w 59"/>
                  <a:gd name="T25" fmla="*/ 0 h 48"/>
                  <a:gd name="T26" fmla="*/ 47 w 59"/>
                  <a:gd name="T27" fmla="*/ 2 h 48"/>
                  <a:gd name="T28" fmla="*/ 35 w 59"/>
                  <a:gd name="T29" fmla="*/ 5 h 48"/>
                  <a:gd name="T30" fmla="*/ 25 w 59"/>
                  <a:gd name="T31" fmla="*/ 5 h 48"/>
                  <a:gd name="T32" fmla="*/ 20 w 59"/>
                  <a:gd name="T33" fmla="*/ 6 h 48"/>
                  <a:gd name="T34" fmla="*/ 12 w 59"/>
                  <a:gd name="T35" fmla="*/ 6 h 48"/>
                  <a:gd name="T36" fmla="*/ 9 w 59"/>
                  <a:gd name="T37" fmla="*/ 8 h 48"/>
                  <a:gd name="T38" fmla="*/ 4 w 59"/>
                  <a:gd name="T39" fmla="*/ 14 h 48"/>
                  <a:gd name="T40" fmla="*/ 3 w 59"/>
                  <a:gd name="T41" fmla="*/ 18 h 48"/>
                  <a:gd name="T42" fmla="*/ 3 w 59"/>
                  <a:gd name="T43" fmla="*/ 25 h 48"/>
                  <a:gd name="T44" fmla="*/ 7 w 59"/>
                  <a:gd name="T45" fmla="*/ 3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48">
                    <a:moveTo>
                      <a:pt x="7" y="31"/>
                    </a:moveTo>
                    <a:cubicBezTo>
                      <a:pt x="6" y="32"/>
                      <a:pt x="2" y="37"/>
                      <a:pt x="0" y="40"/>
                    </a:cubicBezTo>
                    <a:cubicBezTo>
                      <a:pt x="1" y="40"/>
                      <a:pt x="1" y="40"/>
                      <a:pt x="1" y="40"/>
                    </a:cubicBezTo>
                    <a:cubicBezTo>
                      <a:pt x="1" y="44"/>
                      <a:pt x="1" y="44"/>
                      <a:pt x="1" y="44"/>
                    </a:cubicBezTo>
                    <a:cubicBezTo>
                      <a:pt x="9" y="48"/>
                      <a:pt x="9" y="48"/>
                      <a:pt x="9" y="48"/>
                    </a:cubicBezTo>
                    <a:cubicBezTo>
                      <a:pt x="9" y="48"/>
                      <a:pt x="15" y="44"/>
                      <a:pt x="17" y="43"/>
                    </a:cubicBezTo>
                    <a:cubicBezTo>
                      <a:pt x="20" y="43"/>
                      <a:pt x="47" y="28"/>
                      <a:pt x="47" y="28"/>
                    </a:cubicBezTo>
                    <a:cubicBezTo>
                      <a:pt x="47" y="28"/>
                      <a:pt x="49" y="25"/>
                      <a:pt x="49" y="23"/>
                    </a:cubicBezTo>
                    <a:cubicBezTo>
                      <a:pt x="49" y="22"/>
                      <a:pt x="48" y="18"/>
                      <a:pt x="50" y="16"/>
                    </a:cubicBezTo>
                    <a:cubicBezTo>
                      <a:pt x="51" y="15"/>
                      <a:pt x="48" y="12"/>
                      <a:pt x="49" y="9"/>
                    </a:cubicBezTo>
                    <a:cubicBezTo>
                      <a:pt x="50" y="7"/>
                      <a:pt x="54" y="5"/>
                      <a:pt x="54" y="5"/>
                    </a:cubicBezTo>
                    <a:cubicBezTo>
                      <a:pt x="59" y="1"/>
                      <a:pt x="59" y="1"/>
                      <a:pt x="59" y="1"/>
                    </a:cubicBezTo>
                    <a:cubicBezTo>
                      <a:pt x="56" y="0"/>
                      <a:pt x="56" y="0"/>
                      <a:pt x="56" y="0"/>
                    </a:cubicBezTo>
                    <a:cubicBezTo>
                      <a:pt x="56" y="0"/>
                      <a:pt x="52" y="2"/>
                      <a:pt x="47" y="2"/>
                    </a:cubicBezTo>
                    <a:cubicBezTo>
                      <a:pt x="41" y="1"/>
                      <a:pt x="40" y="5"/>
                      <a:pt x="35" y="5"/>
                    </a:cubicBezTo>
                    <a:cubicBezTo>
                      <a:pt x="30" y="5"/>
                      <a:pt x="27" y="7"/>
                      <a:pt x="25" y="5"/>
                    </a:cubicBezTo>
                    <a:cubicBezTo>
                      <a:pt x="24" y="3"/>
                      <a:pt x="24" y="4"/>
                      <a:pt x="20" y="6"/>
                    </a:cubicBezTo>
                    <a:cubicBezTo>
                      <a:pt x="16" y="8"/>
                      <a:pt x="14" y="7"/>
                      <a:pt x="12" y="6"/>
                    </a:cubicBezTo>
                    <a:cubicBezTo>
                      <a:pt x="10" y="5"/>
                      <a:pt x="9" y="6"/>
                      <a:pt x="9" y="8"/>
                    </a:cubicBezTo>
                    <a:cubicBezTo>
                      <a:pt x="8" y="10"/>
                      <a:pt x="9" y="13"/>
                      <a:pt x="4" y="14"/>
                    </a:cubicBezTo>
                    <a:cubicBezTo>
                      <a:pt x="3" y="15"/>
                      <a:pt x="3" y="17"/>
                      <a:pt x="3" y="18"/>
                    </a:cubicBezTo>
                    <a:cubicBezTo>
                      <a:pt x="5" y="20"/>
                      <a:pt x="3" y="22"/>
                      <a:pt x="3" y="25"/>
                    </a:cubicBezTo>
                    <a:cubicBezTo>
                      <a:pt x="10" y="24"/>
                      <a:pt x="9" y="30"/>
                      <a:pt x="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6" name="Freeform 91"/>
              <p:cNvSpPr>
                <a:spLocks/>
              </p:cNvSpPr>
              <p:nvPr/>
            </p:nvSpPr>
            <p:spPr bwMode="auto">
              <a:xfrm>
                <a:off x="3929" y="2555"/>
                <a:ext cx="50" cy="61"/>
              </a:xfrm>
              <a:custGeom>
                <a:avLst/>
                <a:gdLst>
                  <a:gd name="T0" fmla="*/ 8 w 33"/>
                  <a:gd name="T1" fmla="*/ 3 h 41"/>
                  <a:gd name="T2" fmla="*/ 3 w 33"/>
                  <a:gd name="T3" fmla="*/ 7 h 41"/>
                  <a:gd name="T4" fmla="*/ 6 w 33"/>
                  <a:gd name="T5" fmla="*/ 12 h 41"/>
                  <a:gd name="T6" fmla="*/ 5 w 33"/>
                  <a:gd name="T7" fmla="*/ 15 h 41"/>
                  <a:gd name="T8" fmla="*/ 5 w 33"/>
                  <a:gd name="T9" fmla="*/ 23 h 41"/>
                  <a:gd name="T10" fmla="*/ 2 w 33"/>
                  <a:gd name="T11" fmla="*/ 34 h 41"/>
                  <a:gd name="T12" fmla="*/ 3 w 33"/>
                  <a:gd name="T13" fmla="*/ 39 h 41"/>
                  <a:gd name="T14" fmla="*/ 20 w 33"/>
                  <a:gd name="T15" fmla="*/ 34 h 41"/>
                  <a:gd name="T16" fmla="*/ 28 w 33"/>
                  <a:gd name="T17" fmla="*/ 31 h 41"/>
                  <a:gd name="T18" fmla="*/ 32 w 33"/>
                  <a:gd name="T19" fmla="*/ 27 h 41"/>
                  <a:gd name="T20" fmla="*/ 29 w 33"/>
                  <a:gd name="T21" fmla="*/ 14 h 41"/>
                  <a:gd name="T22" fmla="*/ 21 w 33"/>
                  <a:gd name="T23" fmla="*/ 0 h 41"/>
                  <a:gd name="T24" fmla="*/ 16 w 33"/>
                  <a:gd name="T25" fmla="*/ 2 h 41"/>
                  <a:gd name="T26" fmla="*/ 8 w 33"/>
                  <a:gd name="T27"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1">
                    <a:moveTo>
                      <a:pt x="8" y="3"/>
                    </a:moveTo>
                    <a:cubicBezTo>
                      <a:pt x="7" y="4"/>
                      <a:pt x="5" y="6"/>
                      <a:pt x="3" y="7"/>
                    </a:cubicBezTo>
                    <a:cubicBezTo>
                      <a:pt x="4" y="9"/>
                      <a:pt x="4" y="12"/>
                      <a:pt x="6" y="12"/>
                    </a:cubicBezTo>
                    <a:cubicBezTo>
                      <a:pt x="8" y="12"/>
                      <a:pt x="8" y="16"/>
                      <a:pt x="5" y="15"/>
                    </a:cubicBezTo>
                    <a:cubicBezTo>
                      <a:pt x="2" y="15"/>
                      <a:pt x="2" y="19"/>
                      <a:pt x="5" y="23"/>
                    </a:cubicBezTo>
                    <a:cubicBezTo>
                      <a:pt x="7" y="27"/>
                      <a:pt x="0" y="32"/>
                      <a:pt x="2" y="34"/>
                    </a:cubicBezTo>
                    <a:cubicBezTo>
                      <a:pt x="4" y="36"/>
                      <a:pt x="3" y="38"/>
                      <a:pt x="3" y="39"/>
                    </a:cubicBezTo>
                    <a:cubicBezTo>
                      <a:pt x="4" y="41"/>
                      <a:pt x="15" y="39"/>
                      <a:pt x="20" y="34"/>
                    </a:cubicBezTo>
                    <a:cubicBezTo>
                      <a:pt x="24" y="29"/>
                      <a:pt x="26" y="30"/>
                      <a:pt x="28" y="31"/>
                    </a:cubicBezTo>
                    <a:cubicBezTo>
                      <a:pt x="31" y="31"/>
                      <a:pt x="33" y="29"/>
                      <a:pt x="32" y="27"/>
                    </a:cubicBezTo>
                    <a:cubicBezTo>
                      <a:pt x="30" y="25"/>
                      <a:pt x="29" y="20"/>
                      <a:pt x="29" y="14"/>
                    </a:cubicBezTo>
                    <a:cubicBezTo>
                      <a:pt x="30" y="11"/>
                      <a:pt x="25" y="5"/>
                      <a:pt x="21" y="0"/>
                    </a:cubicBezTo>
                    <a:cubicBezTo>
                      <a:pt x="19" y="1"/>
                      <a:pt x="18" y="2"/>
                      <a:pt x="16" y="2"/>
                    </a:cubicBezTo>
                    <a:cubicBezTo>
                      <a:pt x="13" y="2"/>
                      <a:pt x="10" y="2"/>
                      <a:pt x="8"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7" name="Freeform 92"/>
              <p:cNvSpPr>
                <a:spLocks/>
              </p:cNvSpPr>
              <p:nvPr/>
            </p:nvSpPr>
            <p:spPr bwMode="auto">
              <a:xfrm>
                <a:off x="3929" y="2555"/>
                <a:ext cx="50" cy="61"/>
              </a:xfrm>
              <a:custGeom>
                <a:avLst/>
                <a:gdLst>
                  <a:gd name="T0" fmla="*/ 8 w 33"/>
                  <a:gd name="T1" fmla="*/ 3 h 41"/>
                  <a:gd name="T2" fmla="*/ 3 w 33"/>
                  <a:gd name="T3" fmla="*/ 7 h 41"/>
                  <a:gd name="T4" fmla="*/ 6 w 33"/>
                  <a:gd name="T5" fmla="*/ 12 h 41"/>
                  <a:gd name="T6" fmla="*/ 5 w 33"/>
                  <a:gd name="T7" fmla="*/ 15 h 41"/>
                  <a:gd name="T8" fmla="*/ 5 w 33"/>
                  <a:gd name="T9" fmla="*/ 23 h 41"/>
                  <a:gd name="T10" fmla="*/ 2 w 33"/>
                  <a:gd name="T11" fmla="*/ 34 h 41"/>
                  <a:gd name="T12" fmla="*/ 3 w 33"/>
                  <a:gd name="T13" fmla="*/ 39 h 41"/>
                  <a:gd name="T14" fmla="*/ 20 w 33"/>
                  <a:gd name="T15" fmla="*/ 34 h 41"/>
                  <a:gd name="T16" fmla="*/ 28 w 33"/>
                  <a:gd name="T17" fmla="*/ 31 h 41"/>
                  <a:gd name="T18" fmla="*/ 32 w 33"/>
                  <a:gd name="T19" fmla="*/ 27 h 41"/>
                  <a:gd name="T20" fmla="*/ 29 w 33"/>
                  <a:gd name="T21" fmla="*/ 14 h 41"/>
                  <a:gd name="T22" fmla="*/ 21 w 33"/>
                  <a:gd name="T23" fmla="*/ 0 h 41"/>
                  <a:gd name="T24" fmla="*/ 16 w 33"/>
                  <a:gd name="T25" fmla="*/ 2 h 41"/>
                  <a:gd name="T26" fmla="*/ 8 w 33"/>
                  <a:gd name="T27" fmla="*/ 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1">
                    <a:moveTo>
                      <a:pt x="8" y="3"/>
                    </a:moveTo>
                    <a:cubicBezTo>
                      <a:pt x="7" y="4"/>
                      <a:pt x="5" y="6"/>
                      <a:pt x="3" y="7"/>
                    </a:cubicBezTo>
                    <a:cubicBezTo>
                      <a:pt x="4" y="9"/>
                      <a:pt x="4" y="12"/>
                      <a:pt x="6" y="12"/>
                    </a:cubicBezTo>
                    <a:cubicBezTo>
                      <a:pt x="8" y="12"/>
                      <a:pt x="8" y="16"/>
                      <a:pt x="5" y="15"/>
                    </a:cubicBezTo>
                    <a:cubicBezTo>
                      <a:pt x="2" y="15"/>
                      <a:pt x="2" y="19"/>
                      <a:pt x="5" y="23"/>
                    </a:cubicBezTo>
                    <a:cubicBezTo>
                      <a:pt x="7" y="27"/>
                      <a:pt x="0" y="32"/>
                      <a:pt x="2" y="34"/>
                    </a:cubicBezTo>
                    <a:cubicBezTo>
                      <a:pt x="4" y="36"/>
                      <a:pt x="3" y="38"/>
                      <a:pt x="3" y="39"/>
                    </a:cubicBezTo>
                    <a:cubicBezTo>
                      <a:pt x="4" y="41"/>
                      <a:pt x="15" y="39"/>
                      <a:pt x="20" y="34"/>
                    </a:cubicBezTo>
                    <a:cubicBezTo>
                      <a:pt x="24" y="29"/>
                      <a:pt x="26" y="30"/>
                      <a:pt x="28" y="31"/>
                    </a:cubicBezTo>
                    <a:cubicBezTo>
                      <a:pt x="31" y="31"/>
                      <a:pt x="33" y="29"/>
                      <a:pt x="32" y="27"/>
                    </a:cubicBezTo>
                    <a:cubicBezTo>
                      <a:pt x="30" y="25"/>
                      <a:pt x="29" y="20"/>
                      <a:pt x="29" y="14"/>
                    </a:cubicBezTo>
                    <a:cubicBezTo>
                      <a:pt x="30" y="11"/>
                      <a:pt x="25" y="5"/>
                      <a:pt x="21" y="0"/>
                    </a:cubicBezTo>
                    <a:cubicBezTo>
                      <a:pt x="19" y="1"/>
                      <a:pt x="18" y="2"/>
                      <a:pt x="16" y="2"/>
                    </a:cubicBezTo>
                    <a:cubicBezTo>
                      <a:pt x="13" y="2"/>
                      <a:pt x="10" y="2"/>
                      <a:pt x="8" y="3"/>
                    </a:cubicBezTo>
                    <a:close/>
                  </a:path>
                </a:pathLst>
              </a:custGeom>
              <a:solidFill>
                <a:srgbClr val="E81720"/>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8" name="Freeform 93"/>
              <p:cNvSpPr>
                <a:spLocks/>
              </p:cNvSpPr>
              <p:nvPr/>
            </p:nvSpPr>
            <p:spPr bwMode="auto">
              <a:xfrm>
                <a:off x="3446" y="2727"/>
                <a:ext cx="57" cy="75"/>
              </a:xfrm>
              <a:custGeom>
                <a:avLst/>
                <a:gdLst>
                  <a:gd name="T0" fmla="*/ 38 w 38"/>
                  <a:gd name="T1" fmla="*/ 42 h 50"/>
                  <a:gd name="T2" fmla="*/ 35 w 38"/>
                  <a:gd name="T3" fmla="*/ 25 h 50"/>
                  <a:gd name="T4" fmla="*/ 29 w 38"/>
                  <a:gd name="T5" fmla="*/ 32 h 50"/>
                  <a:gd name="T6" fmla="*/ 29 w 38"/>
                  <a:gd name="T7" fmla="*/ 23 h 50"/>
                  <a:gd name="T8" fmla="*/ 36 w 38"/>
                  <a:gd name="T9" fmla="*/ 14 h 50"/>
                  <a:gd name="T10" fmla="*/ 30 w 38"/>
                  <a:gd name="T11" fmla="*/ 12 h 50"/>
                  <a:gd name="T12" fmla="*/ 20 w 38"/>
                  <a:gd name="T13" fmla="*/ 13 h 50"/>
                  <a:gd name="T14" fmla="*/ 16 w 38"/>
                  <a:gd name="T15" fmla="*/ 9 h 50"/>
                  <a:gd name="T16" fmla="*/ 10 w 38"/>
                  <a:gd name="T17" fmla="*/ 4 h 50"/>
                  <a:gd name="T18" fmla="*/ 3 w 38"/>
                  <a:gd name="T19" fmla="*/ 4 h 50"/>
                  <a:gd name="T20" fmla="*/ 9 w 38"/>
                  <a:gd name="T21" fmla="*/ 11 h 50"/>
                  <a:gd name="T22" fmla="*/ 4 w 38"/>
                  <a:gd name="T23" fmla="*/ 15 h 50"/>
                  <a:gd name="T24" fmla="*/ 6 w 38"/>
                  <a:gd name="T25" fmla="*/ 28 h 50"/>
                  <a:gd name="T26" fmla="*/ 9 w 38"/>
                  <a:gd name="T27" fmla="*/ 43 h 50"/>
                  <a:gd name="T28" fmla="*/ 15 w 38"/>
                  <a:gd name="T29" fmla="*/ 42 h 50"/>
                  <a:gd name="T30" fmla="*/ 22 w 38"/>
                  <a:gd name="T31" fmla="*/ 38 h 50"/>
                  <a:gd name="T32" fmla="*/ 27 w 38"/>
                  <a:gd name="T33" fmla="*/ 34 h 50"/>
                  <a:gd name="T34" fmla="*/ 32 w 38"/>
                  <a:gd name="T35" fmla="*/ 46 h 50"/>
                  <a:gd name="T36" fmla="*/ 33 w 38"/>
                  <a:gd name="T37" fmla="*/ 50 h 50"/>
                  <a:gd name="T38" fmla="*/ 36 w 38"/>
                  <a:gd name="T39" fmla="*/ 48 h 50"/>
                  <a:gd name="T40" fmla="*/ 38 w 38"/>
                  <a:gd name="T41"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0">
                    <a:moveTo>
                      <a:pt x="38" y="42"/>
                    </a:moveTo>
                    <a:cubicBezTo>
                      <a:pt x="37" y="34"/>
                      <a:pt x="36" y="25"/>
                      <a:pt x="35" y="25"/>
                    </a:cubicBezTo>
                    <a:cubicBezTo>
                      <a:pt x="33" y="25"/>
                      <a:pt x="31" y="33"/>
                      <a:pt x="29" y="32"/>
                    </a:cubicBezTo>
                    <a:cubicBezTo>
                      <a:pt x="26" y="32"/>
                      <a:pt x="26" y="23"/>
                      <a:pt x="29" y="23"/>
                    </a:cubicBezTo>
                    <a:cubicBezTo>
                      <a:pt x="32" y="23"/>
                      <a:pt x="36" y="16"/>
                      <a:pt x="36" y="14"/>
                    </a:cubicBezTo>
                    <a:cubicBezTo>
                      <a:pt x="36" y="12"/>
                      <a:pt x="33" y="12"/>
                      <a:pt x="30" y="12"/>
                    </a:cubicBezTo>
                    <a:cubicBezTo>
                      <a:pt x="27" y="12"/>
                      <a:pt x="20" y="13"/>
                      <a:pt x="20" y="13"/>
                    </a:cubicBezTo>
                    <a:cubicBezTo>
                      <a:pt x="20" y="13"/>
                      <a:pt x="16" y="11"/>
                      <a:pt x="16" y="9"/>
                    </a:cubicBezTo>
                    <a:cubicBezTo>
                      <a:pt x="16" y="6"/>
                      <a:pt x="14" y="4"/>
                      <a:pt x="10" y="4"/>
                    </a:cubicBezTo>
                    <a:cubicBezTo>
                      <a:pt x="6" y="4"/>
                      <a:pt x="6" y="0"/>
                      <a:pt x="3" y="4"/>
                    </a:cubicBezTo>
                    <a:cubicBezTo>
                      <a:pt x="0" y="8"/>
                      <a:pt x="10" y="8"/>
                      <a:pt x="9" y="11"/>
                    </a:cubicBezTo>
                    <a:cubicBezTo>
                      <a:pt x="8" y="14"/>
                      <a:pt x="5" y="12"/>
                      <a:pt x="4" y="15"/>
                    </a:cubicBezTo>
                    <a:cubicBezTo>
                      <a:pt x="4" y="17"/>
                      <a:pt x="5" y="24"/>
                      <a:pt x="6" y="28"/>
                    </a:cubicBezTo>
                    <a:cubicBezTo>
                      <a:pt x="7" y="30"/>
                      <a:pt x="9" y="37"/>
                      <a:pt x="9" y="43"/>
                    </a:cubicBezTo>
                    <a:cubicBezTo>
                      <a:pt x="12" y="43"/>
                      <a:pt x="13" y="42"/>
                      <a:pt x="15" y="42"/>
                    </a:cubicBezTo>
                    <a:cubicBezTo>
                      <a:pt x="18" y="42"/>
                      <a:pt x="21" y="41"/>
                      <a:pt x="22" y="38"/>
                    </a:cubicBezTo>
                    <a:cubicBezTo>
                      <a:pt x="22" y="35"/>
                      <a:pt x="25" y="33"/>
                      <a:pt x="27" y="34"/>
                    </a:cubicBezTo>
                    <a:cubicBezTo>
                      <a:pt x="29" y="35"/>
                      <a:pt x="31" y="42"/>
                      <a:pt x="32" y="46"/>
                    </a:cubicBezTo>
                    <a:cubicBezTo>
                      <a:pt x="32" y="47"/>
                      <a:pt x="32" y="49"/>
                      <a:pt x="33" y="50"/>
                    </a:cubicBezTo>
                    <a:cubicBezTo>
                      <a:pt x="34" y="49"/>
                      <a:pt x="36" y="48"/>
                      <a:pt x="36" y="48"/>
                    </a:cubicBezTo>
                    <a:cubicBezTo>
                      <a:pt x="36" y="48"/>
                      <a:pt x="37" y="44"/>
                      <a:pt x="38" y="4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9" name="Freeform 94"/>
              <p:cNvSpPr>
                <a:spLocks/>
              </p:cNvSpPr>
              <p:nvPr/>
            </p:nvSpPr>
            <p:spPr bwMode="auto">
              <a:xfrm>
                <a:off x="3446" y="2727"/>
                <a:ext cx="57" cy="75"/>
              </a:xfrm>
              <a:custGeom>
                <a:avLst/>
                <a:gdLst>
                  <a:gd name="T0" fmla="*/ 38 w 38"/>
                  <a:gd name="T1" fmla="*/ 42 h 50"/>
                  <a:gd name="T2" fmla="*/ 35 w 38"/>
                  <a:gd name="T3" fmla="*/ 25 h 50"/>
                  <a:gd name="T4" fmla="*/ 29 w 38"/>
                  <a:gd name="T5" fmla="*/ 32 h 50"/>
                  <a:gd name="T6" fmla="*/ 29 w 38"/>
                  <a:gd name="T7" fmla="*/ 23 h 50"/>
                  <a:gd name="T8" fmla="*/ 36 w 38"/>
                  <a:gd name="T9" fmla="*/ 14 h 50"/>
                  <a:gd name="T10" fmla="*/ 30 w 38"/>
                  <a:gd name="T11" fmla="*/ 12 h 50"/>
                  <a:gd name="T12" fmla="*/ 20 w 38"/>
                  <a:gd name="T13" fmla="*/ 13 h 50"/>
                  <a:gd name="T14" fmla="*/ 16 w 38"/>
                  <a:gd name="T15" fmla="*/ 9 h 50"/>
                  <a:gd name="T16" fmla="*/ 10 w 38"/>
                  <a:gd name="T17" fmla="*/ 4 h 50"/>
                  <a:gd name="T18" fmla="*/ 3 w 38"/>
                  <a:gd name="T19" fmla="*/ 4 h 50"/>
                  <a:gd name="T20" fmla="*/ 9 w 38"/>
                  <a:gd name="T21" fmla="*/ 11 h 50"/>
                  <a:gd name="T22" fmla="*/ 4 w 38"/>
                  <a:gd name="T23" fmla="*/ 15 h 50"/>
                  <a:gd name="T24" fmla="*/ 6 w 38"/>
                  <a:gd name="T25" fmla="*/ 28 h 50"/>
                  <a:gd name="T26" fmla="*/ 9 w 38"/>
                  <a:gd name="T27" fmla="*/ 43 h 50"/>
                  <a:gd name="T28" fmla="*/ 15 w 38"/>
                  <a:gd name="T29" fmla="*/ 42 h 50"/>
                  <a:gd name="T30" fmla="*/ 22 w 38"/>
                  <a:gd name="T31" fmla="*/ 38 h 50"/>
                  <a:gd name="T32" fmla="*/ 27 w 38"/>
                  <a:gd name="T33" fmla="*/ 34 h 50"/>
                  <a:gd name="T34" fmla="*/ 32 w 38"/>
                  <a:gd name="T35" fmla="*/ 46 h 50"/>
                  <a:gd name="T36" fmla="*/ 33 w 38"/>
                  <a:gd name="T37" fmla="*/ 50 h 50"/>
                  <a:gd name="T38" fmla="*/ 36 w 38"/>
                  <a:gd name="T39" fmla="*/ 48 h 50"/>
                  <a:gd name="T40" fmla="*/ 38 w 38"/>
                  <a:gd name="T41" fmla="*/ 4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50">
                    <a:moveTo>
                      <a:pt x="38" y="42"/>
                    </a:moveTo>
                    <a:cubicBezTo>
                      <a:pt x="37" y="34"/>
                      <a:pt x="36" y="25"/>
                      <a:pt x="35" y="25"/>
                    </a:cubicBezTo>
                    <a:cubicBezTo>
                      <a:pt x="33" y="25"/>
                      <a:pt x="31" y="33"/>
                      <a:pt x="29" y="32"/>
                    </a:cubicBezTo>
                    <a:cubicBezTo>
                      <a:pt x="26" y="32"/>
                      <a:pt x="26" y="23"/>
                      <a:pt x="29" y="23"/>
                    </a:cubicBezTo>
                    <a:cubicBezTo>
                      <a:pt x="32" y="23"/>
                      <a:pt x="36" y="16"/>
                      <a:pt x="36" y="14"/>
                    </a:cubicBezTo>
                    <a:cubicBezTo>
                      <a:pt x="36" y="12"/>
                      <a:pt x="33" y="12"/>
                      <a:pt x="30" y="12"/>
                    </a:cubicBezTo>
                    <a:cubicBezTo>
                      <a:pt x="27" y="12"/>
                      <a:pt x="20" y="13"/>
                      <a:pt x="20" y="13"/>
                    </a:cubicBezTo>
                    <a:cubicBezTo>
                      <a:pt x="20" y="13"/>
                      <a:pt x="16" y="11"/>
                      <a:pt x="16" y="9"/>
                    </a:cubicBezTo>
                    <a:cubicBezTo>
                      <a:pt x="16" y="6"/>
                      <a:pt x="14" y="4"/>
                      <a:pt x="10" y="4"/>
                    </a:cubicBezTo>
                    <a:cubicBezTo>
                      <a:pt x="6" y="4"/>
                      <a:pt x="6" y="0"/>
                      <a:pt x="3" y="4"/>
                    </a:cubicBezTo>
                    <a:cubicBezTo>
                      <a:pt x="0" y="8"/>
                      <a:pt x="10" y="8"/>
                      <a:pt x="9" y="11"/>
                    </a:cubicBezTo>
                    <a:cubicBezTo>
                      <a:pt x="8" y="14"/>
                      <a:pt x="5" y="12"/>
                      <a:pt x="4" y="15"/>
                    </a:cubicBezTo>
                    <a:cubicBezTo>
                      <a:pt x="4" y="17"/>
                      <a:pt x="5" y="24"/>
                      <a:pt x="6" y="28"/>
                    </a:cubicBezTo>
                    <a:cubicBezTo>
                      <a:pt x="7" y="30"/>
                      <a:pt x="9" y="37"/>
                      <a:pt x="9" y="43"/>
                    </a:cubicBezTo>
                    <a:cubicBezTo>
                      <a:pt x="12" y="43"/>
                      <a:pt x="13" y="42"/>
                      <a:pt x="15" y="42"/>
                    </a:cubicBezTo>
                    <a:cubicBezTo>
                      <a:pt x="18" y="42"/>
                      <a:pt x="21" y="41"/>
                      <a:pt x="22" y="38"/>
                    </a:cubicBezTo>
                    <a:cubicBezTo>
                      <a:pt x="22" y="35"/>
                      <a:pt x="25" y="33"/>
                      <a:pt x="27" y="34"/>
                    </a:cubicBezTo>
                    <a:cubicBezTo>
                      <a:pt x="29" y="35"/>
                      <a:pt x="31" y="42"/>
                      <a:pt x="32" y="46"/>
                    </a:cubicBezTo>
                    <a:cubicBezTo>
                      <a:pt x="32" y="47"/>
                      <a:pt x="32" y="49"/>
                      <a:pt x="33" y="50"/>
                    </a:cubicBezTo>
                    <a:cubicBezTo>
                      <a:pt x="34" y="49"/>
                      <a:pt x="36" y="48"/>
                      <a:pt x="36" y="48"/>
                    </a:cubicBezTo>
                    <a:cubicBezTo>
                      <a:pt x="36" y="48"/>
                      <a:pt x="37" y="44"/>
                      <a:pt x="38" y="4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0" name="Freeform 95"/>
              <p:cNvSpPr>
                <a:spLocks/>
              </p:cNvSpPr>
              <p:nvPr/>
            </p:nvSpPr>
            <p:spPr bwMode="auto">
              <a:xfrm>
                <a:off x="3200" y="2599"/>
                <a:ext cx="358" cy="377"/>
              </a:xfrm>
              <a:custGeom>
                <a:avLst/>
                <a:gdLst>
                  <a:gd name="T0" fmla="*/ 169 w 240"/>
                  <a:gd name="T1" fmla="*/ 101 h 252"/>
                  <a:gd name="T2" fmla="*/ 168 w 240"/>
                  <a:gd name="T3" fmla="*/ 90 h 252"/>
                  <a:gd name="T4" fmla="*/ 181 w 240"/>
                  <a:gd name="T5" fmla="*/ 95 h 252"/>
                  <a:gd name="T6" fmla="*/ 195 w 240"/>
                  <a:gd name="T7" fmla="*/ 98 h 252"/>
                  <a:gd name="T8" fmla="*/ 194 w 240"/>
                  <a:gd name="T9" fmla="*/ 109 h 252"/>
                  <a:gd name="T10" fmla="*/ 200 w 240"/>
                  <a:gd name="T11" fmla="*/ 111 h 252"/>
                  <a:gd name="T12" fmla="*/ 205 w 240"/>
                  <a:gd name="T13" fmla="*/ 127 h 252"/>
                  <a:gd name="T14" fmla="*/ 209 w 240"/>
                  <a:gd name="T15" fmla="*/ 110 h 252"/>
                  <a:gd name="T16" fmla="*/ 219 w 240"/>
                  <a:gd name="T17" fmla="*/ 99 h 252"/>
                  <a:gd name="T18" fmla="*/ 227 w 240"/>
                  <a:gd name="T19" fmla="*/ 82 h 252"/>
                  <a:gd name="T20" fmla="*/ 238 w 240"/>
                  <a:gd name="T21" fmla="*/ 79 h 252"/>
                  <a:gd name="T22" fmla="*/ 239 w 240"/>
                  <a:gd name="T23" fmla="*/ 69 h 252"/>
                  <a:gd name="T24" fmla="*/ 230 w 240"/>
                  <a:gd name="T25" fmla="*/ 61 h 252"/>
                  <a:gd name="T26" fmla="*/ 216 w 240"/>
                  <a:gd name="T27" fmla="*/ 62 h 252"/>
                  <a:gd name="T28" fmla="*/ 205 w 240"/>
                  <a:gd name="T29" fmla="*/ 70 h 252"/>
                  <a:gd name="T30" fmla="*/ 197 w 240"/>
                  <a:gd name="T31" fmla="*/ 75 h 252"/>
                  <a:gd name="T32" fmla="*/ 189 w 240"/>
                  <a:gd name="T33" fmla="*/ 84 h 252"/>
                  <a:gd name="T34" fmla="*/ 175 w 240"/>
                  <a:gd name="T35" fmla="*/ 82 h 252"/>
                  <a:gd name="T36" fmla="*/ 170 w 240"/>
                  <a:gd name="T37" fmla="*/ 72 h 252"/>
                  <a:gd name="T38" fmla="*/ 166 w 240"/>
                  <a:gd name="T39" fmla="*/ 85 h 252"/>
                  <a:gd name="T40" fmla="*/ 140 w 240"/>
                  <a:gd name="T41" fmla="*/ 81 h 252"/>
                  <a:gd name="T42" fmla="*/ 127 w 240"/>
                  <a:gd name="T43" fmla="*/ 78 h 252"/>
                  <a:gd name="T44" fmla="*/ 113 w 240"/>
                  <a:gd name="T45" fmla="*/ 71 h 252"/>
                  <a:gd name="T46" fmla="*/ 102 w 240"/>
                  <a:gd name="T47" fmla="*/ 64 h 252"/>
                  <a:gd name="T48" fmla="*/ 108 w 240"/>
                  <a:gd name="T49" fmla="*/ 52 h 252"/>
                  <a:gd name="T50" fmla="*/ 99 w 240"/>
                  <a:gd name="T51" fmla="*/ 44 h 252"/>
                  <a:gd name="T52" fmla="*/ 89 w 240"/>
                  <a:gd name="T53" fmla="*/ 32 h 252"/>
                  <a:gd name="T54" fmla="*/ 96 w 240"/>
                  <a:gd name="T55" fmla="*/ 25 h 252"/>
                  <a:gd name="T56" fmla="*/ 91 w 240"/>
                  <a:gd name="T57" fmla="*/ 10 h 252"/>
                  <a:gd name="T58" fmla="*/ 82 w 240"/>
                  <a:gd name="T59" fmla="*/ 0 h 252"/>
                  <a:gd name="T60" fmla="*/ 76 w 240"/>
                  <a:gd name="T61" fmla="*/ 6 h 252"/>
                  <a:gd name="T62" fmla="*/ 54 w 240"/>
                  <a:gd name="T63" fmla="*/ 7 h 252"/>
                  <a:gd name="T64" fmla="*/ 51 w 240"/>
                  <a:gd name="T65" fmla="*/ 20 h 252"/>
                  <a:gd name="T66" fmla="*/ 60 w 240"/>
                  <a:gd name="T67" fmla="*/ 32 h 252"/>
                  <a:gd name="T68" fmla="*/ 54 w 240"/>
                  <a:gd name="T69" fmla="*/ 45 h 252"/>
                  <a:gd name="T70" fmla="*/ 45 w 240"/>
                  <a:gd name="T71" fmla="*/ 54 h 252"/>
                  <a:gd name="T72" fmla="*/ 34 w 240"/>
                  <a:gd name="T73" fmla="*/ 67 h 252"/>
                  <a:gd name="T74" fmla="*/ 24 w 240"/>
                  <a:gd name="T75" fmla="*/ 74 h 252"/>
                  <a:gd name="T76" fmla="*/ 11 w 240"/>
                  <a:gd name="T77" fmla="*/ 81 h 252"/>
                  <a:gd name="T78" fmla="*/ 20 w 240"/>
                  <a:gd name="T79" fmla="*/ 96 h 252"/>
                  <a:gd name="T80" fmla="*/ 17 w 240"/>
                  <a:gd name="T81" fmla="*/ 106 h 252"/>
                  <a:gd name="T82" fmla="*/ 1 w 240"/>
                  <a:gd name="T83" fmla="*/ 112 h 252"/>
                  <a:gd name="T84" fmla="*/ 8 w 240"/>
                  <a:gd name="T85" fmla="*/ 120 h 252"/>
                  <a:gd name="T86" fmla="*/ 6 w 240"/>
                  <a:gd name="T87" fmla="*/ 124 h 252"/>
                  <a:gd name="T88" fmla="*/ 33 w 240"/>
                  <a:gd name="T89" fmla="*/ 130 h 252"/>
                  <a:gd name="T90" fmla="*/ 38 w 240"/>
                  <a:gd name="T91" fmla="*/ 135 h 252"/>
                  <a:gd name="T92" fmla="*/ 39 w 240"/>
                  <a:gd name="T93" fmla="*/ 157 h 252"/>
                  <a:gd name="T94" fmla="*/ 51 w 240"/>
                  <a:gd name="T95" fmla="*/ 195 h 252"/>
                  <a:gd name="T96" fmla="*/ 68 w 240"/>
                  <a:gd name="T97" fmla="*/ 236 h 252"/>
                  <a:gd name="T98" fmla="*/ 84 w 240"/>
                  <a:gd name="T99" fmla="*/ 245 h 252"/>
                  <a:gd name="T100" fmla="*/ 96 w 240"/>
                  <a:gd name="T101" fmla="*/ 232 h 252"/>
                  <a:gd name="T102" fmla="*/ 100 w 240"/>
                  <a:gd name="T103" fmla="*/ 215 h 252"/>
                  <a:gd name="T104" fmla="*/ 102 w 240"/>
                  <a:gd name="T105" fmla="*/ 190 h 252"/>
                  <a:gd name="T106" fmla="*/ 114 w 240"/>
                  <a:gd name="T107" fmla="*/ 177 h 252"/>
                  <a:gd name="T108" fmla="*/ 141 w 240"/>
                  <a:gd name="T109" fmla="*/ 153 h 252"/>
                  <a:gd name="T110" fmla="*/ 157 w 240"/>
                  <a:gd name="T111" fmla="*/ 135 h 252"/>
                  <a:gd name="T112" fmla="*/ 174 w 240"/>
                  <a:gd name="T113" fmla="*/ 129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0" h="252">
                    <a:moveTo>
                      <a:pt x="171" y="114"/>
                    </a:moveTo>
                    <a:cubicBezTo>
                      <a:pt x="170" y="110"/>
                      <a:pt x="169" y="103"/>
                      <a:pt x="169" y="101"/>
                    </a:cubicBezTo>
                    <a:cubicBezTo>
                      <a:pt x="170" y="98"/>
                      <a:pt x="173" y="100"/>
                      <a:pt x="174" y="97"/>
                    </a:cubicBezTo>
                    <a:cubicBezTo>
                      <a:pt x="175" y="94"/>
                      <a:pt x="165" y="94"/>
                      <a:pt x="168" y="90"/>
                    </a:cubicBezTo>
                    <a:cubicBezTo>
                      <a:pt x="171" y="86"/>
                      <a:pt x="171" y="90"/>
                      <a:pt x="175" y="90"/>
                    </a:cubicBezTo>
                    <a:cubicBezTo>
                      <a:pt x="179" y="90"/>
                      <a:pt x="181" y="92"/>
                      <a:pt x="181" y="95"/>
                    </a:cubicBezTo>
                    <a:cubicBezTo>
                      <a:pt x="181" y="97"/>
                      <a:pt x="185" y="99"/>
                      <a:pt x="185" y="99"/>
                    </a:cubicBezTo>
                    <a:cubicBezTo>
                      <a:pt x="185" y="99"/>
                      <a:pt x="192" y="98"/>
                      <a:pt x="195" y="98"/>
                    </a:cubicBezTo>
                    <a:cubicBezTo>
                      <a:pt x="198" y="98"/>
                      <a:pt x="201" y="98"/>
                      <a:pt x="201" y="100"/>
                    </a:cubicBezTo>
                    <a:cubicBezTo>
                      <a:pt x="201" y="102"/>
                      <a:pt x="197" y="109"/>
                      <a:pt x="194" y="109"/>
                    </a:cubicBezTo>
                    <a:cubicBezTo>
                      <a:pt x="191" y="109"/>
                      <a:pt x="191" y="118"/>
                      <a:pt x="194" y="118"/>
                    </a:cubicBezTo>
                    <a:cubicBezTo>
                      <a:pt x="196" y="119"/>
                      <a:pt x="198" y="111"/>
                      <a:pt x="200" y="111"/>
                    </a:cubicBezTo>
                    <a:cubicBezTo>
                      <a:pt x="201" y="111"/>
                      <a:pt x="202" y="120"/>
                      <a:pt x="203" y="128"/>
                    </a:cubicBezTo>
                    <a:cubicBezTo>
                      <a:pt x="204" y="128"/>
                      <a:pt x="204" y="127"/>
                      <a:pt x="205" y="127"/>
                    </a:cubicBezTo>
                    <a:cubicBezTo>
                      <a:pt x="207" y="127"/>
                      <a:pt x="206" y="120"/>
                      <a:pt x="207" y="118"/>
                    </a:cubicBezTo>
                    <a:cubicBezTo>
                      <a:pt x="208" y="116"/>
                      <a:pt x="208" y="110"/>
                      <a:pt x="209" y="110"/>
                    </a:cubicBezTo>
                    <a:cubicBezTo>
                      <a:pt x="210" y="110"/>
                      <a:pt x="216" y="112"/>
                      <a:pt x="216" y="110"/>
                    </a:cubicBezTo>
                    <a:cubicBezTo>
                      <a:pt x="215" y="108"/>
                      <a:pt x="219" y="102"/>
                      <a:pt x="219" y="99"/>
                    </a:cubicBezTo>
                    <a:cubicBezTo>
                      <a:pt x="218" y="96"/>
                      <a:pt x="221" y="93"/>
                      <a:pt x="221" y="89"/>
                    </a:cubicBezTo>
                    <a:cubicBezTo>
                      <a:pt x="221" y="85"/>
                      <a:pt x="224" y="84"/>
                      <a:pt x="227" y="82"/>
                    </a:cubicBezTo>
                    <a:cubicBezTo>
                      <a:pt x="229" y="80"/>
                      <a:pt x="233" y="77"/>
                      <a:pt x="234" y="79"/>
                    </a:cubicBezTo>
                    <a:cubicBezTo>
                      <a:pt x="234" y="81"/>
                      <a:pt x="240" y="82"/>
                      <a:pt x="238" y="79"/>
                    </a:cubicBezTo>
                    <a:cubicBezTo>
                      <a:pt x="235" y="76"/>
                      <a:pt x="235" y="74"/>
                      <a:pt x="237" y="73"/>
                    </a:cubicBezTo>
                    <a:cubicBezTo>
                      <a:pt x="238" y="73"/>
                      <a:pt x="239" y="69"/>
                      <a:pt x="239" y="69"/>
                    </a:cubicBezTo>
                    <a:cubicBezTo>
                      <a:pt x="239" y="69"/>
                      <a:pt x="234" y="69"/>
                      <a:pt x="234" y="67"/>
                    </a:cubicBezTo>
                    <a:cubicBezTo>
                      <a:pt x="233" y="65"/>
                      <a:pt x="230" y="62"/>
                      <a:pt x="230" y="61"/>
                    </a:cubicBezTo>
                    <a:cubicBezTo>
                      <a:pt x="230" y="59"/>
                      <a:pt x="228" y="60"/>
                      <a:pt x="226" y="61"/>
                    </a:cubicBezTo>
                    <a:cubicBezTo>
                      <a:pt x="224" y="63"/>
                      <a:pt x="220" y="59"/>
                      <a:pt x="216" y="62"/>
                    </a:cubicBezTo>
                    <a:cubicBezTo>
                      <a:pt x="211" y="64"/>
                      <a:pt x="210" y="67"/>
                      <a:pt x="208" y="67"/>
                    </a:cubicBezTo>
                    <a:cubicBezTo>
                      <a:pt x="206" y="66"/>
                      <a:pt x="207" y="68"/>
                      <a:pt x="205" y="70"/>
                    </a:cubicBezTo>
                    <a:cubicBezTo>
                      <a:pt x="203" y="72"/>
                      <a:pt x="202" y="74"/>
                      <a:pt x="201" y="74"/>
                    </a:cubicBezTo>
                    <a:cubicBezTo>
                      <a:pt x="200" y="74"/>
                      <a:pt x="197" y="75"/>
                      <a:pt x="197" y="75"/>
                    </a:cubicBezTo>
                    <a:cubicBezTo>
                      <a:pt x="197" y="75"/>
                      <a:pt x="199" y="80"/>
                      <a:pt x="198" y="83"/>
                    </a:cubicBezTo>
                    <a:cubicBezTo>
                      <a:pt x="196" y="85"/>
                      <a:pt x="193" y="83"/>
                      <a:pt x="189" y="84"/>
                    </a:cubicBezTo>
                    <a:cubicBezTo>
                      <a:pt x="185" y="85"/>
                      <a:pt x="184" y="82"/>
                      <a:pt x="181" y="83"/>
                    </a:cubicBezTo>
                    <a:cubicBezTo>
                      <a:pt x="178" y="84"/>
                      <a:pt x="177" y="81"/>
                      <a:pt x="175" y="82"/>
                    </a:cubicBezTo>
                    <a:cubicBezTo>
                      <a:pt x="174" y="82"/>
                      <a:pt x="172" y="79"/>
                      <a:pt x="172" y="76"/>
                    </a:cubicBezTo>
                    <a:cubicBezTo>
                      <a:pt x="173" y="73"/>
                      <a:pt x="171" y="70"/>
                      <a:pt x="170" y="72"/>
                    </a:cubicBezTo>
                    <a:cubicBezTo>
                      <a:pt x="168" y="74"/>
                      <a:pt x="166" y="73"/>
                      <a:pt x="166" y="76"/>
                    </a:cubicBezTo>
                    <a:cubicBezTo>
                      <a:pt x="166" y="79"/>
                      <a:pt x="168" y="82"/>
                      <a:pt x="166" y="85"/>
                    </a:cubicBezTo>
                    <a:cubicBezTo>
                      <a:pt x="164" y="87"/>
                      <a:pt x="153" y="88"/>
                      <a:pt x="151" y="86"/>
                    </a:cubicBezTo>
                    <a:cubicBezTo>
                      <a:pt x="149" y="84"/>
                      <a:pt x="140" y="83"/>
                      <a:pt x="140" y="81"/>
                    </a:cubicBezTo>
                    <a:cubicBezTo>
                      <a:pt x="140" y="80"/>
                      <a:pt x="137" y="77"/>
                      <a:pt x="135" y="77"/>
                    </a:cubicBezTo>
                    <a:cubicBezTo>
                      <a:pt x="133" y="77"/>
                      <a:pt x="128" y="79"/>
                      <a:pt x="127" y="78"/>
                    </a:cubicBezTo>
                    <a:cubicBezTo>
                      <a:pt x="126" y="77"/>
                      <a:pt x="122" y="74"/>
                      <a:pt x="120" y="74"/>
                    </a:cubicBezTo>
                    <a:cubicBezTo>
                      <a:pt x="118" y="74"/>
                      <a:pt x="114" y="72"/>
                      <a:pt x="113" y="71"/>
                    </a:cubicBezTo>
                    <a:cubicBezTo>
                      <a:pt x="113" y="69"/>
                      <a:pt x="108" y="69"/>
                      <a:pt x="107" y="67"/>
                    </a:cubicBezTo>
                    <a:cubicBezTo>
                      <a:pt x="106" y="66"/>
                      <a:pt x="102" y="66"/>
                      <a:pt x="102" y="64"/>
                    </a:cubicBezTo>
                    <a:cubicBezTo>
                      <a:pt x="102" y="62"/>
                      <a:pt x="104" y="59"/>
                      <a:pt x="104" y="57"/>
                    </a:cubicBezTo>
                    <a:cubicBezTo>
                      <a:pt x="104" y="55"/>
                      <a:pt x="108" y="53"/>
                      <a:pt x="108" y="52"/>
                    </a:cubicBezTo>
                    <a:cubicBezTo>
                      <a:pt x="108" y="51"/>
                      <a:pt x="104" y="48"/>
                      <a:pt x="104" y="48"/>
                    </a:cubicBezTo>
                    <a:cubicBezTo>
                      <a:pt x="104" y="48"/>
                      <a:pt x="102" y="44"/>
                      <a:pt x="99" y="44"/>
                    </a:cubicBezTo>
                    <a:cubicBezTo>
                      <a:pt x="96" y="44"/>
                      <a:pt x="94" y="39"/>
                      <a:pt x="92" y="39"/>
                    </a:cubicBezTo>
                    <a:cubicBezTo>
                      <a:pt x="89" y="38"/>
                      <a:pt x="90" y="34"/>
                      <a:pt x="89" y="32"/>
                    </a:cubicBezTo>
                    <a:cubicBezTo>
                      <a:pt x="87" y="30"/>
                      <a:pt x="88" y="26"/>
                      <a:pt x="91" y="28"/>
                    </a:cubicBezTo>
                    <a:cubicBezTo>
                      <a:pt x="93" y="30"/>
                      <a:pt x="98" y="28"/>
                      <a:pt x="96" y="25"/>
                    </a:cubicBezTo>
                    <a:cubicBezTo>
                      <a:pt x="94" y="22"/>
                      <a:pt x="91" y="19"/>
                      <a:pt x="91" y="18"/>
                    </a:cubicBezTo>
                    <a:cubicBezTo>
                      <a:pt x="91" y="16"/>
                      <a:pt x="93" y="11"/>
                      <a:pt x="91" y="10"/>
                    </a:cubicBezTo>
                    <a:cubicBezTo>
                      <a:pt x="88" y="8"/>
                      <a:pt x="86" y="6"/>
                      <a:pt x="86" y="4"/>
                    </a:cubicBezTo>
                    <a:cubicBezTo>
                      <a:pt x="85" y="1"/>
                      <a:pt x="82" y="0"/>
                      <a:pt x="82" y="0"/>
                    </a:cubicBezTo>
                    <a:cubicBezTo>
                      <a:pt x="79" y="0"/>
                      <a:pt x="79" y="0"/>
                      <a:pt x="79" y="0"/>
                    </a:cubicBezTo>
                    <a:cubicBezTo>
                      <a:pt x="79" y="0"/>
                      <a:pt x="77" y="6"/>
                      <a:pt x="76" y="6"/>
                    </a:cubicBezTo>
                    <a:cubicBezTo>
                      <a:pt x="74" y="7"/>
                      <a:pt x="69" y="8"/>
                      <a:pt x="67" y="10"/>
                    </a:cubicBezTo>
                    <a:cubicBezTo>
                      <a:pt x="65" y="11"/>
                      <a:pt x="58" y="7"/>
                      <a:pt x="54" y="7"/>
                    </a:cubicBezTo>
                    <a:cubicBezTo>
                      <a:pt x="50" y="7"/>
                      <a:pt x="48" y="11"/>
                      <a:pt x="50" y="12"/>
                    </a:cubicBezTo>
                    <a:cubicBezTo>
                      <a:pt x="51" y="13"/>
                      <a:pt x="51" y="20"/>
                      <a:pt x="51" y="20"/>
                    </a:cubicBezTo>
                    <a:cubicBezTo>
                      <a:pt x="51" y="20"/>
                      <a:pt x="53" y="29"/>
                      <a:pt x="56" y="28"/>
                    </a:cubicBezTo>
                    <a:cubicBezTo>
                      <a:pt x="59" y="28"/>
                      <a:pt x="63" y="31"/>
                      <a:pt x="60" y="32"/>
                    </a:cubicBezTo>
                    <a:cubicBezTo>
                      <a:pt x="58" y="33"/>
                      <a:pt x="56" y="36"/>
                      <a:pt x="56" y="38"/>
                    </a:cubicBezTo>
                    <a:cubicBezTo>
                      <a:pt x="55" y="41"/>
                      <a:pt x="56" y="45"/>
                      <a:pt x="54" y="45"/>
                    </a:cubicBezTo>
                    <a:cubicBezTo>
                      <a:pt x="52" y="45"/>
                      <a:pt x="50" y="46"/>
                      <a:pt x="50" y="50"/>
                    </a:cubicBezTo>
                    <a:cubicBezTo>
                      <a:pt x="50" y="53"/>
                      <a:pt x="46" y="52"/>
                      <a:pt x="45" y="54"/>
                    </a:cubicBezTo>
                    <a:cubicBezTo>
                      <a:pt x="44" y="55"/>
                      <a:pt x="43" y="62"/>
                      <a:pt x="42" y="63"/>
                    </a:cubicBezTo>
                    <a:cubicBezTo>
                      <a:pt x="41" y="64"/>
                      <a:pt x="35" y="64"/>
                      <a:pt x="34" y="67"/>
                    </a:cubicBezTo>
                    <a:cubicBezTo>
                      <a:pt x="34" y="70"/>
                      <a:pt x="31" y="74"/>
                      <a:pt x="30" y="74"/>
                    </a:cubicBezTo>
                    <a:cubicBezTo>
                      <a:pt x="28" y="73"/>
                      <a:pt x="25" y="72"/>
                      <a:pt x="24" y="74"/>
                    </a:cubicBezTo>
                    <a:cubicBezTo>
                      <a:pt x="23" y="76"/>
                      <a:pt x="19" y="72"/>
                      <a:pt x="18" y="73"/>
                    </a:cubicBezTo>
                    <a:cubicBezTo>
                      <a:pt x="17" y="74"/>
                      <a:pt x="11" y="79"/>
                      <a:pt x="11" y="81"/>
                    </a:cubicBezTo>
                    <a:cubicBezTo>
                      <a:pt x="11" y="84"/>
                      <a:pt x="17" y="84"/>
                      <a:pt x="17" y="88"/>
                    </a:cubicBezTo>
                    <a:cubicBezTo>
                      <a:pt x="16" y="91"/>
                      <a:pt x="19" y="95"/>
                      <a:pt x="20" y="96"/>
                    </a:cubicBezTo>
                    <a:cubicBezTo>
                      <a:pt x="22" y="98"/>
                      <a:pt x="25" y="102"/>
                      <a:pt x="23" y="104"/>
                    </a:cubicBezTo>
                    <a:cubicBezTo>
                      <a:pt x="22" y="106"/>
                      <a:pt x="20" y="107"/>
                      <a:pt x="17" y="106"/>
                    </a:cubicBezTo>
                    <a:cubicBezTo>
                      <a:pt x="14" y="105"/>
                      <a:pt x="14" y="107"/>
                      <a:pt x="9" y="106"/>
                    </a:cubicBezTo>
                    <a:cubicBezTo>
                      <a:pt x="3" y="105"/>
                      <a:pt x="3" y="109"/>
                      <a:pt x="1" y="112"/>
                    </a:cubicBezTo>
                    <a:cubicBezTo>
                      <a:pt x="1" y="112"/>
                      <a:pt x="1" y="112"/>
                      <a:pt x="0" y="112"/>
                    </a:cubicBezTo>
                    <a:cubicBezTo>
                      <a:pt x="3" y="114"/>
                      <a:pt x="4" y="118"/>
                      <a:pt x="8" y="120"/>
                    </a:cubicBezTo>
                    <a:cubicBezTo>
                      <a:pt x="13" y="121"/>
                      <a:pt x="18" y="116"/>
                      <a:pt x="18" y="120"/>
                    </a:cubicBezTo>
                    <a:cubicBezTo>
                      <a:pt x="18" y="124"/>
                      <a:pt x="6" y="123"/>
                      <a:pt x="6" y="124"/>
                    </a:cubicBezTo>
                    <a:cubicBezTo>
                      <a:pt x="5" y="125"/>
                      <a:pt x="18" y="140"/>
                      <a:pt x="24" y="139"/>
                    </a:cubicBezTo>
                    <a:cubicBezTo>
                      <a:pt x="30" y="138"/>
                      <a:pt x="35" y="131"/>
                      <a:pt x="33" y="130"/>
                    </a:cubicBezTo>
                    <a:cubicBezTo>
                      <a:pt x="31" y="129"/>
                      <a:pt x="34" y="125"/>
                      <a:pt x="36" y="126"/>
                    </a:cubicBezTo>
                    <a:cubicBezTo>
                      <a:pt x="37" y="126"/>
                      <a:pt x="36" y="133"/>
                      <a:pt x="38" y="135"/>
                    </a:cubicBezTo>
                    <a:cubicBezTo>
                      <a:pt x="40" y="136"/>
                      <a:pt x="39" y="139"/>
                      <a:pt x="38" y="142"/>
                    </a:cubicBezTo>
                    <a:cubicBezTo>
                      <a:pt x="37" y="146"/>
                      <a:pt x="39" y="153"/>
                      <a:pt x="39" y="157"/>
                    </a:cubicBezTo>
                    <a:cubicBezTo>
                      <a:pt x="40" y="161"/>
                      <a:pt x="43" y="167"/>
                      <a:pt x="43" y="172"/>
                    </a:cubicBezTo>
                    <a:cubicBezTo>
                      <a:pt x="44" y="178"/>
                      <a:pt x="48" y="189"/>
                      <a:pt x="51" y="195"/>
                    </a:cubicBezTo>
                    <a:cubicBezTo>
                      <a:pt x="55" y="202"/>
                      <a:pt x="58" y="215"/>
                      <a:pt x="60" y="218"/>
                    </a:cubicBezTo>
                    <a:cubicBezTo>
                      <a:pt x="62" y="221"/>
                      <a:pt x="68" y="230"/>
                      <a:pt x="68" y="236"/>
                    </a:cubicBezTo>
                    <a:cubicBezTo>
                      <a:pt x="68" y="241"/>
                      <a:pt x="74" y="249"/>
                      <a:pt x="76" y="251"/>
                    </a:cubicBezTo>
                    <a:cubicBezTo>
                      <a:pt x="78" y="252"/>
                      <a:pt x="83" y="249"/>
                      <a:pt x="84" y="245"/>
                    </a:cubicBezTo>
                    <a:cubicBezTo>
                      <a:pt x="85" y="242"/>
                      <a:pt x="92" y="241"/>
                      <a:pt x="92" y="237"/>
                    </a:cubicBezTo>
                    <a:cubicBezTo>
                      <a:pt x="93" y="234"/>
                      <a:pt x="93" y="232"/>
                      <a:pt x="96" y="232"/>
                    </a:cubicBezTo>
                    <a:cubicBezTo>
                      <a:pt x="98" y="231"/>
                      <a:pt x="98" y="229"/>
                      <a:pt x="98" y="226"/>
                    </a:cubicBezTo>
                    <a:cubicBezTo>
                      <a:pt x="98" y="222"/>
                      <a:pt x="98" y="218"/>
                      <a:pt x="100" y="215"/>
                    </a:cubicBezTo>
                    <a:cubicBezTo>
                      <a:pt x="103" y="212"/>
                      <a:pt x="103" y="204"/>
                      <a:pt x="102" y="201"/>
                    </a:cubicBezTo>
                    <a:cubicBezTo>
                      <a:pt x="100" y="198"/>
                      <a:pt x="101" y="193"/>
                      <a:pt x="102" y="190"/>
                    </a:cubicBezTo>
                    <a:cubicBezTo>
                      <a:pt x="104" y="187"/>
                      <a:pt x="103" y="183"/>
                      <a:pt x="105" y="183"/>
                    </a:cubicBezTo>
                    <a:cubicBezTo>
                      <a:pt x="108" y="183"/>
                      <a:pt x="111" y="180"/>
                      <a:pt x="114" y="177"/>
                    </a:cubicBezTo>
                    <a:cubicBezTo>
                      <a:pt x="117" y="174"/>
                      <a:pt x="124" y="169"/>
                      <a:pt x="127" y="167"/>
                    </a:cubicBezTo>
                    <a:cubicBezTo>
                      <a:pt x="130" y="164"/>
                      <a:pt x="138" y="157"/>
                      <a:pt x="141" y="153"/>
                    </a:cubicBezTo>
                    <a:cubicBezTo>
                      <a:pt x="143" y="148"/>
                      <a:pt x="151" y="147"/>
                      <a:pt x="154" y="144"/>
                    </a:cubicBezTo>
                    <a:cubicBezTo>
                      <a:pt x="157" y="140"/>
                      <a:pt x="156" y="138"/>
                      <a:pt x="157" y="135"/>
                    </a:cubicBezTo>
                    <a:cubicBezTo>
                      <a:pt x="157" y="131"/>
                      <a:pt x="168" y="129"/>
                      <a:pt x="172" y="129"/>
                    </a:cubicBezTo>
                    <a:cubicBezTo>
                      <a:pt x="173" y="129"/>
                      <a:pt x="174" y="129"/>
                      <a:pt x="174" y="129"/>
                    </a:cubicBezTo>
                    <a:cubicBezTo>
                      <a:pt x="174" y="123"/>
                      <a:pt x="172" y="116"/>
                      <a:pt x="171" y="114"/>
                    </a:cubicBezTo>
                  </a:path>
                </a:pathLst>
              </a:custGeom>
              <a:solidFill>
                <a:srgbClr val="E81720"/>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1" name="Freeform 97"/>
              <p:cNvSpPr>
                <a:spLocks/>
              </p:cNvSpPr>
              <p:nvPr/>
            </p:nvSpPr>
            <p:spPr bwMode="auto">
              <a:xfrm>
                <a:off x="3448" y="2335"/>
                <a:ext cx="403" cy="174"/>
              </a:xfrm>
              <a:custGeom>
                <a:avLst/>
                <a:gdLst>
                  <a:gd name="T0" fmla="*/ 250 w 270"/>
                  <a:gd name="T1" fmla="*/ 49 h 116"/>
                  <a:gd name="T2" fmla="*/ 233 w 270"/>
                  <a:gd name="T3" fmla="*/ 48 h 116"/>
                  <a:gd name="T4" fmla="*/ 234 w 270"/>
                  <a:gd name="T5" fmla="*/ 39 h 116"/>
                  <a:gd name="T6" fmla="*/ 235 w 270"/>
                  <a:gd name="T7" fmla="*/ 25 h 116"/>
                  <a:gd name="T8" fmla="*/ 217 w 270"/>
                  <a:gd name="T9" fmla="*/ 22 h 116"/>
                  <a:gd name="T10" fmla="*/ 203 w 270"/>
                  <a:gd name="T11" fmla="*/ 30 h 116"/>
                  <a:gd name="T12" fmla="*/ 181 w 270"/>
                  <a:gd name="T13" fmla="*/ 32 h 116"/>
                  <a:gd name="T14" fmla="*/ 165 w 270"/>
                  <a:gd name="T15" fmla="*/ 26 h 116"/>
                  <a:gd name="T16" fmla="*/ 151 w 270"/>
                  <a:gd name="T17" fmla="*/ 20 h 116"/>
                  <a:gd name="T18" fmla="*/ 136 w 270"/>
                  <a:gd name="T19" fmla="*/ 20 h 116"/>
                  <a:gd name="T20" fmla="*/ 122 w 270"/>
                  <a:gd name="T21" fmla="*/ 20 h 116"/>
                  <a:gd name="T22" fmla="*/ 116 w 270"/>
                  <a:gd name="T23" fmla="*/ 9 h 116"/>
                  <a:gd name="T24" fmla="*/ 101 w 270"/>
                  <a:gd name="T25" fmla="*/ 4 h 116"/>
                  <a:gd name="T26" fmla="*/ 89 w 270"/>
                  <a:gd name="T27" fmla="*/ 0 h 116"/>
                  <a:gd name="T28" fmla="*/ 82 w 270"/>
                  <a:gd name="T29" fmla="*/ 6 h 116"/>
                  <a:gd name="T30" fmla="*/ 81 w 270"/>
                  <a:gd name="T31" fmla="*/ 17 h 116"/>
                  <a:gd name="T32" fmla="*/ 74 w 270"/>
                  <a:gd name="T33" fmla="*/ 26 h 116"/>
                  <a:gd name="T34" fmla="*/ 61 w 270"/>
                  <a:gd name="T35" fmla="*/ 25 h 116"/>
                  <a:gd name="T36" fmla="*/ 51 w 270"/>
                  <a:gd name="T37" fmla="*/ 17 h 116"/>
                  <a:gd name="T38" fmla="*/ 33 w 270"/>
                  <a:gd name="T39" fmla="*/ 16 h 116"/>
                  <a:gd name="T40" fmla="*/ 21 w 270"/>
                  <a:gd name="T41" fmla="*/ 22 h 116"/>
                  <a:gd name="T42" fmla="*/ 7 w 270"/>
                  <a:gd name="T43" fmla="*/ 30 h 116"/>
                  <a:gd name="T44" fmla="*/ 0 w 270"/>
                  <a:gd name="T45" fmla="*/ 33 h 116"/>
                  <a:gd name="T46" fmla="*/ 6 w 270"/>
                  <a:gd name="T47" fmla="*/ 42 h 116"/>
                  <a:gd name="T48" fmla="*/ 21 w 270"/>
                  <a:gd name="T49" fmla="*/ 52 h 116"/>
                  <a:gd name="T50" fmla="*/ 25 w 270"/>
                  <a:gd name="T51" fmla="*/ 67 h 116"/>
                  <a:gd name="T52" fmla="*/ 43 w 270"/>
                  <a:gd name="T53" fmla="*/ 79 h 116"/>
                  <a:gd name="T54" fmla="*/ 54 w 270"/>
                  <a:gd name="T55" fmla="*/ 86 h 116"/>
                  <a:gd name="T56" fmla="*/ 66 w 270"/>
                  <a:gd name="T57" fmla="*/ 102 h 116"/>
                  <a:gd name="T58" fmla="*/ 98 w 270"/>
                  <a:gd name="T59" fmla="*/ 104 h 116"/>
                  <a:gd name="T60" fmla="*/ 123 w 270"/>
                  <a:gd name="T61" fmla="*/ 110 h 116"/>
                  <a:gd name="T62" fmla="*/ 138 w 270"/>
                  <a:gd name="T63" fmla="*/ 115 h 116"/>
                  <a:gd name="T64" fmla="*/ 172 w 270"/>
                  <a:gd name="T65" fmla="*/ 107 h 116"/>
                  <a:gd name="T66" fmla="*/ 198 w 270"/>
                  <a:gd name="T67" fmla="*/ 92 h 116"/>
                  <a:gd name="T68" fmla="*/ 204 w 270"/>
                  <a:gd name="T69" fmla="*/ 80 h 116"/>
                  <a:gd name="T70" fmla="*/ 231 w 270"/>
                  <a:gd name="T71" fmla="*/ 75 h 116"/>
                  <a:gd name="T72" fmla="*/ 249 w 270"/>
                  <a:gd name="T73" fmla="*/ 63 h 116"/>
                  <a:gd name="T74" fmla="*/ 269 w 270"/>
                  <a:gd name="T75" fmla="*/ 6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0" h="116">
                    <a:moveTo>
                      <a:pt x="258" y="48"/>
                    </a:moveTo>
                    <a:cubicBezTo>
                      <a:pt x="255" y="45"/>
                      <a:pt x="251" y="47"/>
                      <a:pt x="250" y="49"/>
                    </a:cubicBezTo>
                    <a:cubicBezTo>
                      <a:pt x="249" y="52"/>
                      <a:pt x="246" y="48"/>
                      <a:pt x="241" y="48"/>
                    </a:cubicBezTo>
                    <a:cubicBezTo>
                      <a:pt x="236" y="48"/>
                      <a:pt x="236" y="51"/>
                      <a:pt x="233" y="48"/>
                    </a:cubicBezTo>
                    <a:cubicBezTo>
                      <a:pt x="229" y="44"/>
                      <a:pt x="234" y="43"/>
                      <a:pt x="234" y="43"/>
                    </a:cubicBezTo>
                    <a:cubicBezTo>
                      <a:pt x="234" y="39"/>
                      <a:pt x="234" y="39"/>
                      <a:pt x="234" y="39"/>
                    </a:cubicBezTo>
                    <a:cubicBezTo>
                      <a:pt x="241" y="25"/>
                      <a:pt x="241" y="25"/>
                      <a:pt x="241" y="25"/>
                    </a:cubicBezTo>
                    <a:cubicBezTo>
                      <a:pt x="239" y="24"/>
                      <a:pt x="236" y="24"/>
                      <a:pt x="235" y="25"/>
                    </a:cubicBezTo>
                    <a:cubicBezTo>
                      <a:pt x="233" y="25"/>
                      <a:pt x="228" y="25"/>
                      <a:pt x="228" y="23"/>
                    </a:cubicBezTo>
                    <a:cubicBezTo>
                      <a:pt x="227" y="21"/>
                      <a:pt x="219" y="21"/>
                      <a:pt x="217" y="22"/>
                    </a:cubicBezTo>
                    <a:cubicBezTo>
                      <a:pt x="215" y="24"/>
                      <a:pt x="210" y="25"/>
                      <a:pt x="210" y="27"/>
                    </a:cubicBezTo>
                    <a:cubicBezTo>
                      <a:pt x="210" y="29"/>
                      <a:pt x="205" y="28"/>
                      <a:pt x="203" y="30"/>
                    </a:cubicBezTo>
                    <a:cubicBezTo>
                      <a:pt x="201" y="31"/>
                      <a:pt x="192" y="31"/>
                      <a:pt x="192" y="32"/>
                    </a:cubicBezTo>
                    <a:cubicBezTo>
                      <a:pt x="192" y="33"/>
                      <a:pt x="182" y="34"/>
                      <a:pt x="181" y="32"/>
                    </a:cubicBezTo>
                    <a:cubicBezTo>
                      <a:pt x="179" y="31"/>
                      <a:pt x="171" y="32"/>
                      <a:pt x="170" y="30"/>
                    </a:cubicBezTo>
                    <a:cubicBezTo>
                      <a:pt x="169" y="28"/>
                      <a:pt x="165" y="27"/>
                      <a:pt x="165" y="26"/>
                    </a:cubicBezTo>
                    <a:cubicBezTo>
                      <a:pt x="165" y="24"/>
                      <a:pt x="159" y="24"/>
                      <a:pt x="158" y="22"/>
                    </a:cubicBezTo>
                    <a:cubicBezTo>
                      <a:pt x="157" y="21"/>
                      <a:pt x="152" y="20"/>
                      <a:pt x="151" y="20"/>
                    </a:cubicBezTo>
                    <a:cubicBezTo>
                      <a:pt x="151" y="21"/>
                      <a:pt x="145" y="19"/>
                      <a:pt x="143" y="19"/>
                    </a:cubicBezTo>
                    <a:cubicBezTo>
                      <a:pt x="142" y="18"/>
                      <a:pt x="137" y="20"/>
                      <a:pt x="136" y="20"/>
                    </a:cubicBezTo>
                    <a:cubicBezTo>
                      <a:pt x="134" y="20"/>
                      <a:pt x="131" y="22"/>
                      <a:pt x="130" y="23"/>
                    </a:cubicBezTo>
                    <a:cubicBezTo>
                      <a:pt x="128" y="23"/>
                      <a:pt x="123" y="20"/>
                      <a:pt x="122" y="20"/>
                    </a:cubicBezTo>
                    <a:cubicBezTo>
                      <a:pt x="121" y="21"/>
                      <a:pt x="118" y="18"/>
                      <a:pt x="117" y="16"/>
                    </a:cubicBezTo>
                    <a:cubicBezTo>
                      <a:pt x="115" y="15"/>
                      <a:pt x="117" y="11"/>
                      <a:pt x="116" y="9"/>
                    </a:cubicBezTo>
                    <a:cubicBezTo>
                      <a:pt x="115" y="8"/>
                      <a:pt x="109" y="8"/>
                      <a:pt x="107" y="6"/>
                    </a:cubicBezTo>
                    <a:cubicBezTo>
                      <a:pt x="105" y="5"/>
                      <a:pt x="103" y="4"/>
                      <a:pt x="101" y="4"/>
                    </a:cubicBezTo>
                    <a:cubicBezTo>
                      <a:pt x="99" y="4"/>
                      <a:pt x="96" y="3"/>
                      <a:pt x="96" y="3"/>
                    </a:cubicBezTo>
                    <a:cubicBezTo>
                      <a:pt x="95" y="2"/>
                      <a:pt x="91" y="1"/>
                      <a:pt x="89" y="0"/>
                    </a:cubicBezTo>
                    <a:cubicBezTo>
                      <a:pt x="87" y="0"/>
                      <a:pt x="87" y="2"/>
                      <a:pt x="86" y="3"/>
                    </a:cubicBezTo>
                    <a:cubicBezTo>
                      <a:pt x="85" y="4"/>
                      <a:pt x="82" y="4"/>
                      <a:pt x="82" y="6"/>
                    </a:cubicBezTo>
                    <a:cubicBezTo>
                      <a:pt x="81" y="8"/>
                      <a:pt x="77" y="8"/>
                      <a:pt x="78" y="10"/>
                    </a:cubicBezTo>
                    <a:cubicBezTo>
                      <a:pt x="78" y="12"/>
                      <a:pt x="80" y="16"/>
                      <a:pt x="81" y="17"/>
                    </a:cubicBezTo>
                    <a:cubicBezTo>
                      <a:pt x="82" y="18"/>
                      <a:pt x="82" y="21"/>
                      <a:pt x="81" y="22"/>
                    </a:cubicBezTo>
                    <a:cubicBezTo>
                      <a:pt x="80" y="24"/>
                      <a:pt x="75" y="24"/>
                      <a:pt x="74" y="26"/>
                    </a:cubicBezTo>
                    <a:cubicBezTo>
                      <a:pt x="73" y="28"/>
                      <a:pt x="70" y="26"/>
                      <a:pt x="68" y="24"/>
                    </a:cubicBezTo>
                    <a:cubicBezTo>
                      <a:pt x="65" y="23"/>
                      <a:pt x="62" y="24"/>
                      <a:pt x="61" y="25"/>
                    </a:cubicBezTo>
                    <a:cubicBezTo>
                      <a:pt x="59" y="26"/>
                      <a:pt x="55" y="22"/>
                      <a:pt x="54" y="22"/>
                    </a:cubicBezTo>
                    <a:cubicBezTo>
                      <a:pt x="52" y="22"/>
                      <a:pt x="52" y="17"/>
                      <a:pt x="51" y="17"/>
                    </a:cubicBezTo>
                    <a:cubicBezTo>
                      <a:pt x="50" y="17"/>
                      <a:pt x="41" y="16"/>
                      <a:pt x="39" y="15"/>
                    </a:cubicBezTo>
                    <a:cubicBezTo>
                      <a:pt x="37" y="15"/>
                      <a:pt x="33" y="15"/>
                      <a:pt x="33" y="16"/>
                    </a:cubicBezTo>
                    <a:cubicBezTo>
                      <a:pt x="32" y="17"/>
                      <a:pt x="28" y="17"/>
                      <a:pt x="27" y="19"/>
                    </a:cubicBezTo>
                    <a:cubicBezTo>
                      <a:pt x="26" y="20"/>
                      <a:pt x="23" y="21"/>
                      <a:pt x="21" y="22"/>
                    </a:cubicBezTo>
                    <a:cubicBezTo>
                      <a:pt x="20" y="24"/>
                      <a:pt x="16" y="24"/>
                      <a:pt x="15" y="26"/>
                    </a:cubicBezTo>
                    <a:cubicBezTo>
                      <a:pt x="14" y="29"/>
                      <a:pt x="8" y="30"/>
                      <a:pt x="7" y="30"/>
                    </a:cubicBezTo>
                    <a:cubicBezTo>
                      <a:pt x="5" y="30"/>
                      <a:pt x="1" y="31"/>
                      <a:pt x="1" y="32"/>
                    </a:cubicBezTo>
                    <a:cubicBezTo>
                      <a:pt x="1" y="33"/>
                      <a:pt x="0" y="33"/>
                      <a:pt x="0" y="33"/>
                    </a:cubicBezTo>
                    <a:cubicBezTo>
                      <a:pt x="0" y="33"/>
                      <a:pt x="0" y="33"/>
                      <a:pt x="0" y="34"/>
                    </a:cubicBezTo>
                    <a:cubicBezTo>
                      <a:pt x="1" y="39"/>
                      <a:pt x="3" y="39"/>
                      <a:pt x="6" y="42"/>
                    </a:cubicBezTo>
                    <a:cubicBezTo>
                      <a:pt x="9" y="44"/>
                      <a:pt x="11" y="46"/>
                      <a:pt x="14" y="46"/>
                    </a:cubicBezTo>
                    <a:cubicBezTo>
                      <a:pt x="17" y="46"/>
                      <a:pt x="21" y="49"/>
                      <a:pt x="21" y="52"/>
                    </a:cubicBezTo>
                    <a:cubicBezTo>
                      <a:pt x="21" y="54"/>
                      <a:pt x="24" y="57"/>
                      <a:pt x="26" y="58"/>
                    </a:cubicBezTo>
                    <a:cubicBezTo>
                      <a:pt x="27" y="60"/>
                      <a:pt x="25" y="64"/>
                      <a:pt x="25" y="67"/>
                    </a:cubicBezTo>
                    <a:cubicBezTo>
                      <a:pt x="25" y="70"/>
                      <a:pt x="21" y="71"/>
                      <a:pt x="23" y="74"/>
                    </a:cubicBezTo>
                    <a:cubicBezTo>
                      <a:pt x="25" y="77"/>
                      <a:pt x="39" y="79"/>
                      <a:pt x="43" y="79"/>
                    </a:cubicBezTo>
                    <a:cubicBezTo>
                      <a:pt x="46" y="79"/>
                      <a:pt x="48" y="82"/>
                      <a:pt x="49" y="83"/>
                    </a:cubicBezTo>
                    <a:cubicBezTo>
                      <a:pt x="51" y="83"/>
                      <a:pt x="52" y="86"/>
                      <a:pt x="54" y="86"/>
                    </a:cubicBezTo>
                    <a:cubicBezTo>
                      <a:pt x="57" y="87"/>
                      <a:pt x="60" y="89"/>
                      <a:pt x="61" y="94"/>
                    </a:cubicBezTo>
                    <a:cubicBezTo>
                      <a:pt x="62" y="99"/>
                      <a:pt x="66" y="100"/>
                      <a:pt x="66" y="102"/>
                    </a:cubicBezTo>
                    <a:cubicBezTo>
                      <a:pt x="67" y="105"/>
                      <a:pt x="73" y="103"/>
                      <a:pt x="77" y="104"/>
                    </a:cubicBezTo>
                    <a:cubicBezTo>
                      <a:pt x="82" y="104"/>
                      <a:pt x="94" y="104"/>
                      <a:pt x="98" y="104"/>
                    </a:cubicBezTo>
                    <a:cubicBezTo>
                      <a:pt x="101" y="105"/>
                      <a:pt x="109" y="104"/>
                      <a:pt x="113" y="107"/>
                    </a:cubicBezTo>
                    <a:cubicBezTo>
                      <a:pt x="118" y="111"/>
                      <a:pt x="120" y="108"/>
                      <a:pt x="123" y="110"/>
                    </a:cubicBezTo>
                    <a:cubicBezTo>
                      <a:pt x="125" y="111"/>
                      <a:pt x="127" y="112"/>
                      <a:pt x="131" y="112"/>
                    </a:cubicBezTo>
                    <a:cubicBezTo>
                      <a:pt x="135" y="111"/>
                      <a:pt x="135" y="115"/>
                      <a:pt x="138" y="115"/>
                    </a:cubicBezTo>
                    <a:cubicBezTo>
                      <a:pt x="141" y="116"/>
                      <a:pt x="146" y="111"/>
                      <a:pt x="153" y="107"/>
                    </a:cubicBezTo>
                    <a:cubicBezTo>
                      <a:pt x="160" y="104"/>
                      <a:pt x="168" y="106"/>
                      <a:pt x="172" y="107"/>
                    </a:cubicBezTo>
                    <a:cubicBezTo>
                      <a:pt x="176" y="107"/>
                      <a:pt x="183" y="105"/>
                      <a:pt x="188" y="100"/>
                    </a:cubicBezTo>
                    <a:cubicBezTo>
                      <a:pt x="192" y="95"/>
                      <a:pt x="198" y="96"/>
                      <a:pt x="198" y="92"/>
                    </a:cubicBezTo>
                    <a:cubicBezTo>
                      <a:pt x="199" y="88"/>
                      <a:pt x="194" y="86"/>
                      <a:pt x="196" y="82"/>
                    </a:cubicBezTo>
                    <a:cubicBezTo>
                      <a:pt x="198" y="78"/>
                      <a:pt x="202" y="79"/>
                      <a:pt x="204" y="80"/>
                    </a:cubicBezTo>
                    <a:cubicBezTo>
                      <a:pt x="207" y="81"/>
                      <a:pt x="213" y="83"/>
                      <a:pt x="218" y="79"/>
                    </a:cubicBezTo>
                    <a:cubicBezTo>
                      <a:pt x="224" y="75"/>
                      <a:pt x="226" y="75"/>
                      <a:pt x="231" y="75"/>
                    </a:cubicBezTo>
                    <a:cubicBezTo>
                      <a:pt x="236" y="74"/>
                      <a:pt x="235" y="71"/>
                      <a:pt x="239" y="68"/>
                    </a:cubicBezTo>
                    <a:cubicBezTo>
                      <a:pt x="242" y="64"/>
                      <a:pt x="246" y="63"/>
                      <a:pt x="249" y="63"/>
                    </a:cubicBezTo>
                    <a:cubicBezTo>
                      <a:pt x="252" y="63"/>
                      <a:pt x="257" y="60"/>
                      <a:pt x="260" y="61"/>
                    </a:cubicBezTo>
                    <a:cubicBezTo>
                      <a:pt x="264" y="62"/>
                      <a:pt x="269" y="63"/>
                      <a:pt x="269" y="60"/>
                    </a:cubicBezTo>
                    <a:cubicBezTo>
                      <a:pt x="270" y="57"/>
                      <a:pt x="261" y="52"/>
                      <a:pt x="258" y="48"/>
                    </a:cubicBezTo>
                  </a:path>
                </a:pathLst>
              </a:custGeom>
              <a:solidFill>
                <a:srgbClr val="E81720"/>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2" name="Freeform 99"/>
              <p:cNvSpPr>
                <a:spLocks/>
              </p:cNvSpPr>
              <p:nvPr/>
            </p:nvSpPr>
            <p:spPr bwMode="auto">
              <a:xfrm>
                <a:off x="2767" y="2639"/>
                <a:ext cx="6" cy="18"/>
              </a:xfrm>
              <a:custGeom>
                <a:avLst/>
                <a:gdLst>
                  <a:gd name="T0" fmla="*/ 1 w 4"/>
                  <a:gd name="T1" fmla="*/ 0 h 12"/>
                  <a:gd name="T2" fmla="*/ 0 w 4"/>
                  <a:gd name="T3" fmla="*/ 6 h 12"/>
                  <a:gd name="T4" fmla="*/ 3 w 4"/>
                  <a:gd name="T5" fmla="*/ 12 h 12"/>
                  <a:gd name="T6" fmla="*/ 4 w 4"/>
                  <a:gd name="T7" fmla="*/ 2 h 12"/>
                  <a:gd name="T8" fmla="*/ 4 w 4"/>
                  <a:gd name="T9" fmla="*/ 0 h 12"/>
                  <a:gd name="T10" fmla="*/ 1 w 4"/>
                  <a:gd name="T11" fmla="*/ 0 h 12"/>
                </a:gdLst>
                <a:ahLst/>
                <a:cxnLst>
                  <a:cxn ang="0">
                    <a:pos x="T0" y="T1"/>
                  </a:cxn>
                  <a:cxn ang="0">
                    <a:pos x="T2" y="T3"/>
                  </a:cxn>
                  <a:cxn ang="0">
                    <a:pos x="T4" y="T5"/>
                  </a:cxn>
                  <a:cxn ang="0">
                    <a:pos x="T6" y="T7"/>
                  </a:cxn>
                  <a:cxn ang="0">
                    <a:pos x="T8" y="T9"/>
                  </a:cxn>
                  <a:cxn ang="0">
                    <a:pos x="T10" y="T11"/>
                  </a:cxn>
                </a:cxnLst>
                <a:rect l="0" t="0" r="r" b="b"/>
                <a:pathLst>
                  <a:path w="4" h="12">
                    <a:moveTo>
                      <a:pt x="1" y="0"/>
                    </a:moveTo>
                    <a:cubicBezTo>
                      <a:pt x="0" y="1"/>
                      <a:pt x="0" y="6"/>
                      <a:pt x="0" y="6"/>
                    </a:cubicBezTo>
                    <a:cubicBezTo>
                      <a:pt x="0" y="7"/>
                      <a:pt x="0" y="9"/>
                      <a:pt x="3" y="12"/>
                    </a:cubicBezTo>
                    <a:cubicBezTo>
                      <a:pt x="3" y="8"/>
                      <a:pt x="3" y="3"/>
                      <a:pt x="4" y="2"/>
                    </a:cubicBezTo>
                    <a:cubicBezTo>
                      <a:pt x="4" y="1"/>
                      <a:pt x="4" y="1"/>
                      <a:pt x="4" y="0"/>
                    </a:cubicBezTo>
                    <a:cubicBezTo>
                      <a:pt x="3" y="0"/>
                      <a:pt x="2" y="0"/>
                      <a:pt x="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3" name="Freeform 100"/>
              <p:cNvSpPr>
                <a:spLocks/>
              </p:cNvSpPr>
              <p:nvPr/>
            </p:nvSpPr>
            <p:spPr bwMode="auto">
              <a:xfrm>
                <a:off x="2767" y="2639"/>
                <a:ext cx="6" cy="18"/>
              </a:xfrm>
              <a:custGeom>
                <a:avLst/>
                <a:gdLst>
                  <a:gd name="T0" fmla="*/ 1 w 4"/>
                  <a:gd name="T1" fmla="*/ 0 h 12"/>
                  <a:gd name="T2" fmla="*/ 0 w 4"/>
                  <a:gd name="T3" fmla="*/ 6 h 12"/>
                  <a:gd name="T4" fmla="*/ 3 w 4"/>
                  <a:gd name="T5" fmla="*/ 12 h 12"/>
                  <a:gd name="T6" fmla="*/ 4 w 4"/>
                  <a:gd name="T7" fmla="*/ 2 h 12"/>
                  <a:gd name="T8" fmla="*/ 4 w 4"/>
                  <a:gd name="T9" fmla="*/ 0 h 12"/>
                  <a:gd name="T10" fmla="*/ 1 w 4"/>
                  <a:gd name="T11" fmla="*/ 0 h 12"/>
                </a:gdLst>
                <a:ahLst/>
                <a:cxnLst>
                  <a:cxn ang="0">
                    <a:pos x="T0" y="T1"/>
                  </a:cxn>
                  <a:cxn ang="0">
                    <a:pos x="T2" y="T3"/>
                  </a:cxn>
                  <a:cxn ang="0">
                    <a:pos x="T4" y="T5"/>
                  </a:cxn>
                  <a:cxn ang="0">
                    <a:pos x="T6" y="T7"/>
                  </a:cxn>
                  <a:cxn ang="0">
                    <a:pos x="T8" y="T9"/>
                  </a:cxn>
                  <a:cxn ang="0">
                    <a:pos x="T10" y="T11"/>
                  </a:cxn>
                </a:cxnLst>
                <a:rect l="0" t="0" r="r" b="b"/>
                <a:pathLst>
                  <a:path w="4" h="12">
                    <a:moveTo>
                      <a:pt x="1" y="0"/>
                    </a:moveTo>
                    <a:cubicBezTo>
                      <a:pt x="0" y="1"/>
                      <a:pt x="0" y="6"/>
                      <a:pt x="0" y="6"/>
                    </a:cubicBezTo>
                    <a:cubicBezTo>
                      <a:pt x="0" y="7"/>
                      <a:pt x="0" y="9"/>
                      <a:pt x="3" y="12"/>
                    </a:cubicBezTo>
                    <a:cubicBezTo>
                      <a:pt x="3" y="8"/>
                      <a:pt x="3" y="3"/>
                      <a:pt x="4" y="2"/>
                    </a:cubicBezTo>
                    <a:cubicBezTo>
                      <a:pt x="4" y="1"/>
                      <a:pt x="4" y="1"/>
                      <a:pt x="4" y="0"/>
                    </a:cubicBezTo>
                    <a:cubicBezTo>
                      <a:pt x="3" y="0"/>
                      <a:pt x="2" y="0"/>
                      <a:pt x="1"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4" name="Freeform 101"/>
              <p:cNvSpPr>
                <a:spLocks/>
              </p:cNvSpPr>
              <p:nvPr/>
            </p:nvSpPr>
            <p:spPr bwMode="auto">
              <a:xfrm>
                <a:off x="2756" y="2628"/>
                <a:ext cx="19" cy="53"/>
              </a:xfrm>
              <a:custGeom>
                <a:avLst/>
                <a:gdLst>
                  <a:gd name="T0" fmla="*/ 6 w 13"/>
                  <a:gd name="T1" fmla="*/ 35 h 35"/>
                  <a:gd name="T2" fmla="*/ 7 w 13"/>
                  <a:gd name="T3" fmla="*/ 35 h 35"/>
                  <a:gd name="T4" fmla="*/ 10 w 13"/>
                  <a:gd name="T5" fmla="*/ 23 h 35"/>
                  <a:gd name="T6" fmla="*/ 11 w 13"/>
                  <a:gd name="T7" fmla="*/ 19 h 35"/>
                  <a:gd name="T8" fmla="*/ 8 w 13"/>
                  <a:gd name="T9" fmla="*/ 13 h 35"/>
                  <a:gd name="T10" fmla="*/ 9 w 13"/>
                  <a:gd name="T11" fmla="*/ 7 h 35"/>
                  <a:gd name="T12" fmla="*/ 12 w 13"/>
                  <a:gd name="T13" fmla="*/ 7 h 35"/>
                  <a:gd name="T14" fmla="*/ 13 w 13"/>
                  <a:gd name="T15" fmla="*/ 1 h 35"/>
                  <a:gd name="T16" fmla="*/ 8 w 13"/>
                  <a:gd name="T17" fmla="*/ 0 h 35"/>
                  <a:gd name="T18" fmla="*/ 7 w 13"/>
                  <a:gd name="T19" fmla="*/ 4 h 35"/>
                  <a:gd name="T20" fmla="*/ 0 w 13"/>
                  <a:gd name="T21" fmla="*/ 19 h 35"/>
                  <a:gd name="T22" fmla="*/ 6 w 13"/>
                  <a:gd name="T23" fmla="*/ 34 h 35"/>
                  <a:gd name="T24" fmla="*/ 6 w 13"/>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35">
                    <a:moveTo>
                      <a:pt x="6" y="35"/>
                    </a:moveTo>
                    <a:cubicBezTo>
                      <a:pt x="6" y="35"/>
                      <a:pt x="7" y="35"/>
                      <a:pt x="7" y="35"/>
                    </a:cubicBezTo>
                    <a:cubicBezTo>
                      <a:pt x="8" y="30"/>
                      <a:pt x="9" y="24"/>
                      <a:pt x="10" y="23"/>
                    </a:cubicBezTo>
                    <a:cubicBezTo>
                      <a:pt x="10" y="22"/>
                      <a:pt x="10" y="21"/>
                      <a:pt x="11" y="19"/>
                    </a:cubicBezTo>
                    <a:cubicBezTo>
                      <a:pt x="8" y="16"/>
                      <a:pt x="8" y="14"/>
                      <a:pt x="8" y="13"/>
                    </a:cubicBezTo>
                    <a:cubicBezTo>
                      <a:pt x="8" y="13"/>
                      <a:pt x="8" y="8"/>
                      <a:pt x="9" y="7"/>
                    </a:cubicBezTo>
                    <a:cubicBezTo>
                      <a:pt x="10" y="7"/>
                      <a:pt x="11" y="7"/>
                      <a:pt x="12" y="7"/>
                    </a:cubicBezTo>
                    <a:cubicBezTo>
                      <a:pt x="12" y="6"/>
                      <a:pt x="12" y="3"/>
                      <a:pt x="13" y="1"/>
                    </a:cubicBezTo>
                    <a:cubicBezTo>
                      <a:pt x="8" y="0"/>
                      <a:pt x="8" y="0"/>
                      <a:pt x="8" y="0"/>
                    </a:cubicBezTo>
                    <a:cubicBezTo>
                      <a:pt x="8" y="1"/>
                      <a:pt x="7" y="2"/>
                      <a:pt x="7" y="4"/>
                    </a:cubicBezTo>
                    <a:cubicBezTo>
                      <a:pt x="6" y="8"/>
                      <a:pt x="2" y="16"/>
                      <a:pt x="0" y="19"/>
                    </a:cubicBezTo>
                    <a:cubicBezTo>
                      <a:pt x="6" y="34"/>
                      <a:pt x="6" y="34"/>
                      <a:pt x="6" y="34"/>
                    </a:cubicBezTo>
                    <a:lnTo>
                      <a:pt x="6"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5" name="Freeform 102"/>
              <p:cNvSpPr>
                <a:spLocks/>
              </p:cNvSpPr>
              <p:nvPr/>
            </p:nvSpPr>
            <p:spPr bwMode="auto">
              <a:xfrm>
                <a:off x="2756" y="2628"/>
                <a:ext cx="19" cy="53"/>
              </a:xfrm>
              <a:custGeom>
                <a:avLst/>
                <a:gdLst>
                  <a:gd name="T0" fmla="*/ 6 w 13"/>
                  <a:gd name="T1" fmla="*/ 35 h 35"/>
                  <a:gd name="T2" fmla="*/ 7 w 13"/>
                  <a:gd name="T3" fmla="*/ 35 h 35"/>
                  <a:gd name="T4" fmla="*/ 10 w 13"/>
                  <a:gd name="T5" fmla="*/ 23 h 35"/>
                  <a:gd name="T6" fmla="*/ 11 w 13"/>
                  <a:gd name="T7" fmla="*/ 19 h 35"/>
                  <a:gd name="T8" fmla="*/ 8 w 13"/>
                  <a:gd name="T9" fmla="*/ 13 h 35"/>
                  <a:gd name="T10" fmla="*/ 9 w 13"/>
                  <a:gd name="T11" fmla="*/ 7 h 35"/>
                  <a:gd name="T12" fmla="*/ 12 w 13"/>
                  <a:gd name="T13" fmla="*/ 7 h 35"/>
                  <a:gd name="T14" fmla="*/ 13 w 13"/>
                  <a:gd name="T15" fmla="*/ 1 h 35"/>
                  <a:gd name="T16" fmla="*/ 8 w 13"/>
                  <a:gd name="T17" fmla="*/ 0 h 35"/>
                  <a:gd name="T18" fmla="*/ 7 w 13"/>
                  <a:gd name="T19" fmla="*/ 4 h 35"/>
                  <a:gd name="T20" fmla="*/ 0 w 13"/>
                  <a:gd name="T21" fmla="*/ 19 h 35"/>
                  <a:gd name="T22" fmla="*/ 6 w 13"/>
                  <a:gd name="T23" fmla="*/ 34 h 35"/>
                  <a:gd name="T24" fmla="*/ 6 w 13"/>
                  <a:gd name="T2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35">
                    <a:moveTo>
                      <a:pt x="6" y="35"/>
                    </a:moveTo>
                    <a:cubicBezTo>
                      <a:pt x="6" y="35"/>
                      <a:pt x="7" y="35"/>
                      <a:pt x="7" y="35"/>
                    </a:cubicBezTo>
                    <a:cubicBezTo>
                      <a:pt x="8" y="30"/>
                      <a:pt x="9" y="24"/>
                      <a:pt x="10" y="23"/>
                    </a:cubicBezTo>
                    <a:cubicBezTo>
                      <a:pt x="10" y="22"/>
                      <a:pt x="10" y="21"/>
                      <a:pt x="11" y="19"/>
                    </a:cubicBezTo>
                    <a:cubicBezTo>
                      <a:pt x="8" y="16"/>
                      <a:pt x="8" y="14"/>
                      <a:pt x="8" y="13"/>
                    </a:cubicBezTo>
                    <a:cubicBezTo>
                      <a:pt x="8" y="13"/>
                      <a:pt x="8" y="8"/>
                      <a:pt x="9" y="7"/>
                    </a:cubicBezTo>
                    <a:cubicBezTo>
                      <a:pt x="10" y="7"/>
                      <a:pt x="11" y="7"/>
                      <a:pt x="12" y="7"/>
                    </a:cubicBezTo>
                    <a:cubicBezTo>
                      <a:pt x="12" y="6"/>
                      <a:pt x="12" y="3"/>
                      <a:pt x="13" y="1"/>
                    </a:cubicBezTo>
                    <a:cubicBezTo>
                      <a:pt x="8" y="0"/>
                      <a:pt x="8" y="0"/>
                      <a:pt x="8" y="0"/>
                    </a:cubicBezTo>
                    <a:cubicBezTo>
                      <a:pt x="8" y="1"/>
                      <a:pt x="7" y="2"/>
                      <a:pt x="7" y="4"/>
                    </a:cubicBezTo>
                    <a:cubicBezTo>
                      <a:pt x="6" y="8"/>
                      <a:pt x="2" y="16"/>
                      <a:pt x="0" y="19"/>
                    </a:cubicBezTo>
                    <a:cubicBezTo>
                      <a:pt x="6" y="34"/>
                      <a:pt x="6" y="34"/>
                      <a:pt x="6" y="34"/>
                    </a:cubicBezTo>
                    <a:lnTo>
                      <a:pt x="6" y="35"/>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6" name="Freeform 103"/>
              <p:cNvSpPr>
                <a:spLocks/>
              </p:cNvSpPr>
              <p:nvPr/>
            </p:nvSpPr>
            <p:spPr bwMode="auto">
              <a:xfrm>
                <a:off x="2766" y="2627"/>
                <a:ext cx="54" cy="60"/>
              </a:xfrm>
              <a:custGeom>
                <a:avLst/>
                <a:gdLst>
                  <a:gd name="T0" fmla="*/ 33 w 36"/>
                  <a:gd name="T1" fmla="*/ 0 h 40"/>
                  <a:gd name="T2" fmla="*/ 22 w 36"/>
                  <a:gd name="T3" fmla="*/ 5 h 40"/>
                  <a:gd name="T4" fmla="*/ 14 w 36"/>
                  <a:gd name="T5" fmla="*/ 10 h 40"/>
                  <a:gd name="T6" fmla="*/ 6 w 36"/>
                  <a:gd name="T7" fmla="*/ 6 h 40"/>
                  <a:gd name="T8" fmla="*/ 6 w 36"/>
                  <a:gd name="T9" fmla="*/ 2 h 40"/>
                  <a:gd name="T10" fmla="*/ 6 w 36"/>
                  <a:gd name="T11" fmla="*/ 2 h 40"/>
                  <a:gd name="T12" fmla="*/ 5 w 36"/>
                  <a:gd name="T13" fmla="*/ 10 h 40"/>
                  <a:gd name="T14" fmla="*/ 3 w 36"/>
                  <a:gd name="T15" fmla="*/ 24 h 40"/>
                  <a:gd name="T16" fmla="*/ 0 w 36"/>
                  <a:gd name="T17" fmla="*/ 36 h 40"/>
                  <a:gd name="T18" fmla="*/ 8 w 36"/>
                  <a:gd name="T19" fmla="*/ 40 h 40"/>
                  <a:gd name="T20" fmla="*/ 14 w 36"/>
                  <a:gd name="T21" fmla="*/ 35 h 40"/>
                  <a:gd name="T22" fmla="*/ 20 w 36"/>
                  <a:gd name="T23" fmla="*/ 32 h 40"/>
                  <a:gd name="T24" fmla="*/ 25 w 36"/>
                  <a:gd name="T25" fmla="*/ 28 h 40"/>
                  <a:gd name="T26" fmla="*/ 18 w 36"/>
                  <a:gd name="T27" fmla="*/ 21 h 40"/>
                  <a:gd name="T28" fmla="*/ 27 w 36"/>
                  <a:gd name="T29" fmla="*/ 15 h 40"/>
                  <a:gd name="T30" fmla="*/ 36 w 36"/>
                  <a:gd name="T31" fmla="*/ 13 h 40"/>
                  <a:gd name="T32" fmla="*/ 36 w 36"/>
                  <a:gd name="T33" fmla="*/ 13 h 40"/>
                  <a:gd name="T34" fmla="*/ 34 w 36"/>
                  <a:gd name="T35" fmla="*/ 4 h 40"/>
                  <a:gd name="T36" fmla="*/ 33 w 36"/>
                  <a:gd name="T3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40">
                    <a:moveTo>
                      <a:pt x="33" y="0"/>
                    </a:moveTo>
                    <a:cubicBezTo>
                      <a:pt x="28" y="3"/>
                      <a:pt x="23" y="5"/>
                      <a:pt x="22" y="5"/>
                    </a:cubicBezTo>
                    <a:cubicBezTo>
                      <a:pt x="20" y="6"/>
                      <a:pt x="14" y="10"/>
                      <a:pt x="14" y="10"/>
                    </a:cubicBezTo>
                    <a:cubicBezTo>
                      <a:pt x="6" y="6"/>
                      <a:pt x="6" y="6"/>
                      <a:pt x="6" y="6"/>
                    </a:cubicBezTo>
                    <a:cubicBezTo>
                      <a:pt x="6" y="2"/>
                      <a:pt x="6" y="2"/>
                      <a:pt x="6" y="2"/>
                    </a:cubicBezTo>
                    <a:cubicBezTo>
                      <a:pt x="6" y="2"/>
                      <a:pt x="6" y="2"/>
                      <a:pt x="6" y="2"/>
                    </a:cubicBezTo>
                    <a:cubicBezTo>
                      <a:pt x="5" y="5"/>
                      <a:pt x="5" y="9"/>
                      <a:pt x="5" y="10"/>
                    </a:cubicBezTo>
                    <a:cubicBezTo>
                      <a:pt x="4" y="12"/>
                      <a:pt x="4" y="22"/>
                      <a:pt x="3" y="24"/>
                    </a:cubicBezTo>
                    <a:cubicBezTo>
                      <a:pt x="2" y="25"/>
                      <a:pt x="1" y="31"/>
                      <a:pt x="0" y="36"/>
                    </a:cubicBezTo>
                    <a:cubicBezTo>
                      <a:pt x="3" y="38"/>
                      <a:pt x="6" y="40"/>
                      <a:pt x="8" y="40"/>
                    </a:cubicBezTo>
                    <a:cubicBezTo>
                      <a:pt x="11" y="40"/>
                      <a:pt x="14" y="37"/>
                      <a:pt x="14" y="35"/>
                    </a:cubicBezTo>
                    <a:cubicBezTo>
                      <a:pt x="14" y="33"/>
                      <a:pt x="17" y="32"/>
                      <a:pt x="20" y="32"/>
                    </a:cubicBezTo>
                    <a:cubicBezTo>
                      <a:pt x="22" y="32"/>
                      <a:pt x="23" y="29"/>
                      <a:pt x="25" y="28"/>
                    </a:cubicBezTo>
                    <a:cubicBezTo>
                      <a:pt x="27" y="27"/>
                      <a:pt x="20" y="21"/>
                      <a:pt x="18" y="21"/>
                    </a:cubicBezTo>
                    <a:cubicBezTo>
                      <a:pt x="16" y="20"/>
                      <a:pt x="20" y="16"/>
                      <a:pt x="27" y="15"/>
                    </a:cubicBezTo>
                    <a:cubicBezTo>
                      <a:pt x="34" y="15"/>
                      <a:pt x="32" y="13"/>
                      <a:pt x="36" y="13"/>
                    </a:cubicBezTo>
                    <a:cubicBezTo>
                      <a:pt x="36" y="13"/>
                      <a:pt x="36" y="13"/>
                      <a:pt x="36" y="13"/>
                    </a:cubicBezTo>
                    <a:cubicBezTo>
                      <a:pt x="35" y="10"/>
                      <a:pt x="35" y="6"/>
                      <a:pt x="34" y="4"/>
                    </a:cubicBezTo>
                    <a:cubicBezTo>
                      <a:pt x="34" y="3"/>
                      <a:pt x="34" y="2"/>
                      <a:pt x="3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7" name="Freeform 104"/>
              <p:cNvSpPr>
                <a:spLocks/>
              </p:cNvSpPr>
              <p:nvPr/>
            </p:nvSpPr>
            <p:spPr bwMode="auto">
              <a:xfrm>
                <a:off x="2766" y="2627"/>
                <a:ext cx="54" cy="60"/>
              </a:xfrm>
              <a:custGeom>
                <a:avLst/>
                <a:gdLst>
                  <a:gd name="T0" fmla="*/ 33 w 36"/>
                  <a:gd name="T1" fmla="*/ 0 h 40"/>
                  <a:gd name="T2" fmla="*/ 22 w 36"/>
                  <a:gd name="T3" fmla="*/ 5 h 40"/>
                  <a:gd name="T4" fmla="*/ 14 w 36"/>
                  <a:gd name="T5" fmla="*/ 10 h 40"/>
                  <a:gd name="T6" fmla="*/ 6 w 36"/>
                  <a:gd name="T7" fmla="*/ 6 h 40"/>
                  <a:gd name="T8" fmla="*/ 6 w 36"/>
                  <a:gd name="T9" fmla="*/ 2 h 40"/>
                  <a:gd name="T10" fmla="*/ 6 w 36"/>
                  <a:gd name="T11" fmla="*/ 2 h 40"/>
                  <a:gd name="T12" fmla="*/ 5 w 36"/>
                  <a:gd name="T13" fmla="*/ 10 h 40"/>
                  <a:gd name="T14" fmla="*/ 3 w 36"/>
                  <a:gd name="T15" fmla="*/ 24 h 40"/>
                  <a:gd name="T16" fmla="*/ 0 w 36"/>
                  <a:gd name="T17" fmla="*/ 36 h 40"/>
                  <a:gd name="T18" fmla="*/ 8 w 36"/>
                  <a:gd name="T19" fmla="*/ 40 h 40"/>
                  <a:gd name="T20" fmla="*/ 14 w 36"/>
                  <a:gd name="T21" fmla="*/ 35 h 40"/>
                  <a:gd name="T22" fmla="*/ 20 w 36"/>
                  <a:gd name="T23" fmla="*/ 32 h 40"/>
                  <a:gd name="T24" fmla="*/ 25 w 36"/>
                  <a:gd name="T25" fmla="*/ 28 h 40"/>
                  <a:gd name="T26" fmla="*/ 18 w 36"/>
                  <a:gd name="T27" fmla="*/ 21 h 40"/>
                  <a:gd name="T28" fmla="*/ 27 w 36"/>
                  <a:gd name="T29" fmla="*/ 15 h 40"/>
                  <a:gd name="T30" fmla="*/ 36 w 36"/>
                  <a:gd name="T31" fmla="*/ 13 h 40"/>
                  <a:gd name="T32" fmla="*/ 36 w 36"/>
                  <a:gd name="T33" fmla="*/ 13 h 40"/>
                  <a:gd name="T34" fmla="*/ 34 w 36"/>
                  <a:gd name="T35" fmla="*/ 4 h 40"/>
                  <a:gd name="T36" fmla="*/ 33 w 36"/>
                  <a:gd name="T3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 h="40">
                    <a:moveTo>
                      <a:pt x="33" y="0"/>
                    </a:moveTo>
                    <a:cubicBezTo>
                      <a:pt x="28" y="3"/>
                      <a:pt x="23" y="5"/>
                      <a:pt x="22" y="5"/>
                    </a:cubicBezTo>
                    <a:cubicBezTo>
                      <a:pt x="20" y="6"/>
                      <a:pt x="14" y="10"/>
                      <a:pt x="14" y="10"/>
                    </a:cubicBezTo>
                    <a:cubicBezTo>
                      <a:pt x="6" y="6"/>
                      <a:pt x="6" y="6"/>
                      <a:pt x="6" y="6"/>
                    </a:cubicBezTo>
                    <a:cubicBezTo>
                      <a:pt x="6" y="2"/>
                      <a:pt x="6" y="2"/>
                      <a:pt x="6" y="2"/>
                    </a:cubicBezTo>
                    <a:cubicBezTo>
                      <a:pt x="6" y="2"/>
                      <a:pt x="6" y="2"/>
                      <a:pt x="6" y="2"/>
                    </a:cubicBezTo>
                    <a:cubicBezTo>
                      <a:pt x="5" y="5"/>
                      <a:pt x="5" y="9"/>
                      <a:pt x="5" y="10"/>
                    </a:cubicBezTo>
                    <a:cubicBezTo>
                      <a:pt x="4" y="12"/>
                      <a:pt x="4" y="22"/>
                      <a:pt x="3" y="24"/>
                    </a:cubicBezTo>
                    <a:cubicBezTo>
                      <a:pt x="2" y="25"/>
                      <a:pt x="1" y="31"/>
                      <a:pt x="0" y="36"/>
                    </a:cubicBezTo>
                    <a:cubicBezTo>
                      <a:pt x="3" y="38"/>
                      <a:pt x="6" y="40"/>
                      <a:pt x="8" y="40"/>
                    </a:cubicBezTo>
                    <a:cubicBezTo>
                      <a:pt x="11" y="40"/>
                      <a:pt x="14" y="37"/>
                      <a:pt x="14" y="35"/>
                    </a:cubicBezTo>
                    <a:cubicBezTo>
                      <a:pt x="14" y="33"/>
                      <a:pt x="17" y="32"/>
                      <a:pt x="20" y="32"/>
                    </a:cubicBezTo>
                    <a:cubicBezTo>
                      <a:pt x="22" y="32"/>
                      <a:pt x="23" y="29"/>
                      <a:pt x="25" y="28"/>
                    </a:cubicBezTo>
                    <a:cubicBezTo>
                      <a:pt x="27" y="27"/>
                      <a:pt x="20" y="21"/>
                      <a:pt x="18" y="21"/>
                    </a:cubicBezTo>
                    <a:cubicBezTo>
                      <a:pt x="16" y="20"/>
                      <a:pt x="20" y="16"/>
                      <a:pt x="27" y="15"/>
                    </a:cubicBezTo>
                    <a:cubicBezTo>
                      <a:pt x="34" y="15"/>
                      <a:pt x="32" y="13"/>
                      <a:pt x="36" y="13"/>
                    </a:cubicBezTo>
                    <a:cubicBezTo>
                      <a:pt x="36" y="13"/>
                      <a:pt x="36" y="13"/>
                      <a:pt x="36" y="13"/>
                    </a:cubicBezTo>
                    <a:cubicBezTo>
                      <a:pt x="35" y="10"/>
                      <a:pt x="35" y="6"/>
                      <a:pt x="34" y="4"/>
                    </a:cubicBezTo>
                    <a:cubicBezTo>
                      <a:pt x="34" y="3"/>
                      <a:pt x="34" y="2"/>
                      <a:pt x="33"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8" name="Freeform 105"/>
              <p:cNvSpPr>
                <a:spLocks/>
              </p:cNvSpPr>
              <p:nvPr/>
            </p:nvSpPr>
            <p:spPr bwMode="auto">
              <a:xfrm>
                <a:off x="3215" y="2480"/>
                <a:ext cx="140" cy="62"/>
              </a:xfrm>
              <a:custGeom>
                <a:avLst/>
                <a:gdLst>
                  <a:gd name="T0" fmla="*/ 86 w 94"/>
                  <a:gd name="T1" fmla="*/ 8 h 41"/>
                  <a:gd name="T2" fmla="*/ 78 w 94"/>
                  <a:gd name="T3" fmla="*/ 5 h 41"/>
                  <a:gd name="T4" fmla="*/ 56 w 94"/>
                  <a:gd name="T5" fmla="*/ 4 h 41"/>
                  <a:gd name="T6" fmla="*/ 45 w 94"/>
                  <a:gd name="T7" fmla="*/ 1 h 41"/>
                  <a:gd name="T8" fmla="*/ 36 w 94"/>
                  <a:gd name="T9" fmla="*/ 4 h 41"/>
                  <a:gd name="T10" fmla="*/ 28 w 94"/>
                  <a:gd name="T11" fmla="*/ 6 h 41"/>
                  <a:gd name="T12" fmla="*/ 17 w 94"/>
                  <a:gd name="T13" fmla="*/ 6 h 41"/>
                  <a:gd name="T14" fmla="*/ 11 w 94"/>
                  <a:gd name="T15" fmla="*/ 12 h 41"/>
                  <a:gd name="T16" fmla="*/ 9 w 94"/>
                  <a:gd name="T17" fmla="*/ 17 h 41"/>
                  <a:gd name="T18" fmla="*/ 12 w 94"/>
                  <a:gd name="T19" fmla="*/ 19 h 41"/>
                  <a:gd name="T20" fmla="*/ 19 w 94"/>
                  <a:gd name="T21" fmla="*/ 19 h 41"/>
                  <a:gd name="T22" fmla="*/ 31 w 94"/>
                  <a:gd name="T23" fmla="*/ 25 h 41"/>
                  <a:gd name="T24" fmla="*/ 27 w 94"/>
                  <a:gd name="T25" fmla="*/ 29 h 41"/>
                  <a:gd name="T26" fmla="*/ 19 w 94"/>
                  <a:gd name="T27" fmla="*/ 30 h 41"/>
                  <a:gd name="T28" fmla="*/ 6 w 94"/>
                  <a:gd name="T29" fmla="*/ 32 h 41"/>
                  <a:gd name="T30" fmla="*/ 0 w 94"/>
                  <a:gd name="T31" fmla="*/ 37 h 41"/>
                  <a:gd name="T32" fmla="*/ 12 w 94"/>
                  <a:gd name="T33" fmla="*/ 38 h 41"/>
                  <a:gd name="T34" fmla="*/ 20 w 94"/>
                  <a:gd name="T35" fmla="*/ 38 h 41"/>
                  <a:gd name="T36" fmla="*/ 27 w 94"/>
                  <a:gd name="T37" fmla="*/ 40 h 41"/>
                  <a:gd name="T38" fmla="*/ 38 w 94"/>
                  <a:gd name="T39" fmla="*/ 39 h 41"/>
                  <a:gd name="T40" fmla="*/ 40 w 94"/>
                  <a:gd name="T41" fmla="*/ 35 h 41"/>
                  <a:gd name="T42" fmla="*/ 44 w 94"/>
                  <a:gd name="T43" fmla="*/ 33 h 41"/>
                  <a:gd name="T44" fmla="*/ 48 w 94"/>
                  <a:gd name="T45" fmla="*/ 30 h 41"/>
                  <a:gd name="T46" fmla="*/ 53 w 94"/>
                  <a:gd name="T47" fmla="*/ 28 h 41"/>
                  <a:gd name="T48" fmla="*/ 59 w 94"/>
                  <a:gd name="T49" fmla="*/ 30 h 41"/>
                  <a:gd name="T50" fmla="*/ 64 w 94"/>
                  <a:gd name="T51" fmla="*/ 26 h 41"/>
                  <a:gd name="T52" fmla="*/ 72 w 94"/>
                  <a:gd name="T53" fmla="*/ 24 h 41"/>
                  <a:gd name="T54" fmla="*/ 79 w 94"/>
                  <a:gd name="T55" fmla="*/ 20 h 41"/>
                  <a:gd name="T56" fmla="*/ 85 w 94"/>
                  <a:gd name="T57" fmla="*/ 16 h 41"/>
                  <a:gd name="T58" fmla="*/ 93 w 94"/>
                  <a:gd name="T59" fmla="*/ 12 h 41"/>
                  <a:gd name="T60" fmla="*/ 94 w 94"/>
                  <a:gd name="T61" fmla="*/ 11 h 41"/>
                  <a:gd name="T62" fmla="*/ 86 w 94"/>
                  <a:gd name="T63"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41">
                    <a:moveTo>
                      <a:pt x="86" y="8"/>
                    </a:moveTo>
                    <a:cubicBezTo>
                      <a:pt x="83" y="4"/>
                      <a:pt x="82" y="6"/>
                      <a:pt x="78" y="5"/>
                    </a:cubicBezTo>
                    <a:cubicBezTo>
                      <a:pt x="75" y="4"/>
                      <a:pt x="59" y="3"/>
                      <a:pt x="56" y="4"/>
                    </a:cubicBezTo>
                    <a:cubicBezTo>
                      <a:pt x="53" y="5"/>
                      <a:pt x="47" y="2"/>
                      <a:pt x="45" y="1"/>
                    </a:cubicBezTo>
                    <a:cubicBezTo>
                      <a:pt x="43" y="0"/>
                      <a:pt x="36" y="1"/>
                      <a:pt x="36" y="4"/>
                    </a:cubicBezTo>
                    <a:cubicBezTo>
                      <a:pt x="36" y="8"/>
                      <a:pt x="33" y="8"/>
                      <a:pt x="28" y="6"/>
                    </a:cubicBezTo>
                    <a:cubicBezTo>
                      <a:pt x="24" y="3"/>
                      <a:pt x="17" y="3"/>
                      <a:pt x="17" y="6"/>
                    </a:cubicBezTo>
                    <a:cubicBezTo>
                      <a:pt x="16" y="9"/>
                      <a:pt x="13" y="11"/>
                      <a:pt x="11" y="12"/>
                    </a:cubicBezTo>
                    <a:cubicBezTo>
                      <a:pt x="11" y="12"/>
                      <a:pt x="10" y="14"/>
                      <a:pt x="9" y="17"/>
                    </a:cubicBezTo>
                    <a:cubicBezTo>
                      <a:pt x="10" y="17"/>
                      <a:pt x="11" y="18"/>
                      <a:pt x="12" y="19"/>
                    </a:cubicBezTo>
                    <a:cubicBezTo>
                      <a:pt x="14" y="21"/>
                      <a:pt x="18" y="21"/>
                      <a:pt x="19" y="19"/>
                    </a:cubicBezTo>
                    <a:cubicBezTo>
                      <a:pt x="19" y="17"/>
                      <a:pt x="27" y="21"/>
                      <a:pt x="31" y="25"/>
                    </a:cubicBezTo>
                    <a:cubicBezTo>
                      <a:pt x="35" y="28"/>
                      <a:pt x="29" y="26"/>
                      <a:pt x="27" y="29"/>
                    </a:cubicBezTo>
                    <a:cubicBezTo>
                      <a:pt x="25" y="32"/>
                      <a:pt x="20" y="29"/>
                      <a:pt x="19" y="30"/>
                    </a:cubicBezTo>
                    <a:cubicBezTo>
                      <a:pt x="17" y="32"/>
                      <a:pt x="9" y="32"/>
                      <a:pt x="6" y="32"/>
                    </a:cubicBezTo>
                    <a:cubicBezTo>
                      <a:pt x="4" y="32"/>
                      <a:pt x="0" y="35"/>
                      <a:pt x="0" y="37"/>
                    </a:cubicBezTo>
                    <a:cubicBezTo>
                      <a:pt x="0" y="39"/>
                      <a:pt x="9" y="36"/>
                      <a:pt x="12" y="38"/>
                    </a:cubicBezTo>
                    <a:cubicBezTo>
                      <a:pt x="15" y="40"/>
                      <a:pt x="18" y="36"/>
                      <a:pt x="20" y="38"/>
                    </a:cubicBezTo>
                    <a:cubicBezTo>
                      <a:pt x="22" y="41"/>
                      <a:pt x="25" y="39"/>
                      <a:pt x="27" y="40"/>
                    </a:cubicBezTo>
                    <a:cubicBezTo>
                      <a:pt x="29" y="40"/>
                      <a:pt x="38" y="39"/>
                      <a:pt x="38" y="39"/>
                    </a:cubicBezTo>
                    <a:cubicBezTo>
                      <a:pt x="39" y="38"/>
                      <a:pt x="40" y="36"/>
                      <a:pt x="40" y="35"/>
                    </a:cubicBezTo>
                    <a:cubicBezTo>
                      <a:pt x="40" y="33"/>
                      <a:pt x="42" y="33"/>
                      <a:pt x="44" y="33"/>
                    </a:cubicBezTo>
                    <a:cubicBezTo>
                      <a:pt x="45" y="32"/>
                      <a:pt x="47" y="30"/>
                      <a:pt x="48" y="30"/>
                    </a:cubicBezTo>
                    <a:cubicBezTo>
                      <a:pt x="50" y="30"/>
                      <a:pt x="52" y="27"/>
                      <a:pt x="53" y="28"/>
                    </a:cubicBezTo>
                    <a:cubicBezTo>
                      <a:pt x="55" y="28"/>
                      <a:pt x="57" y="31"/>
                      <a:pt x="59" y="30"/>
                    </a:cubicBezTo>
                    <a:cubicBezTo>
                      <a:pt x="61" y="28"/>
                      <a:pt x="61" y="29"/>
                      <a:pt x="64" y="26"/>
                    </a:cubicBezTo>
                    <a:cubicBezTo>
                      <a:pt x="67" y="23"/>
                      <a:pt x="68" y="23"/>
                      <a:pt x="72" y="24"/>
                    </a:cubicBezTo>
                    <a:cubicBezTo>
                      <a:pt x="76" y="24"/>
                      <a:pt x="77" y="22"/>
                      <a:pt x="79" y="20"/>
                    </a:cubicBezTo>
                    <a:cubicBezTo>
                      <a:pt x="80" y="18"/>
                      <a:pt x="83" y="18"/>
                      <a:pt x="85" y="16"/>
                    </a:cubicBezTo>
                    <a:cubicBezTo>
                      <a:pt x="87" y="15"/>
                      <a:pt x="92" y="13"/>
                      <a:pt x="93" y="12"/>
                    </a:cubicBezTo>
                    <a:cubicBezTo>
                      <a:pt x="94" y="12"/>
                      <a:pt x="94" y="11"/>
                      <a:pt x="94" y="11"/>
                    </a:cubicBezTo>
                    <a:cubicBezTo>
                      <a:pt x="91" y="8"/>
                      <a:pt x="89" y="11"/>
                      <a:pt x="86"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9" name="Freeform 106"/>
              <p:cNvSpPr>
                <a:spLocks/>
              </p:cNvSpPr>
              <p:nvPr/>
            </p:nvSpPr>
            <p:spPr bwMode="auto">
              <a:xfrm>
                <a:off x="3215" y="2480"/>
                <a:ext cx="140" cy="62"/>
              </a:xfrm>
              <a:custGeom>
                <a:avLst/>
                <a:gdLst>
                  <a:gd name="T0" fmla="*/ 86 w 94"/>
                  <a:gd name="T1" fmla="*/ 8 h 41"/>
                  <a:gd name="T2" fmla="*/ 78 w 94"/>
                  <a:gd name="T3" fmla="*/ 5 h 41"/>
                  <a:gd name="T4" fmla="*/ 56 w 94"/>
                  <a:gd name="T5" fmla="*/ 4 h 41"/>
                  <a:gd name="T6" fmla="*/ 45 w 94"/>
                  <a:gd name="T7" fmla="*/ 1 h 41"/>
                  <a:gd name="T8" fmla="*/ 36 w 94"/>
                  <a:gd name="T9" fmla="*/ 4 h 41"/>
                  <a:gd name="T10" fmla="*/ 28 w 94"/>
                  <a:gd name="T11" fmla="*/ 6 h 41"/>
                  <a:gd name="T12" fmla="*/ 17 w 94"/>
                  <a:gd name="T13" fmla="*/ 6 h 41"/>
                  <a:gd name="T14" fmla="*/ 11 w 94"/>
                  <a:gd name="T15" fmla="*/ 12 h 41"/>
                  <a:gd name="T16" fmla="*/ 9 w 94"/>
                  <a:gd name="T17" fmla="*/ 17 h 41"/>
                  <a:gd name="T18" fmla="*/ 12 w 94"/>
                  <a:gd name="T19" fmla="*/ 19 h 41"/>
                  <a:gd name="T20" fmla="*/ 19 w 94"/>
                  <a:gd name="T21" fmla="*/ 19 h 41"/>
                  <a:gd name="T22" fmla="*/ 31 w 94"/>
                  <a:gd name="T23" fmla="*/ 25 h 41"/>
                  <a:gd name="T24" fmla="*/ 27 w 94"/>
                  <a:gd name="T25" fmla="*/ 29 h 41"/>
                  <a:gd name="T26" fmla="*/ 19 w 94"/>
                  <a:gd name="T27" fmla="*/ 30 h 41"/>
                  <a:gd name="T28" fmla="*/ 6 w 94"/>
                  <a:gd name="T29" fmla="*/ 32 h 41"/>
                  <a:gd name="T30" fmla="*/ 0 w 94"/>
                  <a:gd name="T31" fmla="*/ 37 h 41"/>
                  <a:gd name="T32" fmla="*/ 12 w 94"/>
                  <a:gd name="T33" fmla="*/ 38 h 41"/>
                  <a:gd name="T34" fmla="*/ 20 w 94"/>
                  <a:gd name="T35" fmla="*/ 38 h 41"/>
                  <a:gd name="T36" fmla="*/ 27 w 94"/>
                  <a:gd name="T37" fmla="*/ 40 h 41"/>
                  <a:gd name="T38" fmla="*/ 38 w 94"/>
                  <a:gd name="T39" fmla="*/ 39 h 41"/>
                  <a:gd name="T40" fmla="*/ 40 w 94"/>
                  <a:gd name="T41" fmla="*/ 35 h 41"/>
                  <a:gd name="T42" fmla="*/ 44 w 94"/>
                  <a:gd name="T43" fmla="*/ 33 h 41"/>
                  <a:gd name="T44" fmla="*/ 48 w 94"/>
                  <a:gd name="T45" fmla="*/ 30 h 41"/>
                  <a:gd name="T46" fmla="*/ 53 w 94"/>
                  <a:gd name="T47" fmla="*/ 28 h 41"/>
                  <a:gd name="T48" fmla="*/ 59 w 94"/>
                  <a:gd name="T49" fmla="*/ 30 h 41"/>
                  <a:gd name="T50" fmla="*/ 64 w 94"/>
                  <a:gd name="T51" fmla="*/ 26 h 41"/>
                  <a:gd name="T52" fmla="*/ 72 w 94"/>
                  <a:gd name="T53" fmla="*/ 24 h 41"/>
                  <a:gd name="T54" fmla="*/ 79 w 94"/>
                  <a:gd name="T55" fmla="*/ 20 h 41"/>
                  <a:gd name="T56" fmla="*/ 85 w 94"/>
                  <a:gd name="T57" fmla="*/ 16 h 41"/>
                  <a:gd name="T58" fmla="*/ 93 w 94"/>
                  <a:gd name="T59" fmla="*/ 12 h 41"/>
                  <a:gd name="T60" fmla="*/ 94 w 94"/>
                  <a:gd name="T61" fmla="*/ 11 h 41"/>
                  <a:gd name="T62" fmla="*/ 86 w 94"/>
                  <a:gd name="T63"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41">
                    <a:moveTo>
                      <a:pt x="86" y="8"/>
                    </a:moveTo>
                    <a:cubicBezTo>
                      <a:pt x="83" y="4"/>
                      <a:pt x="82" y="6"/>
                      <a:pt x="78" y="5"/>
                    </a:cubicBezTo>
                    <a:cubicBezTo>
                      <a:pt x="75" y="4"/>
                      <a:pt x="59" y="3"/>
                      <a:pt x="56" y="4"/>
                    </a:cubicBezTo>
                    <a:cubicBezTo>
                      <a:pt x="53" y="5"/>
                      <a:pt x="47" y="2"/>
                      <a:pt x="45" y="1"/>
                    </a:cubicBezTo>
                    <a:cubicBezTo>
                      <a:pt x="43" y="0"/>
                      <a:pt x="36" y="1"/>
                      <a:pt x="36" y="4"/>
                    </a:cubicBezTo>
                    <a:cubicBezTo>
                      <a:pt x="36" y="8"/>
                      <a:pt x="33" y="8"/>
                      <a:pt x="28" y="6"/>
                    </a:cubicBezTo>
                    <a:cubicBezTo>
                      <a:pt x="24" y="3"/>
                      <a:pt x="17" y="3"/>
                      <a:pt x="17" y="6"/>
                    </a:cubicBezTo>
                    <a:cubicBezTo>
                      <a:pt x="16" y="9"/>
                      <a:pt x="13" y="11"/>
                      <a:pt x="11" y="12"/>
                    </a:cubicBezTo>
                    <a:cubicBezTo>
                      <a:pt x="11" y="12"/>
                      <a:pt x="10" y="14"/>
                      <a:pt x="9" y="17"/>
                    </a:cubicBezTo>
                    <a:cubicBezTo>
                      <a:pt x="10" y="17"/>
                      <a:pt x="11" y="18"/>
                      <a:pt x="12" y="19"/>
                    </a:cubicBezTo>
                    <a:cubicBezTo>
                      <a:pt x="14" y="21"/>
                      <a:pt x="18" y="21"/>
                      <a:pt x="19" y="19"/>
                    </a:cubicBezTo>
                    <a:cubicBezTo>
                      <a:pt x="19" y="17"/>
                      <a:pt x="27" y="21"/>
                      <a:pt x="31" y="25"/>
                    </a:cubicBezTo>
                    <a:cubicBezTo>
                      <a:pt x="35" y="28"/>
                      <a:pt x="29" y="26"/>
                      <a:pt x="27" y="29"/>
                    </a:cubicBezTo>
                    <a:cubicBezTo>
                      <a:pt x="25" y="32"/>
                      <a:pt x="20" y="29"/>
                      <a:pt x="19" y="30"/>
                    </a:cubicBezTo>
                    <a:cubicBezTo>
                      <a:pt x="17" y="32"/>
                      <a:pt x="9" y="32"/>
                      <a:pt x="6" y="32"/>
                    </a:cubicBezTo>
                    <a:cubicBezTo>
                      <a:pt x="4" y="32"/>
                      <a:pt x="0" y="35"/>
                      <a:pt x="0" y="37"/>
                    </a:cubicBezTo>
                    <a:cubicBezTo>
                      <a:pt x="0" y="39"/>
                      <a:pt x="9" y="36"/>
                      <a:pt x="12" y="38"/>
                    </a:cubicBezTo>
                    <a:cubicBezTo>
                      <a:pt x="15" y="40"/>
                      <a:pt x="18" y="36"/>
                      <a:pt x="20" y="38"/>
                    </a:cubicBezTo>
                    <a:cubicBezTo>
                      <a:pt x="22" y="41"/>
                      <a:pt x="25" y="39"/>
                      <a:pt x="27" y="40"/>
                    </a:cubicBezTo>
                    <a:cubicBezTo>
                      <a:pt x="29" y="40"/>
                      <a:pt x="38" y="39"/>
                      <a:pt x="38" y="39"/>
                    </a:cubicBezTo>
                    <a:cubicBezTo>
                      <a:pt x="39" y="38"/>
                      <a:pt x="40" y="36"/>
                      <a:pt x="40" y="35"/>
                    </a:cubicBezTo>
                    <a:cubicBezTo>
                      <a:pt x="40" y="33"/>
                      <a:pt x="42" y="33"/>
                      <a:pt x="44" y="33"/>
                    </a:cubicBezTo>
                    <a:cubicBezTo>
                      <a:pt x="45" y="32"/>
                      <a:pt x="47" y="30"/>
                      <a:pt x="48" y="30"/>
                    </a:cubicBezTo>
                    <a:cubicBezTo>
                      <a:pt x="50" y="30"/>
                      <a:pt x="52" y="27"/>
                      <a:pt x="53" y="28"/>
                    </a:cubicBezTo>
                    <a:cubicBezTo>
                      <a:pt x="55" y="28"/>
                      <a:pt x="57" y="31"/>
                      <a:pt x="59" y="30"/>
                    </a:cubicBezTo>
                    <a:cubicBezTo>
                      <a:pt x="61" y="28"/>
                      <a:pt x="61" y="29"/>
                      <a:pt x="64" y="26"/>
                    </a:cubicBezTo>
                    <a:cubicBezTo>
                      <a:pt x="67" y="23"/>
                      <a:pt x="68" y="23"/>
                      <a:pt x="72" y="24"/>
                    </a:cubicBezTo>
                    <a:cubicBezTo>
                      <a:pt x="76" y="24"/>
                      <a:pt x="77" y="22"/>
                      <a:pt x="79" y="20"/>
                    </a:cubicBezTo>
                    <a:cubicBezTo>
                      <a:pt x="80" y="18"/>
                      <a:pt x="83" y="18"/>
                      <a:pt x="85" y="16"/>
                    </a:cubicBezTo>
                    <a:cubicBezTo>
                      <a:pt x="87" y="15"/>
                      <a:pt x="92" y="13"/>
                      <a:pt x="93" y="12"/>
                    </a:cubicBezTo>
                    <a:cubicBezTo>
                      <a:pt x="94" y="12"/>
                      <a:pt x="94" y="11"/>
                      <a:pt x="94" y="11"/>
                    </a:cubicBezTo>
                    <a:cubicBezTo>
                      <a:pt x="91" y="8"/>
                      <a:pt x="89" y="11"/>
                      <a:pt x="86"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0" name="Freeform 107"/>
              <p:cNvSpPr>
                <a:spLocks/>
              </p:cNvSpPr>
              <p:nvPr/>
            </p:nvSpPr>
            <p:spPr bwMode="auto">
              <a:xfrm>
                <a:off x="2830" y="2473"/>
                <a:ext cx="88" cy="40"/>
              </a:xfrm>
              <a:custGeom>
                <a:avLst/>
                <a:gdLst>
                  <a:gd name="T0" fmla="*/ 23 w 59"/>
                  <a:gd name="T1" fmla="*/ 21 h 27"/>
                  <a:gd name="T2" fmla="*/ 29 w 59"/>
                  <a:gd name="T3" fmla="*/ 26 h 27"/>
                  <a:gd name="T4" fmla="*/ 30 w 59"/>
                  <a:gd name="T5" fmla="*/ 26 h 27"/>
                  <a:gd name="T6" fmla="*/ 38 w 59"/>
                  <a:gd name="T7" fmla="*/ 25 h 27"/>
                  <a:gd name="T8" fmla="*/ 46 w 59"/>
                  <a:gd name="T9" fmla="*/ 25 h 27"/>
                  <a:gd name="T10" fmla="*/ 45 w 59"/>
                  <a:gd name="T11" fmla="*/ 23 h 27"/>
                  <a:gd name="T12" fmla="*/ 51 w 59"/>
                  <a:gd name="T13" fmla="*/ 25 h 27"/>
                  <a:gd name="T14" fmla="*/ 58 w 59"/>
                  <a:gd name="T15" fmla="*/ 26 h 27"/>
                  <a:gd name="T16" fmla="*/ 55 w 59"/>
                  <a:gd name="T17" fmla="*/ 22 h 27"/>
                  <a:gd name="T18" fmla="*/ 57 w 59"/>
                  <a:gd name="T19" fmla="*/ 19 h 27"/>
                  <a:gd name="T20" fmla="*/ 52 w 59"/>
                  <a:gd name="T21" fmla="*/ 16 h 27"/>
                  <a:gd name="T22" fmla="*/ 49 w 59"/>
                  <a:gd name="T23" fmla="*/ 11 h 27"/>
                  <a:gd name="T24" fmla="*/ 46 w 59"/>
                  <a:gd name="T25" fmla="*/ 10 h 27"/>
                  <a:gd name="T26" fmla="*/ 37 w 59"/>
                  <a:gd name="T27" fmla="*/ 11 h 27"/>
                  <a:gd name="T28" fmla="*/ 32 w 59"/>
                  <a:gd name="T29" fmla="*/ 8 h 27"/>
                  <a:gd name="T30" fmla="*/ 26 w 59"/>
                  <a:gd name="T31" fmla="*/ 5 h 27"/>
                  <a:gd name="T32" fmla="*/ 13 w 59"/>
                  <a:gd name="T33" fmla="*/ 3 h 27"/>
                  <a:gd name="T34" fmla="*/ 3 w 59"/>
                  <a:gd name="T35" fmla="*/ 0 h 27"/>
                  <a:gd name="T36" fmla="*/ 0 w 59"/>
                  <a:gd name="T37" fmla="*/ 2 h 27"/>
                  <a:gd name="T38" fmla="*/ 13 w 59"/>
                  <a:gd name="T39" fmla="*/ 9 h 27"/>
                  <a:gd name="T40" fmla="*/ 16 w 59"/>
                  <a:gd name="T41" fmla="*/ 18 h 27"/>
                  <a:gd name="T42" fmla="*/ 14 w 59"/>
                  <a:gd name="T43" fmla="*/ 21 h 27"/>
                  <a:gd name="T44" fmla="*/ 23 w 59"/>
                  <a:gd name="T4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27">
                    <a:moveTo>
                      <a:pt x="23" y="21"/>
                    </a:moveTo>
                    <a:cubicBezTo>
                      <a:pt x="26" y="20"/>
                      <a:pt x="27" y="23"/>
                      <a:pt x="29" y="26"/>
                    </a:cubicBezTo>
                    <a:cubicBezTo>
                      <a:pt x="29" y="26"/>
                      <a:pt x="29" y="26"/>
                      <a:pt x="30" y="26"/>
                    </a:cubicBezTo>
                    <a:cubicBezTo>
                      <a:pt x="33" y="26"/>
                      <a:pt x="35" y="25"/>
                      <a:pt x="38" y="25"/>
                    </a:cubicBezTo>
                    <a:cubicBezTo>
                      <a:pt x="41" y="24"/>
                      <a:pt x="44" y="25"/>
                      <a:pt x="46" y="25"/>
                    </a:cubicBezTo>
                    <a:cubicBezTo>
                      <a:pt x="45" y="25"/>
                      <a:pt x="45" y="24"/>
                      <a:pt x="45" y="23"/>
                    </a:cubicBezTo>
                    <a:cubicBezTo>
                      <a:pt x="46" y="22"/>
                      <a:pt x="50" y="24"/>
                      <a:pt x="51" y="25"/>
                    </a:cubicBezTo>
                    <a:cubicBezTo>
                      <a:pt x="53" y="26"/>
                      <a:pt x="57" y="27"/>
                      <a:pt x="58" y="26"/>
                    </a:cubicBezTo>
                    <a:cubicBezTo>
                      <a:pt x="59" y="24"/>
                      <a:pt x="56" y="23"/>
                      <a:pt x="55" y="22"/>
                    </a:cubicBezTo>
                    <a:cubicBezTo>
                      <a:pt x="55" y="21"/>
                      <a:pt x="56" y="20"/>
                      <a:pt x="57" y="19"/>
                    </a:cubicBezTo>
                    <a:cubicBezTo>
                      <a:pt x="55" y="18"/>
                      <a:pt x="52" y="16"/>
                      <a:pt x="52" y="16"/>
                    </a:cubicBezTo>
                    <a:cubicBezTo>
                      <a:pt x="50" y="16"/>
                      <a:pt x="50" y="11"/>
                      <a:pt x="49" y="11"/>
                    </a:cubicBezTo>
                    <a:cubicBezTo>
                      <a:pt x="47" y="11"/>
                      <a:pt x="47" y="10"/>
                      <a:pt x="46" y="10"/>
                    </a:cubicBezTo>
                    <a:cubicBezTo>
                      <a:pt x="44" y="10"/>
                      <a:pt x="39" y="10"/>
                      <a:pt x="37" y="11"/>
                    </a:cubicBezTo>
                    <a:cubicBezTo>
                      <a:pt x="36" y="12"/>
                      <a:pt x="34" y="8"/>
                      <a:pt x="32" y="8"/>
                    </a:cubicBezTo>
                    <a:cubicBezTo>
                      <a:pt x="30" y="8"/>
                      <a:pt x="28" y="6"/>
                      <a:pt x="26" y="5"/>
                    </a:cubicBezTo>
                    <a:cubicBezTo>
                      <a:pt x="25" y="3"/>
                      <a:pt x="16" y="5"/>
                      <a:pt x="13" y="3"/>
                    </a:cubicBezTo>
                    <a:cubicBezTo>
                      <a:pt x="10" y="2"/>
                      <a:pt x="5" y="0"/>
                      <a:pt x="3" y="0"/>
                    </a:cubicBezTo>
                    <a:cubicBezTo>
                      <a:pt x="2" y="1"/>
                      <a:pt x="1" y="1"/>
                      <a:pt x="0" y="2"/>
                    </a:cubicBezTo>
                    <a:cubicBezTo>
                      <a:pt x="5" y="5"/>
                      <a:pt x="12" y="4"/>
                      <a:pt x="13" y="9"/>
                    </a:cubicBezTo>
                    <a:cubicBezTo>
                      <a:pt x="14" y="15"/>
                      <a:pt x="17" y="13"/>
                      <a:pt x="16" y="18"/>
                    </a:cubicBezTo>
                    <a:cubicBezTo>
                      <a:pt x="16" y="19"/>
                      <a:pt x="15" y="20"/>
                      <a:pt x="14" y="21"/>
                    </a:cubicBezTo>
                    <a:cubicBezTo>
                      <a:pt x="18" y="21"/>
                      <a:pt x="22" y="21"/>
                      <a:pt x="23"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1" name="Freeform 109"/>
              <p:cNvSpPr>
                <a:spLocks noEditPoints="1"/>
              </p:cNvSpPr>
              <p:nvPr/>
            </p:nvSpPr>
            <p:spPr bwMode="auto">
              <a:xfrm>
                <a:off x="2652" y="2495"/>
                <a:ext cx="241" cy="96"/>
              </a:xfrm>
              <a:custGeom>
                <a:avLst/>
                <a:gdLst>
                  <a:gd name="T0" fmla="*/ 157 w 161"/>
                  <a:gd name="T1" fmla="*/ 45 h 64"/>
                  <a:gd name="T2" fmla="*/ 157 w 161"/>
                  <a:gd name="T3" fmla="*/ 36 h 64"/>
                  <a:gd name="T4" fmla="*/ 156 w 161"/>
                  <a:gd name="T5" fmla="*/ 28 h 64"/>
                  <a:gd name="T6" fmla="*/ 159 w 161"/>
                  <a:gd name="T7" fmla="*/ 24 h 64"/>
                  <a:gd name="T8" fmla="*/ 157 w 161"/>
                  <a:gd name="T9" fmla="*/ 21 h 64"/>
                  <a:gd name="T10" fmla="*/ 150 w 161"/>
                  <a:gd name="T11" fmla="*/ 18 h 64"/>
                  <a:gd name="T12" fmla="*/ 148 w 161"/>
                  <a:gd name="T13" fmla="*/ 11 h 64"/>
                  <a:gd name="T14" fmla="*/ 142 w 161"/>
                  <a:gd name="T15" fmla="*/ 6 h 64"/>
                  <a:gd name="T16" fmla="*/ 133 w 161"/>
                  <a:gd name="T17" fmla="*/ 6 h 64"/>
                  <a:gd name="T18" fmla="*/ 117 w 161"/>
                  <a:gd name="T19" fmla="*/ 11 h 64"/>
                  <a:gd name="T20" fmla="*/ 102 w 161"/>
                  <a:gd name="T21" fmla="*/ 12 h 64"/>
                  <a:gd name="T22" fmla="*/ 92 w 161"/>
                  <a:gd name="T23" fmla="*/ 9 h 64"/>
                  <a:gd name="T24" fmla="*/ 84 w 161"/>
                  <a:gd name="T25" fmla="*/ 5 h 64"/>
                  <a:gd name="T26" fmla="*/ 72 w 161"/>
                  <a:gd name="T27" fmla="*/ 2 h 64"/>
                  <a:gd name="T28" fmla="*/ 46 w 161"/>
                  <a:gd name="T29" fmla="*/ 10 h 64"/>
                  <a:gd name="T30" fmla="*/ 27 w 161"/>
                  <a:gd name="T31" fmla="*/ 11 h 64"/>
                  <a:gd name="T32" fmla="*/ 23 w 161"/>
                  <a:gd name="T33" fmla="*/ 17 h 64"/>
                  <a:gd name="T34" fmla="*/ 4 w 161"/>
                  <a:gd name="T35" fmla="*/ 19 h 64"/>
                  <a:gd name="T36" fmla="*/ 3 w 161"/>
                  <a:gd name="T37" fmla="*/ 25 h 64"/>
                  <a:gd name="T38" fmla="*/ 6 w 161"/>
                  <a:gd name="T39" fmla="*/ 28 h 64"/>
                  <a:gd name="T40" fmla="*/ 7 w 161"/>
                  <a:gd name="T41" fmla="*/ 34 h 64"/>
                  <a:gd name="T42" fmla="*/ 7 w 161"/>
                  <a:gd name="T43" fmla="*/ 40 h 64"/>
                  <a:gd name="T44" fmla="*/ 7 w 161"/>
                  <a:gd name="T45" fmla="*/ 45 h 64"/>
                  <a:gd name="T46" fmla="*/ 12 w 161"/>
                  <a:gd name="T47" fmla="*/ 49 h 64"/>
                  <a:gd name="T48" fmla="*/ 17 w 161"/>
                  <a:gd name="T49" fmla="*/ 52 h 64"/>
                  <a:gd name="T50" fmla="*/ 21 w 161"/>
                  <a:gd name="T51" fmla="*/ 54 h 64"/>
                  <a:gd name="T52" fmla="*/ 27 w 161"/>
                  <a:gd name="T53" fmla="*/ 59 h 64"/>
                  <a:gd name="T54" fmla="*/ 38 w 161"/>
                  <a:gd name="T55" fmla="*/ 57 h 64"/>
                  <a:gd name="T56" fmla="*/ 45 w 161"/>
                  <a:gd name="T57" fmla="*/ 54 h 64"/>
                  <a:gd name="T58" fmla="*/ 57 w 161"/>
                  <a:gd name="T59" fmla="*/ 61 h 64"/>
                  <a:gd name="T60" fmla="*/ 65 w 161"/>
                  <a:gd name="T61" fmla="*/ 59 h 64"/>
                  <a:gd name="T62" fmla="*/ 73 w 161"/>
                  <a:gd name="T63" fmla="*/ 54 h 64"/>
                  <a:gd name="T64" fmla="*/ 80 w 161"/>
                  <a:gd name="T65" fmla="*/ 56 h 64"/>
                  <a:gd name="T66" fmla="*/ 87 w 161"/>
                  <a:gd name="T67" fmla="*/ 54 h 64"/>
                  <a:gd name="T68" fmla="*/ 84 w 161"/>
                  <a:gd name="T69" fmla="*/ 61 h 64"/>
                  <a:gd name="T70" fmla="*/ 85 w 161"/>
                  <a:gd name="T71" fmla="*/ 64 h 64"/>
                  <a:gd name="T72" fmla="*/ 90 w 161"/>
                  <a:gd name="T73" fmla="*/ 58 h 64"/>
                  <a:gd name="T74" fmla="*/ 93 w 161"/>
                  <a:gd name="T75" fmla="*/ 56 h 64"/>
                  <a:gd name="T76" fmla="*/ 101 w 161"/>
                  <a:gd name="T77" fmla="*/ 56 h 64"/>
                  <a:gd name="T78" fmla="*/ 106 w 161"/>
                  <a:gd name="T79" fmla="*/ 55 h 64"/>
                  <a:gd name="T80" fmla="*/ 116 w 161"/>
                  <a:gd name="T81" fmla="*/ 55 h 64"/>
                  <a:gd name="T82" fmla="*/ 128 w 161"/>
                  <a:gd name="T83" fmla="*/ 52 h 64"/>
                  <a:gd name="T84" fmla="*/ 137 w 161"/>
                  <a:gd name="T85" fmla="*/ 50 h 64"/>
                  <a:gd name="T86" fmla="*/ 140 w 161"/>
                  <a:gd name="T87" fmla="*/ 51 h 64"/>
                  <a:gd name="T88" fmla="*/ 144 w 161"/>
                  <a:gd name="T89" fmla="*/ 49 h 64"/>
                  <a:gd name="T90" fmla="*/ 152 w 161"/>
                  <a:gd name="T91" fmla="*/ 50 h 64"/>
                  <a:gd name="T92" fmla="*/ 161 w 161"/>
                  <a:gd name="T93" fmla="*/ 52 h 64"/>
                  <a:gd name="T94" fmla="*/ 157 w 161"/>
                  <a:gd name="T95" fmla="*/ 45 h 64"/>
                  <a:gd name="T96" fmla="*/ 14 w 161"/>
                  <a:gd name="T97" fmla="*/ 12 h 64"/>
                  <a:gd name="T98" fmla="*/ 25 w 161"/>
                  <a:gd name="T99" fmla="*/ 11 h 64"/>
                  <a:gd name="T100" fmla="*/ 19 w 161"/>
                  <a:gd name="T101" fmla="*/ 6 h 64"/>
                  <a:gd name="T102" fmla="*/ 17 w 161"/>
                  <a:gd name="T103" fmla="*/ 1 h 64"/>
                  <a:gd name="T104" fmla="*/ 13 w 161"/>
                  <a:gd name="T105" fmla="*/ 2 h 64"/>
                  <a:gd name="T106" fmla="*/ 4 w 161"/>
                  <a:gd name="T107" fmla="*/ 2 h 64"/>
                  <a:gd name="T108" fmla="*/ 5 w 161"/>
                  <a:gd name="T109" fmla="*/ 8 h 64"/>
                  <a:gd name="T110" fmla="*/ 3 w 161"/>
                  <a:gd name="T111" fmla="*/ 12 h 64"/>
                  <a:gd name="T112" fmla="*/ 1 w 161"/>
                  <a:gd name="T113" fmla="*/ 14 h 64"/>
                  <a:gd name="T114" fmla="*/ 6 w 161"/>
                  <a:gd name="T115" fmla="*/ 17 h 64"/>
                  <a:gd name="T116" fmla="*/ 14 w 161"/>
                  <a:gd name="T117" fmla="*/ 1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1" h="64">
                    <a:moveTo>
                      <a:pt x="157" y="45"/>
                    </a:moveTo>
                    <a:cubicBezTo>
                      <a:pt x="155" y="44"/>
                      <a:pt x="157" y="37"/>
                      <a:pt x="157" y="36"/>
                    </a:cubicBezTo>
                    <a:cubicBezTo>
                      <a:pt x="156" y="34"/>
                      <a:pt x="154" y="28"/>
                      <a:pt x="156" y="28"/>
                    </a:cubicBezTo>
                    <a:cubicBezTo>
                      <a:pt x="158" y="28"/>
                      <a:pt x="156" y="24"/>
                      <a:pt x="159" y="24"/>
                    </a:cubicBezTo>
                    <a:cubicBezTo>
                      <a:pt x="158" y="23"/>
                      <a:pt x="158" y="21"/>
                      <a:pt x="157" y="21"/>
                    </a:cubicBezTo>
                    <a:cubicBezTo>
                      <a:pt x="156" y="20"/>
                      <a:pt x="152" y="22"/>
                      <a:pt x="150" y="18"/>
                    </a:cubicBezTo>
                    <a:cubicBezTo>
                      <a:pt x="149" y="14"/>
                      <a:pt x="150" y="14"/>
                      <a:pt x="148" y="11"/>
                    </a:cubicBezTo>
                    <a:cubicBezTo>
                      <a:pt x="146" y="8"/>
                      <a:pt x="145" y="5"/>
                      <a:pt x="142" y="6"/>
                    </a:cubicBezTo>
                    <a:cubicBezTo>
                      <a:pt x="141" y="6"/>
                      <a:pt x="137" y="6"/>
                      <a:pt x="133" y="6"/>
                    </a:cubicBezTo>
                    <a:cubicBezTo>
                      <a:pt x="129" y="10"/>
                      <a:pt x="120" y="12"/>
                      <a:pt x="117" y="11"/>
                    </a:cubicBezTo>
                    <a:cubicBezTo>
                      <a:pt x="114" y="10"/>
                      <a:pt x="107" y="12"/>
                      <a:pt x="102" y="12"/>
                    </a:cubicBezTo>
                    <a:cubicBezTo>
                      <a:pt x="97" y="12"/>
                      <a:pt x="96" y="8"/>
                      <a:pt x="92" y="9"/>
                    </a:cubicBezTo>
                    <a:cubicBezTo>
                      <a:pt x="88" y="9"/>
                      <a:pt x="88" y="5"/>
                      <a:pt x="84" y="5"/>
                    </a:cubicBezTo>
                    <a:cubicBezTo>
                      <a:pt x="81" y="5"/>
                      <a:pt x="84" y="3"/>
                      <a:pt x="72" y="2"/>
                    </a:cubicBezTo>
                    <a:cubicBezTo>
                      <a:pt x="60" y="0"/>
                      <a:pt x="49" y="6"/>
                      <a:pt x="46" y="10"/>
                    </a:cubicBezTo>
                    <a:cubicBezTo>
                      <a:pt x="42" y="13"/>
                      <a:pt x="28" y="10"/>
                      <a:pt x="27" y="11"/>
                    </a:cubicBezTo>
                    <a:cubicBezTo>
                      <a:pt x="26" y="12"/>
                      <a:pt x="27" y="16"/>
                      <a:pt x="23" y="17"/>
                    </a:cubicBezTo>
                    <a:cubicBezTo>
                      <a:pt x="18" y="19"/>
                      <a:pt x="8" y="17"/>
                      <a:pt x="4" y="19"/>
                    </a:cubicBezTo>
                    <a:cubicBezTo>
                      <a:pt x="1" y="20"/>
                      <a:pt x="0" y="25"/>
                      <a:pt x="3" y="25"/>
                    </a:cubicBezTo>
                    <a:cubicBezTo>
                      <a:pt x="6" y="25"/>
                      <a:pt x="7" y="26"/>
                      <a:pt x="6" y="28"/>
                    </a:cubicBezTo>
                    <a:cubicBezTo>
                      <a:pt x="5" y="29"/>
                      <a:pt x="9" y="32"/>
                      <a:pt x="7" y="34"/>
                    </a:cubicBezTo>
                    <a:cubicBezTo>
                      <a:pt x="5" y="35"/>
                      <a:pt x="5" y="38"/>
                      <a:pt x="7" y="40"/>
                    </a:cubicBezTo>
                    <a:cubicBezTo>
                      <a:pt x="9" y="41"/>
                      <a:pt x="10" y="44"/>
                      <a:pt x="7" y="45"/>
                    </a:cubicBezTo>
                    <a:cubicBezTo>
                      <a:pt x="5" y="45"/>
                      <a:pt x="11" y="48"/>
                      <a:pt x="12" y="49"/>
                    </a:cubicBezTo>
                    <a:cubicBezTo>
                      <a:pt x="12" y="50"/>
                      <a:pt x="17" y="51"/>
                      <a:pt x="17" y="52"/>
                    </a:cubicBezTo>
                    <a:cubicBezTo>
                      <a:pt x="17" y="54"/>
                      <a:pt x="19" y="55"/>
                      <a:pt x="21" y="54"/>
                    </a:cubicBezTo>
                    <a:cubicBezTo>
                      <a:pt x="24" y="53"/>
                      <a:pt x="25" y="57"/>
                      <a:pt x="27" y="59"/>
                    </a:cubicBezTo>
                    <a:cubicBezTo>
                      <a:pt x="28" y="62"/>
                      <a:pt x="38" y="60"/>
                      <a:pt x="38" y="57"/>
                    </a:cubicBezTo>
                    <a:cubicBezTo>
                      <a:pt x="38" y="54"/>
                      <a:pt x="41" y="54"/>
                      <a:pt x="45" y="54"/>
                    </a:cubicBezTo>
                    <a:cubicBezTo>
                      <a:pt x="49" y="54"/>
                      <a:pt x="54" y="60"/>
                      <a:pt x="57" y="61"/>
                    </a:cubicBezTo>
                    <a:cubicBezTo>
                      <a:pt x="59" y="62"/>
                      <a:pt x="63" y="59"/>
                      <a:pt x="65" y="59"/>
                    </a:cubicBezTo>
                    <a:cubicBezTo>
                      <a:pt x="68" y="59"/>
                      <a:pt x="72" y="55"/>
                      <a:pt x="73" y="54"/>
                    </a:cubicBezTo>
                    <a:cubicBezTo>
                      <a:pt x="75" y="53"/>
                      <a:pt x="78" y="57"/>
                      <a:pt x="80" y="56"/>
                    </a:cubicBezTo>
                    <a:cubicBezTo>
                      <a:pt x="82" y="55"/>
                      <a:pt x="85" y="53"/>
                      <a:pt x="87" y="54"/>
                    </a:cubicBezTo>
                    <a:cubicBezTo>
                      <a:pt x="88" y="55"/>
                      <a:pt x="83" y="59"/>
                      <a:pt x="84" y="61"/>
                    </a:cubicBezTo>
                    <a:cubicBezTo>
                      <a:pt x="85" y="62"/>
                      <a:pt x="85" y="63"/>
                      <a:pt x="85" y="64"/>
                    </a:cubicBezTo>
                    <a:cubicBezTo>
                      <a:pt x="90" y="63"/>
                      <a:pt x="89" y="60"/>
                      <a:pt x="90" y="58"/>
                    </a:cubicBezTo>
                    <a:cubicBezTo>
                      <a:pt x="90" y="56"/>
                      <a:pt x="91" y="55"/>
                      <a:pt x="93" y="56"/>
                    </a:cubicBezTo>
                    <a:cubicBezTo>
                      <a:pt x="95" y="57"/>
                      <a:pt x="97" y="58"/>
                      <a:pt x="101" y="56"/>
                    </a:cubicBezTo>
                    <a:cubicBezTo>
                      <a:pt x="105" y="54"/>
                      <a:pt x="105" y="53"/>
                      <a:pt x="106" y="55"/>
                    </a:cubicBezTo>
                    <a:cubicBezTo>
                      <a:pt x="108" y="57"/>
                      <a:pt x="111" y="55"/>
                      <a:pt x="116" y="55"/>
                    </a:cubicBezTo>
                    <a:cubicBezTo>
                      <a:pt x="121" y="55"/>
                      <a:pt x="122" y="52"/>
                      <a:pt x="128" y="52"/>
                    </a:cubicBezTo>
                    <a:cubicBezTo>
                      <a:pt x="133" y="52"/>
                      <a:pt x="137" y="50"/>
                      <a:pt x="137" y="50"/>
                    </a:cubicBezTo>
                    <a:cubicBezTo>
                      <a:pt x="140" y="51"/>
                      <a:pt x="140" y="51"/>
                      <a:pt x="140" y="51"/>
                    </a:cubicBezTo>
                    <a:cubicBezTo>
                      <a:pt x="142" y="50"/>
                      <a:pt x="142" y="49"/>
                      <a:pt x="144" y="49"/>
                    </a:cubicBezTo>
                    <a:cubicBezTo>
                      <a:pt x="148" y="48"/>
                      <a:pt x="150" y="51"/>
                      <a:pt x="152" y="50"/>
                    </a:cubicBezTo>
                    <a:cubicBezTo>
                      <a:pt x="154" y="49"/>
                      <a:pt x="160" y="56"/>
                      <a:pt x="161" y="52"/>
                    </a:cubicBezTo>
                    <a:cubicBezTo>
                      <a:pt x="161" y="50"/>
                      <a:pt x="158" y="45"/>
                      <a:pt x="157" y="45"/>
                    </a:cubicBezTo>
                    <a:moveTo>
                      <a:pt x="14" y="12"/>
                    </a:moveTo>
                    <a:cubicBezTo>
                      <a:pt x="17" y="11"/>
                      <a:pt x="24" y="12"/>
                      <a:pt x="25" y="11"/>
                    </a:cubicBezTo>
                    <a:cubicBezTo>
                      <a:pt x="27" y="9"/>
                      <a:pt x="21" y="7"/>
                      <a:pt x="19" y="6"/>
                    </a:cubicBezTo>
                    <a:cubicBezTo>
                      <a:pt x="18" y="5"/>
                      <a:pt x="17" y="3"/>
                      <a:pt x="17" y="1"/>
                    </a:cubicBezTo>
                    <a:cubicBezTo>
                      <a:pt x="16" y="2"/>
                      <a:pt x="14" y="2"/>
                      <a:pt x="13" y="2"/>
                    </a:cubicBezTo>
                    <a:cubicBezTo>
                      <a:pt x="11" y="1"/>
                      <a:pt x="5" y="1"/>
                      <a:pt x="4" y="2"/>
                    </a:cubicBezTo>
                    <a:cubicBezTo>
                      <a:pt x="4" y="2"/>
                      <a:pt x="5" y="5"/>
                      <a:pt x="5" y="8"/>
                    </a:cubicBezTo>
                    <a:cubicBezTo>
                      <a:pt x="5" y="10"/>
                      <a:pt x="3" y="10"/>
                      <a:pt x="3" y="12"/>
                    </a:cubicBezTo>
                    <a:cubicBezTo>
                      <a:pt x="3" y="13"/>
                      <a:pt x="2" y="13"/>
                      <a:pt x="1" y="14"/>
                    </a:cubicBezTo>
                    <a:cubicBezTo>
                      <a:pt x="2" y="16"/>
                      <a:pt x="4" y="17"/>
                      <a:pt x="6" y="17"/>
                    </a:cubicBezTo>
                    <a:cubicBezTo>
                      <a:pt x="9" y="17"/>
                      <a:pt x="11" y="13"/>
                      <a:pt x="14"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2" name="Freeform 111"/>
              <p:cNvSpPr>
                <a:spLocks/>
              </p:cNvSpPr>
              <p:nvPr/>
            </p:nvSpPr>
            <p:spPr bwMode="auto">
              <a:xfrm>
                <a:off x="3325" y="2593"/>
                <a:ext cx="32" cy="28"/>
              </a:xfrm>
              <a:custGeom>
                <a:avLst/>
                <a:gdLst>
                  <a:gd name="T0" fmla="*/ 10 w 21"/>
                  <a:gd name="T1" fmla="*/ 0 h 19"/>
                  <a:gd name="T2" fmla="*/ 0 w 21"/>
                  <a:gd name="T3" fmla="*/ 5 h 19"/>
                  <a:gd name="T4" fmla="*/ 2 w 21"/>
                  <a:gd name="T5" fmla="*/ 8 h 19"/>
                  <a:gd name="T6" fmla="*/ 7 w 21"/>
                  <a:gd name="T7" fmla="*/ 14 h 19"/>
                  <a:gd name="T8" fmla="*/ 8 w 21"/>
                  <a:gd name="T9" fmla="*/ 19 h 19"/>
                  <a:gd name="T10" fmla="*/ 11 w 21"/>
                  <a:gd name="T11" fmla="*/ 18 h 19"/>
                  <a:gd name="T12" fmla="*/ 20 w 21"/>
                  <a:gd name="T13" fmla="*/ 8 h 19"/>
                  <a:gd name="T14" fmla="*/ 10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0" y="0"/>
                    </a:moveTo>
                    <a:cubicBezTo>
                      <a:pt x="7" y="0"/>
                      <a:pt x="1" y="3"/>
                      <a:pt x="0" y="5"/>
                    </a:cubicBezTo>
                    <a:cubicBezTo>
                      <a:pt x="1" y="6"/>
                      <a:pt x="1" y="7"/>
                      <a:pt x="2" y="8"/>
                    </a:cubicBezTo>
                    <a:cubicBezTo>
                      <a:pt x="2" y="10"/>
                      <a:pt x="4" y="12"/>
                      <a:pt x="7" y="14"/>
                    </a:cubicBezTo>
                    <a:cubicBezTo>
                      <a:pt x="8" y="14"/>
                      <a:pt x="8" y="17"/>
                      <a:pt x="8" y="19"/>
                    </a:cubicBezTo>
                    <a:cubicBezTo>
                      <a:pt x="9" y="19"/>
                      <a:pt x="10" y="19"/>
                      <a:pt x="11" y="18"/>
                    </a:cubicBezTo>
                    <a:cubicBezTo>
                      <a:pt x="14" y="18"/>
                      <a:pt x="19" y="10"/>
                      <a:pt x="20" y="8"/>
                    </a:cubicBezTo>
                    <a:cubicBezTo>
                      <a:pt x="21" y="6"/>
                      <a:pt x="13" y="0"/>
                      <a:pt x="1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3" name="Freeform 112"/>
              <p:cNvSpPr>
                <a:spLocks/>
              </p:cNvSpPr>
              <p:nvPr/>
            </p:nvSpPr>
            <p:spPr bwMode="auto">
              <a:xfrm>
                <a:off x="3325" y="2593"/>
                <a:ext cx="32" cy="28"/>
              </a:xfrm>
              <a:custGeom>
                <a:avLst/>
                <a:gdLst>
                  <a:gd name="T0" fmla="*/ 10 w 21"/>
                  <a:gd name="T1" fmla="*/ 0 h 19"/>
                  <a:gd name="T2" fmla="*/ 0 w 21"/>
                  <a:gd name="T3" fmla="*/ 5 h 19"/>
                  <a:gd name="T4" fmla="*/ 2 w 21"/>
                  <a:gd name="T5" fmla="*/ 8 h 19"/>
                  <a:gd name="T6" fmla="*/ 7 w 21"/>
                  <a:gd name="T7" fmla="*/ 14 h 19"/>
                  <a:gd name="T8" fmla="*/ 8 w 21"/>
                  <a:gd name="T9" fmla="*/ 19 h 19"/>
                  <a:gd name="T10" fmla="*/ 11 w 21"/>
                  <a:gd name="T11" fmla="*/ 18 h 19"/>
                  <a:gd name="T12" fmla="*/ 20 w 21"/>
                  <a:gd name="T13" fmla="*/ 8 h 19"/>
                  <a:gd name="T14" fmla="*/ 10 w 2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9">
                    <a:moveTo>
                      <a:pt x="10" y="0"/>
                    </a:moveTo>
                    <a:cubicBezTo>
                      <a:pt x="7" y="0"/>
                      <a:pt x="1" y="3"/>
                      <a:pt x="0" y="5"/>
                    </a:cubicBezTo>
                    <a:cubicBezTo>
                      <a:pt x="1" y="6"/>
                      <a:pt x="1" y="7"/>
                      <a:pt x="2" y="8"/>
                    </a:cubicBezTo>
                    <a:cubicBezTo>
                      <a:pt x="2" y="10"/>
                      <a:pt x="4" y="12"/>
                      <a:pt x="7" y="14"/>
                    </a:cubicBezTo>
                    <a:cubicBezTo>
                      <a:pt x="8" y="14"/>
                      <a:pt x="8" y="17"/>
                      <a:pt x="8" y="19"/>
                    </a:cubicBezTo>
                    <a:cubicBezTo>
                      <a:pt x="9" y="19"/>
                      <a:pt x="10" y="19"/>
                      <a:pt x="11" y="18"/>
                    </a:cubicBezTo>
                    <a:cubicBezTo>
                      <a:pt x="14" y="18"/>
                      <a:pt x="19" y="10"/>
                      <a:pt x="20" y="8"/>
                    </a:cubicBezTo>
                    <a:cubicBezTo>
                      <a:pt x="21" y="6"/>
                      <a:pt x="13" y="0"/>
                      <a:pt x="10"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4" name="Freeform 113"/>
              <p:cNvSpPr>
                <a:spLocks/>
              </p:cNvSpPr>
              <p:nvPr/>
            </p:nvSpPr>
            <p:spPr bwMode="auto">
              <a:xfrm>
                <a:off x="3905" y="2485"/>
                <a:ext cx="89" cy="84"/>
              </a:xfrm>
              <a:custGeom>
                <a:avLst/>
                <a:gdLst>
                  <a:gd name="T0" fmla="*/ 57 w 59"/>
                  <a:gd name="T1" fmla="*/ 3 h 56"/>
                  <a:gd name="T2" fmla="*/ 49 w 59"/>
                  <a:gd name="T3" fmla="*/ 0 h 56"/>
                  <a:gd name="T4" fmla="*/ 44 w 59"/>
                  <a:gd name="T5" fmla="*/ 7 h 56"/>
                  <a:gd name="T6" fmla="*/ 38 w 59"/>
                  <a:gd name="T7" fmla="*/ 11 h 56"/>
                  <a:gd name="T8" fmla="*/ 35 w 59"/>
                  <a:gd name="T9" fmla="*/ 15 h 56"/>
                  <a:gd name="T10" fmla="*/ 29 w 59"/>
                  <a:gd name="T11" fmla="*/ 16 h 56"/>
                  <a:gd name="T12" fmla="*/ 24 w 59"/>
                  <a:gd name="T13" fmla="*/ 14 h 56"/>
                  <a:gd name="T14" fmla="*/ 18 w 59"/>
                  <a:gd name="T15" fmla="*/ 20 h 56"/>
                  <a:gd name="T16" fmla="*/ 2 w 59"/>
                  <a:gd name="T17" fmla="*/ 29 h 56"/>
                  <a:gd name="T18" fmla="*/ 0 w 59"/>
                  <a:gd name="T19" fmla="*/ 33 h 56"/>
                  <a:gd name="T20" fmla="*/ 10 w 59"/>
                  <a:gd name="T21" fmla="*/ 38 h 56"/>
                  <a:gd name="T22" fmla="*/ 5 w 59"/>
                  <a:gd name="T23" fmla="*/ 47 h 56"/>
                  <a:gd name="T24" fmla="*/ 6 w 59"/>
                  <a:gd name="T25" fmla="*/ 52 h 56"/>
                  <a:gd name="T26" fmla="*/ 11 w 59"/>
                  <a:gd name="T27" fmla="*/ 54 h 56"/>
                  <a:gd name="T28" fmla="*/ 17 w 59"/>
                  <a:gd name="T29" fmla="*/ 53 h 56"/>
                  <a:gd name="T30" fmla="*/ 19 w 59"/>
                  <a:gd name="T31" fmla="*/ 54 h 56"/>
                  <a:gd name="T32" fmla="*/ 24 w 59"/>
                  <a:gd name="T33" fmla="*/ 50 h 56"/>
                  <a:gd name="T34" fmla="*/ 32 w 59"/>
                  <a:gd name="T35" fmla="*/ 49 h 56"/>
                  <a:gd name="T36" fmla="*/ 37 w 59"/>
                  <a:gd name="T37" fmla="*/ 47 h 56"/>
                  <a:gd name="T38" fmla="*/ 29 w 59"/>
                  <a:gd name="T39" fmla="*/ 40 h 56"/>
                  <a:gd name="T40" fmla="*/ 31 w 59"/>
                  <a:gd name="T41" fmla="*/ 32 h 56"/>
                  <a:gd name="T42" fmla="*/ 46 w 59"/>
                  <a:gd name="T43" fmla="*/ 23 h 56"/>
                  <a:gd name="T44" fmla="*/ 49 w 59"/>
                  <a:gd name="T45" fmla="*/ 13 h 56"/>
                  <a:gd name="T46" fmla="*/ 59 w 59"/>
                  <a:gd name="T47" fmla="*/ 3 h 56"/>
                  <a:gd name="T48" fmla="*/ 57 w 59"/>
                  <a:gd name="T49"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56">
                    <a:moveTo>
                      <a:pt x="57" y="3"/>
                    </a:moveTo>
                    <a:cubicBezTo>
                      <a:pt x="53" y="4"/>
                      <a:pt x="52" y="0"/>
                      <a:pt x="49" y="0"/>
                    </a:cubicBezTo>
                    <a:cubicBezTo>
                      <a:pt x="47" y="0"/>
                      <a:pt x="47" y="7"/>
                      <a:pt x="44" y="7"/>
                    </a:cubicBezTo>
                    <a:cubicBezTo>
                      <a:pt x="42" y="7"/>
                      <a:pt x="42" y="11"/>
                      <a:pt x="38" y="11"/>
                    </a:cubicBezTo>
                    <a:cubicBezTo>
                      <a:pt x="34" y="12"/>
                      <a:pt x="33" y="12"/>
                      <a:pt x="35" y="15"/>
                    </a:cubicBezTo>
                    <a:cubicBezTo>
                      <a:pt x="37" y="17"/>
                      <a:pt x="33" y="16"/>
                      <a:pt x="29" y="16"/>
                    </a:cubicBezTo>
                    <a:cubicBezTo>
                      <a:pt x="26" y="16"/>
                      <a:pt x="26" y="14"/>
                      <a:pt x="24" y="14"/>
                    </a:cubicBezTo>
                    <a:cubicBezTo>
                      <a:pt x="22" y="14"/>
                      <a:pt x="20" y="18"/>
                      <a:pt x="18" y="20"/>
                    </a:cubicBezTo>
                    <a:cubicBezTo>
                      <a:pt x="17" y="22"/>
                      <a:pt x="6" y="27"/>
                      <a:pt x="2" y="29"/>
                    </a:cubicBezTo>
                    <a:cubicBezTo>
                      <a:pt x="1" y="29"/>
                      <a:pt x="1" y="31"/>
                      <a:pt x="0" y="33"/>
                    </a:cubicBezTo>
                    <a:cubicBezTo>
                      <a:pt x="4" y="33"/>
                      <a:pt x="8" y="35"/>
                      <a:pt x="10" y="38"/>
                    </a:cubicBezTo>
                    <a:cubicBezTo>
                      <a:pt x="12" y="41"/>
                      <a:pt x="7" y="44"/>
                      <a:pt x="5" y="47"/>
                    </a:cubicBezTo>
                    <a:cubicBezTo>
                      <a:pt x="2" y="50"/>
                      <a:pt x="6" y="50"/>
                      <a:pt x="6" y="52"/>
                    </a:cubicBezTo>
                    <a:cubicBezTo>
                      <a:pt x="6" y="54"/>
                      <a:pt x="9" y="56"/>
                      <a:pt x="11" y="54"/>
                    </a:cubicBezTo>
                    <a:cubicBezTo>
                      <a:pt x="12" y="52"/>
                      <a:pt x="14" y="53"/>
                      <a:pt x="17" y="53"/>
                    </a:cubicBezTo>
                    <a:cubicBezTo>
                      <a:pt x="18" y="53"/>
                      <a:pt x="19" y="53"/>
                      <a:pt x="19" y="54"/>
                    </a:cubicBezTo>
                    <a:cubicBezTo>
                      <a:pt x="21" y="53"/>
                      <a:pt x="23" y="51"/>
                      <a:pt x="24" y="50"/>
                    </a:cubicBezTo>
                    <a:cubicBezTo>
                      <a:pt x="26" y="49"/>
                      <a:pt x="29" y="49"/>
                      <a:pt x="32" y="49"/>
                    </a:cubicBezTo>
                    <a:cubicBezTo>
                      <a:pt x="34" y="49"/>
                      <a:pt x="35" y="48"/>
                      <a:pt x="37" y="47"/>
                    </a:cubicBezTo>
                    <a:cubicBezTo>
                      <a:pt x="33" y="43"/>
                      <a:pt x="30" y="41"/>
                      <a:pt x="29" y="40"/>
                    </a:cubicBezTo>
                    <a:cubicBezTo>
                      <a:pt x="26" y="38"/>
                      <a:pt x="28" y="33"/>
                      <a:pt x="31" y="32"/>
                    </a:cubicBezTo>
                    <a:cubicBezTo>
                      <a:pt x="35" y="31"/>
                      <a:pt x="44" y="25"/>
                      <a:pt x="46" y="23"/>
                    </a:cubicBezTo>
                    <a:cubicBezTo>
                      <a:pt x="49" y="22"/>
                      <a:pt x="47" y="17"/>
                      <a:pt x="49" y="13"/>
                    </a:cubicBezTo>
                    <a:cubicBezTo>
                      <a:pt x="50" y="11"/>
                      <a:pt x="55" y="7"/>
                      <a:pt x="59" y="3"/>
                    </a:cubicBezTo>
                    <a:cubicBezTo>
                      <a:pt x="58" y="3"/>
                      <a:pt x="57" y="3"/>
                      <a:pt x="57"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5" name="Freeform 114"/>
              <p:cNvSpPr>
                <a:spLocks/>
              </p:cNvSpPr>
              <p:nvPr/>
            </p:nvSpPr>
            <p:spPr bwMode="auto">
              <a:xfrm>
                <a:off x="3905" y="2485"/>
                <a:ext cx="89" cy="84"/>
              </a:xfrm>
              <a:custGeom>
                <a:avLst/>
                <a:gdLst>
                  <a:gd name="T0" fmla="*/ 57 w 59"/>
                  <a:gd name="T1" fmla="*/ 3 h 56"/>
                  <a:gd name="T2" fmla="*/ 49 w 59"/>
                  <a:gd name="T3" fmla="*/ 0 h 56"/>
                  <a:gd name="T4" fmla="*/ 44 w 59"/>
                  <a:gd name="T5" fmla="*/ 7 h 56"/>
                  <a:gd name="T6" fmla="*/ 38 w 59"/>
                  <a:gd name="T7" fmla="*/ 11 h 56"/>
                  <a:gd name="T8" fmla="*/ 35 w 59"/>
                  <a:gd name="T9" fmla="*/ 15 h 56"/>
                  <a:gd name="T10" fmla="*/ 29 w 59"/>
                  <a:gd name="T11" fmla="*/ 16 h 56"/>
                  <a:gd name="T12" fmla="*/ 24 w 59"/>
                  <a:gd name="T13" fmla="*/ 14 h 56"/>
                  <a:gd name="T14" fmla="*/ 18 w 59"/>
                  <a:gd name="T15" fmla="*/ 20 h 56"/>
                  <a:gd name="T16" fmla="*/ 2 w 59"/>
                  <a:gd name="T17" fmla="*/ 29 h 56"/>
                  <a:gd name="T18" fmla="*/ 0 w 59"/>
                  <a:gd name="T19" fmla="*/ 33 h 56"/>
                  <a:gd name="T20" fmla="*/ 10 w 59"/>
                  <a:gd name="T21" fmla="*/ 38 h 56"/>
                  <a:gd name="T22" fmla="*/ 5 w 59"/>
                  <a:gd name="T23" fmla="*/ 47 h 56"/>
                  <a:gd name="T24" fmla="*/ 6 w 59"/>
                  <a:gd name="T25" fmla="*/ 52 h 56"/>
                  <a:gd name="T26" fmla="*/ 11 w 59"/>
                  <a:gd name="T27" fmla="*/ 54 h 56"/>
                  <a:gd name="T28" fmla="*/ 17 w 59"/>
                  <a:gd name="T29" fmla="*/ 53 h 56"/>
                  <a:gd name="T30" fmla="*/ 19 w 59"/>
                  <a:gd name="T31" fmla="*/ 54 h 56"/>
                  <a:gd name="T32" fmla="*/ 24 w 59"/>
                  <a:gd name="T33" fmla="*/ 50 h 56"/>
                  <a:gd name="T34" fmla="*/ 32 w 59"/>
                  <a:gd name="T35" fmla="*/ 49 h 56"/>
                  <a:gd name="T36" fmla="*/ 37 w 59"/>
                  <a:gd name="T37" fmla="*/ 47 h 56"/>
                  <a:gd name="T38" fmla="*/ 29 w 59"/>
                  <a:gd name="T39" fmla="*/ 40 h 56"/>
                  <a:gd name="T40" fmla="*/ 31 w 59"/>
                  <a:gd name="T41" fmla="*/ 32 h 56"/>
                  <a:gd name="T42" fmla="*/ 46 w 59"/>
                  <a:gd name="T43" fmla="*/ 23 h 56"/>
                  <a:gd name="T44" fmla="*/ 49 w 59"/>
                  <a:gd name="T45" fmla="*/ 13 h 56"/>
                  <a:gd name="T46" fmla="*/ 59 w 59"/>
                  <a:gd name="T47" fmla="*/ 3 h 56"/>
                  <a:gd name="T48" fmla="*/ 57 w 59"/>
                  <a:gd name="T49" fmla="*/ 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56">
                    <a:moveTo>
                      <a:pt x="57" y="3"/>
                    </a:moveTo>
                    <a:cubicBezTo>
                      <a:pt x="53" y="4"/>
                      <a:pt x="52" y="0"/>
                      <a:pt x="49" y="0"/>
                    </a:cubicBezTo>
                    <a:cubicBezTo>
                      <a:pt x="47" y="0"/>
                      <a:pt x="47" y="7"/>
                      <a:pt x="44" y="7"/>
                    </a:cubicBezTo>
                    <a:cubicBezTo>
                      <a:pt x="42" y="7"/>
                      <a:pt x="42" y="11"/>
                      <a:pt x="38" y="11"/>
                    </a:cubicBezTo>
                    <a:cubicBezTo>
                      <a:pt x="34" y="12"/>
                      <a:pt x="33" y="12"/>
                      <a:pt x="35" y="15"/>
                    </a:cubicBezTo>
                    <a:cubicBezTo>
                      <a:pt x="37" y="17"/>
                      <a:pt x="33" y="16"/>
                      <a:pt x="29" y="16"/>
                    </a:cubicBezTo>
                    <a:cubicBezTo>
                      <a:pt x="26" y="16"/>
                      <a:pt x="26" y="14"/>
                      <a:pt x="24" y="14"/>
                    </a:cubicBezTo>
                    <a:cubicBezTo>
                      <a:pt x="22" y="14"/>
                      <a:pt x="20" y="18"/>
                      <a:pt x="18" y="20"/>
                    </a:cubicBezTo>
                    <a:cubicBezTo>
                      <a:pt x="17" y="22"/>
                      <a:pt x="6" y="27"/>
                      <a:pt x="2" y="29"/>
                    </a:cubicBezTo>
                    <a:cubicBezTo>
                      <a:pt x="1" y="29"/>
                      <a:pt x="1" y="31"/>
                      <a:pt x="0" y="33"/>
                    </a:cubicBezTo>
                    <a:cubicBezTo>
                      <a:pt x="4" y="33"/>
                      <a:pt x="8" y="35"/>
                      <a:pt x="10" y="38"/>
                    </a:cubicBezTo>
                    <a:cubicBezTo>
                      <a:pt x="12" y="41"/>
                      <a:pt x="7" y="44"/>
                      <a:pt x="5" y="47"/>
                    </a:cubicBezTo>
                    <a:cubicBezTo>
                      <a:pt x="2" y="50"/>
                      <a:pt x="6" y="50"/>
                      <a:pt x="6" y="52"/>
                    </a:cubicBezTo>
                    <a:cubicBezTo>
                      <a:pt x="6" y="54"/>
                      <a:pt x="9" y="56"/>
                      <a:pt x="11" y="54"/>
                    </a:cubicBezTo>
                    <a:cubicBezTo>
                      <a:pt x="12" y="52"/>
                      <a:pt x="14" y="53"/>
                      <a:pt x="17" y="53"/>
                    </a:cubicBezTo>
                    <a:cubicBezTo>
                      <a:pt x="18" y="53"/>
                      <a:pt x="19" y="53"/>
                      <a:pt x="19" y="54"/>
                    </a:cubicBezTo>
                    <a:cubicBezTo>
                      <a:pt x="21" y="53"/>
                      <a:pt x="23" y="51"/>
                      <a:pt x="24" y="50"/>
                    </a:cubicBezTo>
                    <a:cubicBezTo>
                      <a:pt x="26" y="49"/>
                      <a:pt x="29" y="49"/>
                      <a:pt x="32" y="49"/>
                    </a:cubicBezTo>
                    <a:cubicBezTo>
                      <a:pt x="34" y="49"/>
                      <a:pt x="35" y="48"/>
                      <a:pt x="37" y="47"/>
                    </a:cubicBezTo>
                    <a:cubicBezTo>
                      <a:pt x="33" y="43"/>
                      <a:pt x="30" y="41"/>
                      <a:pt x="29" y="40"/>
                    </a:cubicBezTo>
                    <a:cubicBezTo>
                      <a:pt x="26" y="38"/>
                      <a:pt x="28" y="33"/>
                      <a:pt x="31" y="32"/>
                    </a:cubicBezTo>
                    <a:cubicBezTo>
                      <a:pt x="35" y="31"/>
                      <a:pt x="44" y="25"/>
                      <a:pt x="46" y="23"/>
                    </a:cubicBezTo>
                    <a:cubicBezTo>
                      <a:pt x="49" y="22"/>
                      <a:pt x="47" y="17"/>
                      <a:pt x="49" y="13"/>
                    </a:cubicBezTo>
                    <a:cubicBezTo>
                      <a:pt x="50" y="11"/>
                      <a:pt x="55" y="7"/>
                      <a:pt x="59" y="3"/>
                    </a:cubicBezTo>
                    <a:cubicBezTo>
                      <a:pt x="58" y="3"/>
                      <a:pt x="57" y="3"/>
                      <a:pt x="57"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6" name="Freeform 115"/>
              <p:cNvSpPr>
                <a:spLocks/>
              </p:cNvSpPr>
              <p:nvPr/>
            </p:nvSpPr>
            <p:spPr bwMode="auto">
              <a:xfrm>
                <a:off x="3352" y="2673"/>
                <a:ext cx="99" cy="57"/>
              </a:xfrm>
              <a:custGeom>
                <a:avLst/>
                <a:gdLst>
                  <a:gd name="T0" fmla="*/ 65 w 66"/>
                  <a:gd name="T1" fmla="*/ 24 h 38"/>
                  <a:gd name="T2" fmla="*/ 63 w 66"/>
                  <a:gd name="T3" fmla="*/ 24 h 38"/>
                  <a:gd name="T4" fmla="*/ 52 w 66"/>
                  <a:gd name="T5" fmla="*/ 22 h 38"/>
                  <a:gd name="T6" fmla="*/ 35 w 66"/>
                  <a:gd name="T7" fmla="*/ 15 h 38"/>
                  <a:gd name="T8" fmla="*/ 18 w 66"/>
                  <a:gd name="T9" fmla="*/ 2 h 38"/>
                  <a:gd name="T10" fmla="*/ 11 w 66"/>
                  <a:gd name="T11" fmla="*/ 1 h 38"/>
                  <a:gd name="T12" fmla="*/ 6 w 66"/>
                  <a:gd name="T13" fmla="*/ 3 h 38"/>
                  <a:gd name="T14" fmla="*/ 2 w 66"/>
                  <a:gd name="T15" fmla="*/ 7 h 38"/>
                  <a:gd name="T16" fmla="*/ 0 w 66"/>
                  <a:gd name="T17" fmla="*/ 14 h 38"/>
                  <a:gd name="T18" fmla="*/ 5 w 66"/>
                  <a:gd name="T19" fmla="*/ 17 h 38"/>
                  <a:gd name="T20" fmla="*/ 11 w 66"/>
                  <a:gd name="T21" fmla="*/ 21 h 38"/>
                  <a:gd name="T22" fmla="*/ 18 w 66"/>
                  <a:gd name="T23" fmla="*/ 24 h 38"/>
                  <a:gd name="T24" fmla="*/ 25 w 66"/>
                  <a:gd name="T25" fmla="*/ 28 h 38"/>
                  <a:gd name="T26" fmla="*/ 33 w 66"/>
                  <a:gd name="T27" fmla="*/ 27 h 38"/>
                  <a:gd name="T28" fmla="*/ 38 w 66"/>
                  <a:gd name="T29" fmla="*/ 31 h 38"/>
                  <a:gd name="T30" fmla="*/ 49 w 66"/>
                  <a:gd name="T31" fmla="*/ 36 h 38"/>
                  <a:gd name="T32" fmla="*/ 64 w 66"/>
                  <a:gd name="T33" fmla="*/ 35 h 38"/>
                  <a:gd name="T34" fmla="*/ 64 w 66"/>
                  <a:gd name="T35" fmla="*/ 26 h 38"/>
                  <a:gd name="T36" fmla="*/ 65 w 66"/>
                  <a:gd name="T37"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38">
                    <a:moveTo>
                      <a:pt x="65" y="24"/>
                    </a:moveTo>
                    <a:cubicBezTo>
                      <a:pt x="64" y="24"/>
                      <a:pt x="64" y="24"/>
                      <a:pt x="63" y="24"/>
                    </a:cubicBezTo>
                    <a:cubicBezTo>
                      <a:pt x="58" y="24"/>
                      <a:pt x="55" y="21"/>
                      <a:pt x="52" y="22"/>
                    </a:cubicBezTo>
                    <a:cubicBezTo>
                      <a:pt x="48" y="22"/>
                      <a:pt x="39" y="18"/>
                      <a:pt x="35" y="15"/>
                    </a:cubicBezTo>
                    <a:cubicBezTo>
                      <a:pt x="31" y="12"/>
                      <a:pt x="20" y="5"/>
                      <a:pt x="18" y="2"/>
                    </a:cubicBezTo>
                    <a:cubicBezTo>
                      <a:pt x="15" y="0"/>
                      <a:pt x="11" y="0"/>
                      <a:pt x="11" y="1"/>
                    </a:cubicBezTo>
                    <a:cubicBezTo>
                      <a:pt x="10" y="2"/>
                      <a:pt x="8" y="2"/>
                      <a:pt x="6" y="3"/>
                    </a:cubicBezTo>
                    <a:cubicBezTo>
                      <a:pt x="5" y="4"/>
                      <a:pt x="2" y="6"/>
                      <a:pt x="2" y="7"/>
                    </a:cubicBezTo>
                    <a:cubicBezTo>
                      <a:pt x="2" y="9"/>
                      <a:pt x="0" y="12"/>
                      <a:pt x="0" y="14"/>
                    </a:cubicBezTo>
                    <a:cubicBezTo>
                      <a:pt x="0" y="16"/>
                      <a:pt x="4" y="16"/>
                      <a:pt x="5" y="17"/>
                    </a:cubicBezTo>
                    <a:cubicBezTo>
                      <a:pt x="6" y="19"/>
                      <a:pt x="11" y="19"/>
                      <a:pt x="11" y="21"/>
                    </a:cubicBezTo>
                    <a:cubicBezTo>
                      <a:pt x="12" y="22"/>
                      <a:pt x="16" y="24"/>
                      <a:pt x="18" y="24"/>
                    </a:cubicBezTo>
                    <a:cubicBezTo>
                      <a:pt x="20" y="24"/>
                      <a:pt x="24" y="27"/>
                      <a:pt x="25" y="28"/>
                    </a:cubicBezTo>
                    <a:cubicBezTo>
                      <a:pt x="26" y="29"/>
                      <a:pt x="31" y="27"/>
                      <a:pt x="33" y="27"/>
                    </a:cubicBezTo>
                    <a:cubicBezTo>
                      <a:pt x="35" y="27"/>
                      <a:pt x="38" y="30"/>
                      <a:pt x="38" y="31"/>
                    </a:cubicBezTo>
                    <a:cubicBezTo>
                      <a:pt x="38" y="33"/>
                      <a:pt x="47" y="34"/>
                      <a:pt x="49" y="36"/>
                    </a:cubicBezTo>
                    <a:cubicBezTo>
                      <a:pt x="51" y="38"/>
                      <a:pt x="62" y="37"/>
                      <a:pt x="64" y="35"/>
                    </a:cubicBezTo>
                    <a:cubicBezTo>
                      <a:pt x="66" y="32"/>
                      <a:pt x="64" y="29"/>
                      <a:pt x="64" y="26"/>
                    </a:cubicBezTo>
                    <a:cubicBezTo>
                      <a:pt x="64" y="25"/>
                      <a:pt x="65" y="24"/>
                      <a:pt x="65"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7" name="Freeform 116"/>
              <p:cNvSpPr>
                <a:spLocks/>
              </p:cNvSpPr>
              <p:nvPr/>
            </p:nvSpPr>
            <p:spPr bwMode="auto">
              <a:xfrm>
                <a:off x="3352" y="2673"/>
                <a:ext cx="99" cy="57"/>
              </a:xfrm>
              <a:custGeom>
                <a:avLst/>
                <a:gdLst>
                  <a:gd name="T0" fmla="*/ 65 w 66"/>
                  <a:gd name="T1" fmla="*/ 24 h 38"/>
                  <a:gd name="T2" fmla="*/ 63 w 66"/>
                  <a:gd name="T3" fmla="*/ 24 h 38"/>
                  <a:gd name="T4" fmla="*/ 52 w 66"/>
                  <a:gd name="T5" fmla="*/ 22 h 38"/>
                  <a:gd name="T6" fmla="*/ 35 w 66"/>
                  <a:gd name="T7" fmla="*/ 15 h 38"/>
                  <a:gd name="T8" fmla="*/ 18 w 66"/>
                  <a:gd name="T9" fmla="*/ 2 h 38"/>
                  <a:gd name="T10" fmla="*/ 11 w 66"/>
                  <a:gd name="T11" fmla="*/ 1 h 38"/>
                  <a:gd name="T12" fmla="*/ 6 w 66"/>
                  <a:gd name="T13" fmla="*/ 3 h 38"/>
                  <a:gd name="T14" fmla="*/ 2 w 66"/>
                  <a:gd name="T15" fmla="*/ 7 h 38"/>
                  <a:gd name="T16" fmla="*/ 0 w 66"/>
                  <a:gd name="T17" fmla="*/ 14 h 38"/>
                  <a:gd name="T18" fmla="*/ 5 w 66"/>
                  <a:gd name="T19" fmla="*/ 17 h 38"/>
                  <a:gd name="T20" fmla="*/ 11 w 66"/>
                  <a:gd name="T21" fmla="*/ 21 h 38"/>
                  <a:gd name="T22" fmla="*/ 18 w 66"/>
                  <a:gd name="T23" fmla="*/ 24 h 38"/>
                  <a:gd name="T24" fmla="*/ 25 w 66"/>
                  <a:gd name="T25" fmla="*/ 28 h 38"/>
                  <a:gd name="T26" fmla="*/ 33 w 66"/>
                  <a:gd name="T27" fmla="*/ 27 h 38"/>
                  <a:gd name="T28" fmla="*/ 38 w 66"/>
                  <a:gd name="T29" fmla="*/ 31 h 38"/>
                  <a:gd name="T30" fmla="*/ 49 w 66"/>
                  <a:gd name="T31" fmla="*/ 36 h 38"/>
                  <a:gd name="T32" fmla="*/ 64 w 66"/>
                  <a:gd name="T33" fmla="*/ 35 h 38"/>
                  <a:gd name="T34" fmla="*/ 64 w 66"/>
                  <a:gd name="T35" fmla="*/ 26 h 38"/>
                  <a:gd name="T36" fmla="*/ 65 w 66"/>
                  <a:gd name="T37" fmla="*/ 2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38">
                    <a:moveTo>
                      <a:pt x="65" y="24"/>
                    </a:moveTo>
                    <a:cubicBezTo>
                      <a:pt x="64" y="24"/>
                      <a:pt x="64" y="24"/>
                      <a:pt x="63" y="24"/>
                    </a:cubicBezTo>
                    <a:cubicBezTo>
                      <a:pt x="58" y="24"/>
                      <a:pt x="55" y="21"/>
                      <a:pt x="52" y="22"/>
                    </a:cubicBezTo>
                    <a:cubicBezTo>
                      <a:pt x="48" y="22"/>
                      <a:pt x="39" y="18"/>
                      <a:pt x="35" y="15"/>
                    </a:cubicBezTo>
                    <a:cubicBezTo>
                      <a:pt x="31" y="12"/>
                      <a:pt x="20" y="5"/>
                      <a:pt x="18" y="2"/>
                    </a:cubicBezTo>
                    <a:cubicBezTo>
                      <a:pt x="15" y="0"/>
                      <a:pt x="11" y="0"/>
                      <a:pt x="11" y="1"/>
                    </a:cubicBezTo>
                    <a:cubicBezTo>
                      <a:pt x="10" y="2"/>
                      <a:pt x="8" y="2"/>
                      <a:pt x="6" y="3"/>
                    </a:cubicBezTo>
                    <a:cubicBezTo>
                      <a:pt x="5" y="4"/>
                      <a:pt x="2" y="6"/>
                      <a:pt x="2" y="7"/>
                    </a:cubicBezTo>
                    <a:cubicBezTo>
                      <a:pt x="2" y="9"/>
                      <a:pt x="0" y="12"/>
                      <a:pt x="0" y="14"/>
                    </a:cubicBezTo>
                    <a:cubicBezTo>
                      <a:pt x="0" y="16"/>
                      <a:pt x="4" y="16"/>
                      <a:pt x="5" y="17"/>
                    </a:cubicBezTo>
                    <a:cubicBezTo>
                      <a:pt x="6" y="19"/>
                      <a:pt x="11" y="19"/>
                      <a:pt x="11" y="21"/>
                    </a:cubicBezTo>
                    <a:cubicBezTo>
                      <a:pt x="12" y="22"/>
                      <a:pt x="16" y="24"/>
                      <a:pt x="18" y="24"/>
                    </a:cubicBezTo>
                    <a:cubicBezTo>
                      <a:pt x="20" y="24"/>
                      <a:pt x="24" y="27"/>
                      <a:pt x="25" y="28"/>
                    </a:cubicBezTo>
                    <a:cubicBezTo>
                      <a:pt x="26" y="29"/>
                      <a:pt x="31" y="27"/>
                      <a:pt x="33" y="27"/>
                    </a:cubicBezTo>
                    <a:cubicBezTo>
                      <a:pt x="35" y="27"/>
                      <a:pt x="38" y="30"/>
                      <a:pt x="38" y="31"/>
                    </a:cubicBezTo>
                    <a:cubicBezTo>
                      <a:pt x="38" y="33"/>
                      <a:pt x="47" y="34"/>
                      <a:pt x="49" y="36"/>
                    </a:cubicBezTo>
                    <a:cubicBezTo>
                      <a:pt x="51" y="38"/>
                      <a:pt x="62" y="37"/>
                      <a:pt x="64" y="35"/>
                    </a:cubicBezTo>
                    <a:cubicBezTo>
                      <a:pt x="66" y="32"/>
                      <a:pt x="64" y="29"/>
                      <a:pt x="64" y="26"/>
                    </a:cubicBezTo>
                    <a:cubicBezTo>
                      <a:pt x="64" y="25"/>
                      <a:pt x="65" y="24"/>
                      <a:pt x="65" y="2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8" name="Freeform 117"/>
              <p:cNvSpPr>
                <a:spLocks/>
              </p:cNvSpPr>
              <p:nvPr/>
            </p:nvSpPr>
            <p:spPr bwMode="auto">
              <a:xfrm>
                <a:off x="3496" y="2699"/>
                <a:ext cx="109" cy="242"/>
              </a:xfrm>
              <a:custGeom>
                <a:avLst/>
                <a:gdLst>
                  <a:gd name="T0" fmla="*/ 59 w 73"/>
                  <a:gd name="T1" fmla="*/ 147 h 162"/>
                  <a:gd name="T2" fmla="*/ 57 w 73"/>
                  <a:gd name="T3" fmla="*/ 141 h 162"/>
                  <a:gd name="T4" fmla="*/ 53 w 73"/>
                  <a:gd name="T5" fmla="*/ 130 h 162"/>
                  <a:gd name="T6" fmla="*/ 50 w 73"/>
                  <a:gd name="T7" fmla="*/ 121 h 162"/>
                  <a:gd name="T8" fmla="*/ 51 w 73"/>
                  <a:gd name="T9" fmla="*/ 115 h 162"/>
                  <a:gd name="T10" fmla="*/ 52 w 73"/>
                  <a:gd name="T11" fmla="*/ 111 h 162"/>
                  <a:gd name="T12" fmla="*/ 50 w 73"/>
                  <a:gd name="T13" fmla="*/ 105 h 162"/>
                  <a:gd name="T14" fmla="*/ 44 w 73"/>
                  <a:gd name="T15" fmla="*/ 98 h 162"/>
                  <a:gd name="T16" fmla="*/ 45 w 73"/>
                  <a:gd name="T17" fmla="*/ 84 h 162"/>
                  <a:gd name="T18" fmla="*/ 50 w 73"/>
                  <a:gd name="T19" fmla="*/ 81 h 162"/>
                  <a:gd name="T20" fmla="*/ 57 w 73"/>
                  <a:gd name="T21" fmla="*/ 79 h 162"/>
                  <a:gd name="T22" fmla="*/ 64 w 73"/>
                  <a:gd name="T23" fmla="*/ 75 h 162"/>
                  <a:gd name="T24" fmla="*/ 69 w 73"/>
                  <a:gd name="T25" fmla="*/ 71 h 162"/>
                  <a:gd name="T26" fmla="*/ 73 w 73"/>
                  <a:gd name="T27" fmla="*/ 64 h 162"/>
                  <a:gd name="T28" fmla="*/ 73 w 73"/>
                  <a:gd name="T29" fmla="*/ 64 h 162"/>
                  <a:gd name="T30" fmla="*/ 69 w 73"/>
                  <a:gd name="T31" fmla="*/ 65 h 162"/>
                  <a:gd name="T32" fmla="*/ 64 w 73"/>
                  <a:gd name="T33" fmla="*/ 62 h 162"/>
                  <a:gd name="T34" fmla="*/ 59 w 73"/>
                  <a:gd name="T35" fmla="*/ 60 h 162"/>
                  <a:gd name="T36" fmla="*/ 59 w 73"/>
                  <a:gd name="T37" fmla="*/ 54 h 162"/>
                  <a:gd name="T38" fmla="*/ 56 w 73"/>
                  <a:gd name="T39" fmla="*/ 50 h 162"/>
                  <a:gd name="T40" fmla="*/ 53 w 73"/>
                  <a:gd name="T41" fmla="*/ 43 h 162"/>
                  <a:gd name="T42" fmla="*/ 46 w 73"/>
                  <a:gd name="T43" fmla="*/ 42 h 162"/>
                  <a:gd name="T44" fmla="*/ 44 w 73"/>
                  <a:gd name="T45" fmla="*/ 37 h 162"/>
                  <a:gd name="T46" fmla="*/ 51 w 73"/>
                  <a:gd name="T47" fmla="*/ 25 h 162"/>
                  <a:gd name="T48" fmla="*/ 53 w 73"/>
                  <a:gd name="T49" fmla="*/ 13 h 162"/>
                  <a:gd name="T50" fmla="*/ 50 w 73"/>
                  <a:gd name="T51" fmla="*/ 9 h 162"/>
                  <a:gd name="T52" fmla="*/ 48 w 73"/>
                  <a:gd name="T53" fmla="*/ 4 h 162"/>
                  <a:gd name="T54" fmla="*/ 42 w 73"/>
                  <a:gd name="T55" fmla="*/ 1 h 162"/>
                  <a:gd name="T56" fmla="*/ 41 w 73"/>
                  <a:gd name="T57" fmla="*/ 2 h 162"/>
                  <a:gd name="T58" fmla="*/ 41 w 73"/>
                  <a:gd name="T59" fmla="*/ 2 h 162"/>
                  <a:gd name="T60" fmla="*/ 39 w 73"/>
                  <a:gd name="T61" fmla="*/ 6 h 162"/>
                  <a:gd name="T62" fmla="*/ 40 w 73"/>
                  <a:gd name="T63" fmla="*/ 12 h 162"/>
                  <a:gd name="T64" fmla="*/ 36 w 73"/>
                  <a:gd name="T65" fmla="*/ 12 h 162"/>
                  <a:gd name="T66" fmla="*/ 29 w 73"/>
                  <a:gd name="T67" fmla="*/ 15 h 162"/>
                  <a:gd name="T68" fmla="*/ 23 w 73"/>
                  <a:gd name="T69" fmla="*/ 22 h 162"/>
                  <a:gd name="T70" fmla="*/ 21 w 73"/>
                  <a:gd name="T71" fmla="*/ 32 h 162"/>
                  <a:gd name="T72" fmla="*/ 18 w 73"/>
                  <a:gd name="T73" fmla="*/ 43 h 162"/>
                  <a:gd name="T74" fmla="*/ 11 w 73"/>
                  <a:gd name="T75" fmla="*/ 43 h 162"/>
                  <a:gd name="T76" fmla="*/ 9 w 73"/>
                  <a:gd name="T77" fmla="*/ 51 h 162"/>
                  <a:gd name="T78" fmla="*/ 7 w 73"/>
                  <a:gd name="T79" fmla="*/ 60 h 162"/>
                  <a:gd name="T80" fmla="*/ 3 w 73"/>
                  <a:gd name="T81" fmla="*/ 67 h 162"/>
                  <a:gd name="T82" fmla="*/ 0 w 73"/>
                  <a:gd name="T83" fmla="*/ 69 h 162"/>
                  <a:gd name="T84" fmla="*/ 8 w 73"/>
                  <a:gd name="T85" fmla="*/ 78 h 162"/>
                  <a:gd name="T86" fmla="*/ 18 w 73"/>
                  <a:gd name="T87" fmla="*/ 95 h 162"/>
                  <a:gd name="T88" fmla="*/ 16 w 73"/>
                  <a:gd name="T89" fmla="*/ 109 h 162"/>
                  <a:gd name="T90" fmla="*/ 20 w 73"/>
                  <a:gd name="T91" fmla="*/ 114 h 162"/>
                  <a:gd name="T92" fmla="*/ 28 w 73"/>
                  <a:gd name="T93" fmla="*/ 113 h 162"/>
                  <a:gd name="T94" fmla="*/ 36 w 73"/>
                  <a:gd name="T95" fmla="*/ 104 h 162"/>
                  <a:gd name="T96" fmla="*/ 40 w 73"/>
                  <a:gd name="T97" fmla="*/ 107 h 162"/>
                  <a:gd name="T98" fmla="*/ 43 w 73"/>
                  <a:gd name="T99" fmla="*/ 117 h 162"/>
                  <a:gd name="T100" fmla="*/ 48 w 73"/>
                  <a:gd name="T101" fmla="*/ 135 h 162"/>
                  <a:gd name="T102" fmla="*/ 51 w 73"/>
                  <a:gd name="T103" fmla="*/ 149 h 162"/>
                  <a:gd name="T104" fmla="*/ 52 w 73"/>
                  <a:gd name="T105" fmla="*/ 159 h 162"/>
                  <a:gd name="T106" fmla="*/ 52 w 73"/>
                  <a:gd name="T107" fmla="*/ 162 h 162"/>
                  <a:gd name="T108" fmla="*/ 59 w 73"/>
                  <a:gd name="T109" fmla="*/ 14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162">
                    <a:moveTo>
                      <a:pt x="59" y="147"/>
                    </a:moveTo>
                    <a:cubicBezTo>
                      <a:pt x="59" y="144"/>
                      <a:pt x="57" y="144"/>
                      <a:pt x="57" y="141"/>
                    </a:cubicBezTo>
                    <a:cubicBezTo>
                      <a:pt x="57" y="138"/>
                      <a:pt x="57" y="133"/>
                      <a:pt x="53" y="130"/>
                    </a:cubicBezTo>
                    <a:cubicBezTo>
                      <a:pt x="50" y="127"/>
                      <a:pt x="48" y="123"/>
                      <a:pt x="50" y="121"/>
                    </a:cubicBezTo>
                    <a:cubicBezTo>
                      <a:pt x="52" y="120"/>
                      <a:pt x="50" y="115"/>
                      <a:pt x="51" y="115"/>
                    </a:cubicBezTo>
                    <a:cubicBezTo>
                      <a:pt x="52" y="116"/>
                      <a:pt x="54" y="112"/>
                      <a:pt x="52" y="111"/>
                    </a:cubicBezTo>
                    <a:cubicBezTo>
                      <a:pt x="50" y="110"/>
                      <a:pt x="52" y="106"/>
                      <a:pt x="50" y="105"/>
                    </a:cubicBezTo>
                    <a:cubicBezTo>
                      <a:pt x="48" y="105"/>
                      <a:pt x="44" y="99"/>
                      <a:pt x="44" y="98"/>
                    </a:cubicBezTo>
                    <a:cubicBezTo>
                      <a:pt x="44" y="96"/>
                      <a:pt x="45" y="86"/>
                      <a:pt x="45" y="84"/>
                    </a:cubicBezTo>
                    <a:cubicBezTo>
                      <a:pt x="46" y="82"/>
                      <a:pt x="49" y="81"/>
                      <a:pt x="50" y="81"/>
                    </a:cubicBezTo>
                    <a:cubicBezTo>
                      <a:pt x="51" y="81"/>
                      <a:pt x="55" y="82"/>
                      <a:pt x="57" y="79"/>
                    </a:cubicBezTo>
                    <a:cubicBezTo>
                      <a:pt x="58" y="77"/>
                      <a:pt x="64" y="77"/>
                      <a:pt x="64" y="75"/>
                    </a:cubicBezTo>
                    <a:cubicBezTo>
                      <a:pt x="65" y="73"/>
                      <a:pt x="69" y="73"/>
                      <a:pt x="69" y="71"/>
                    </a:cubicBezTo>
                    <a:cubicBezTo>
                      <a:pt x="69" y="69"/>
                      <a:pt x="73" y="64"/>
                      <a:pt x="73" y="64"/>
                    </a:cubicBezTo>
                    <a:cubicBezTo>
                      <a:pt x="73" y="64"/>
                      <a:pt x="73" y="64"/>
                      <a:pt x="73" y="64"/>
                    </a:cubicBezTo>
                    <a:cubicBezTo>
                      <a:pt x="73" y="63"/>
                      <a:pt x="72" y="64"/>
                      <a:pt x="69" y="65"/>
                    </a:cubicBezTo>
                    <a:cubicBezTo>
                      <a:pt x="66" y="66"/>
                      <a:pt x="64" y="64"/>
                      <a:pt x="64" y="62"/>
                    </a:cubicBezTo>
                    <a:cubicBezTo>
                      <a:pt x="64" y="60"/>
                      <a:pt x="61" y="60"/>
                      <a:pt x="59" y="60"/>
                    </a:cubicBezTo>
                    <a:cubicBezTo>
                      <a:pt x="57" y="60"/>
                      <a:pt x="59" y="56"/>
                      <a:pt x="59" y="54"/>
                    </a:cubicBezTo>
                    <a:cubicBezTo>
                      <a:pt x="60" y="52"/>
                      <a:pt x="59" y="50"/>
                      <a:pt x="56" y="50"/>
                    </a:cubicBezTo>
                    <a:cubicBezTo>
                      <a:pt x="54" y="50"/>
                      <a:pt x="52" y="45"/>
                      <a:pt x="53" y="43"/>
                    </a:cubicBezTo>
                    <a:cubicBezTo>
                      <a:pt x="54" y="42"/>
                      <a:pt x="48" y="40"/>
                      <a:pt x="46" y="42"/>
                    </a:cubicBezTo>
                    <a:cubicBezTo>
                      <a:pt x="43" y="43"/>
                      <a:pt x="45" y="39"/>
                      <a:pt x="44" y="37"/>
                    </a:cubicBezTo>
                    <a:cubicBezTo>
                      <a:pt x="43" y="35"/>
                      <a:pt x="48" y="29"/>
                      <a:pt x="51" y="25"/>
                    </a:cubicBezTo>
                    <a:cubicBezTo>
                      <a:pt x="55" y="22"/>
                      <a:pt x="53" y="17"/>
                      <a:pt x="53" y="13"/>
                    </a:cubicBezTo>
                    <a:cubicBezTo>
                      <a:pt x="53" y="9"/>
                      <a:pt x="52" y="9"/>
                      <a:pt x="50" y="9"/>
                    </a:cubicBezTo>
                    <a:cubicBezTo>
                      <a:pt x="48" y="9"/>
                      <a:pt x="48" y="6"/>
                      <a:pt x="48" y="4"/>
                    </a:cubicBezTo>
                    <a:cubicBezTo>
                      <a:pt x="48" y="2"/>
                      <a:pt x="44" y="0"/>
                      <a:pt x="42" y="1"/>
                    </a:cubicBezTo>
                    <a:cubicBezTo>
                      <a:pt x="42" y="2"/>
                      <a:pt x="41" y="2"/>
                      <a:pt x="41" y="2"/>
                    </a:cubicBezTo>
                    <a:cubicBezTo>
                      <a:pt x="41" y="2"/>
                      <a:pt x="41" y="2"/>
                      <a:pt x="41" y="2"/>
                    </a:cubicBezTo>
                    <a:cubicBezTo>
                      <a:pt x="41" y="2"/>
                      <a:pt x="40" y="6"/>
                      <a:pt x="39" y="6"/>
                    </a:cubicBezTo>
                    <a:cubicBezTo>
                      <a:pt x="38" y="7"/>
                      <a:pt x="38" y="9"/>
                      <a:pt x="40" y="12"/>
                    </a:cubicBezTo>
                    <a:cubicBezTo>
                      <a:pt x="42" y="15"/>
                      <a:pt x="36" y="14"/>
                      <a:pt x="36" y="12"/>
                    </a:cubicBezTo>
                    <a:cubicBezTo>
                      <a:pt x="35" y="10"/>
                      <a:pt x="31" y="13"/>
                      <a:pt x="29" y="15"/>
                    </a:cubicBezTo>
                    <a:cubicBezTo>
                      <a:pt x="26" y="17"/>
                      <a:pt x="23" y="18"/>
                      <a:pt x="23" y="22"/>
                    </a:cubicBezTo>
                    <a:cubicBezTo>
                      <a:pt x="23" y="26"/>
                      <a:pt x="20" y="29"/>
                      <a:pt x="21" y="32"/>
                    </a:cubicBezTo>
                    <a:cubicBezTo>
                      <a:pt x="21" y="35"/>
                      <a:pt x="17" y="41"/>
                      <a:pt x="18" y="43"/>
                    </a:cubicBezTo>
                    <a:cubicBezTo>
                      <a:pt x="18" y="45"/>
                      <a:pt x="12" y="43"/>
                      <a:pt x="11" y="43"/>
                    </a:cubicBezTo>
                    <a:cubicBezTo>
                      <a:pt x="10" y="43"/>
                      <a:pt x="10" y="49"/>
                      <a:pt x="9" y="51"/>
                    </a:cubicBezTo>
                    <a:cubicBezTo>
                      <a:pt x="8" y="53"/>
                      <a:pt x="9" y="60"/>
                      <a:pt x="7" y="60"/>
                    </a:cubicBezTo>
                    <a:cubicBezTo>
                      <a:pt x="5" y="60"/>
                      <a:pt x="3" y="67"/>
                      <a:pt x="3" y="67"/>
                    </a:cubicBezTo>
                    <a:cubicBezTo>
                      <a:pt x="3" y="67"/>
                      <a:pt x="1" y="68"/>
                      <a:pt x="0" y="69"/>
                    </a:cubicBezTo>
                    <a:cubicBezTo>
                      <a:pt x="2" y="73"/>
                      <a:pt x="5" y="76"/>
                      <a:pt x="8" y="78"/>
                    </a:cubicBezTo>
                    <a:cubicBezTo>
                      <a:pt x="13" y="80"/>
                      <a:pt x="16" y="90"/>
                      <a:pt x="18" y="95"/>
                    </a:cubicBezTo>
                    <a:cubicBezTo>
                      <a:pt x="19" y="100"/>
                      <a:pt x="18" y="106"/>
                      <a:pt x="16" y="109"/>
                    </a:cubicBezTo>
                    <a:cubicBezTo>
                      <a:pt x="15" y="112"/>
                      <a:pt x="17" y="112"/>
                      <a:pt x="20" y="114"/>
                    </a:cubicBezTo>
                    <a:cubicBezTo>
                      <a:pt x="23" y="115"/>
                      <a:pt x="26" y="116"/>
                      <a:pt x="28" y="113"/>
                    </a:cubicBezTo>
                    <a:cubicBezTo>
                      <a:pt x="31" y="110"/>
                      <a:pt x="35" y="107"/>
                      <a:pt x="36" y="104"/>
                    </a:cubicBezTo>
                    <a:cubicBezTo>
                      <a:pt x="36" y="101"/>
                      <a:pt x="38" y="106"/>
                      <a:pt x="40" y="107"/>
                    </a:cubicBezTo>
                    <a:cubicBezTo>
                      <a:pt x="42" y="109"/>
                      <a:pt x="43" y="113"/>
                      <a:pt x="43" y="117"/>
                    </a:cubicBezTo>
                    <a:cubicBezTo>
                      <a:pt x="44" y="121"/>
                      <a:pt x="44" y="132"/>
                      <a:pt x="48" y="135"/>
                    </a:cubicBezTo>
                    <a:cubicBezTo>
                      <a:pt x="52" y="139"/>
                      <a:pt x="52" y="146"/>
                      <a:pt x="51" y="149"/>
                    </a:cubicBezTo>
                    <a:cubicBezTo>
                      <a:pt x="50" y="152"/>
                      <a:pt x="53" y="156"/>
                      <a:pt x="52" y="159"/>
                    </a:cubicBezTo>
                    <a:cubicBezTo>
                      <a:pt x="52" y="160"/>
                      <a:pt x="52" y="161"/>
                      <a:pt x="52" y="162"/>
                    </a:cubicBezTo>
                    <a:cubicBezTo>
                      <a:pt x="55" y="162"/>
                      <a:pt x="59" y="147"/>
                      <a:pt x="59"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9" name="Freeform 118"/>
              <p:cNvSpPr>
                <a:spLocks/>
              </p:cNvSpPr>
              <p:nvPr/>
            </p:nvSpPr>
            <p:spPr bwMode="auto">
              <a:xfrm>
                <a:off x="3496" y="2699"/>
                <a:ext cx="109" cy="242"/>
              </a:xfrm>
              <a:custGeom>
                <a:avLst/>
                <a:gdLst>
                  <a:gd name="T0" fmla="*/ 59 w 73"/>
                  <a:gd name="T1" fmla="*/ 147 h 162"/>
                  <a:gd name="T2" fmla="*/ 57 w 73"/>
                  <a:gd name="T3" fmla="*/ 141 h 162"/>
                  <a:gd name="T4" fmla="*/ 53 w 73"/>
                  <a:gd name="T5" fmla="*/ 130 h 162"/>
                  <a:gd name="T6" fmla="*/ 50 w 73"/>
                  <a:gd name="T7" fmla="*/ 121 h 162"/>
                  <a:gd name="T8" fmla="*/ 51 w 73"/>
                  <a:gd name="T9" fmla="*/ 115 h 162"/>
                  <a:gd name="T10" fmla="*/ 52 w 73"/>
                  <a:gd name="T11" fmla="*/ 111 h 162"/>
                  <a:gd name="T12" fmla="*/ 50 w 73"/>
                  <a:gd name="T13" fmla="*/ 105 h 162"/>
                  <a:gd name="T14" fmla="*/ 44 w 73"/>
                  <a:gd name="T15" fmla="*/ 98 h 162"/>
                  <a:gd name="T16" fmla="*/ 45 w 73"/>
                  <a:gd name="T17" fmla="*/ 84 h 162"/>
                  <a:gd name="T18" fmla="*/ 50 w 73"/>
                  <a:gd name="T19" fmla="*/ 81 h 162"/>
                  <a:gd name="T20" fmla="*/ 57 w 73"/>
                  <a:gd name="T21" fmla="*/ 79 h 162"/>
                  <a:gd name="T22" fmla="*/ 64 w 73"/>
                  <a:gd name="T23" fmla="*/ 75 h 162"/>
                  <a:gd name="T24" fmla="*/ 69 w 73"/>
                  <a:gd name="T25" fmla="*/ 71 h 162"/>
                  <a:gd name="T26" fmla="*/ 73 w 73"/>
                  <a:gd name="T27" fmla="*/ 64 h 162"/>
                  <a:gd name="T28" fmla="*/ 73 w 73"/>
                  <a:gd name="T29" fmla="*/ 64 h 162"/>
                  <a:gd name="T30" fmla="*/ 69 w 73"/>
                  <a:gd name="T31" fmla="*/ 65 h 162"/>
                  <a:gd name="T32" fmla="*/ 64 w 73"/>
                  <a:gd name="T33" fmla="*/ 62 h 162"/>
                  <a:gd name="T34" fmla="*/ 59 w 73"/>
                  <a:gd name="T35" fmla="*/ 60 h 162"/>
                  <a:gd name="T36" fmla="*/ 59 w 73"/>
                  <a:gd name="T37" fmla="*/ 54 h 162"/>
                  <a:gd name="T38" fmla="*/ 56 w 73"/>
                  <a:gd name="T39" fmla="*/ 50 h 162"/>
                  <a:gd name="T40" fmla="*/ 53 w 73"/>
                  <a:gd name="T41" fmla="*/ 43 h 162"/>
                  <a:gd name="T42" fmla="*/ 46 w 73"/>
                  <a:gd name="T43" fmla="*/ 42 h 162"/>
                  <a:gd name="T44" fmla="*/ 44 w 73"/>
                  <a:gd name="T45" fmla="*/ 37 h 162"/>
                  <a:gd name="T46" fmla="*/ 51 w 73"/>
                  <a:gd name="T47" fmla="*/ 25 h 162"/>
                  <a:gd name="T48" fmla="*/ 53 w 73"/>
                  <a:gd name="T49" fmla="*/ 13 h 162"/>
                  <a:gd name="T50" fmla="*/ 50 w 73"/>
                  <a:gd name="T51" fmla="*/ 9 h 162"/>
                  <a:gd name="T52" fmla="*/ 48 w 73"/>
                  <a:gd name="T53" fmla="*/ 4 h 162"/>
                  <a:gd name="T54" fmla="*/ 42 w 73"/>
                  <a:gd name="T55" fmla="*/ 1 h 162"/>
                  <a:gd name="T56" fmla="*/ 41 w 73"/>
                  <a:gd name="T57" fmla="*/ 2 h 162"/>
                  <a:gd name="T58" fmla="*/ 41 w 73"/>
                  <a:gd name="T59" fmla="*/ 2 h 162"/>
                  <a:gd name="T60" fmla="*/ 39 w 73"/>
                  <a:gd name="T61" fmla="*/ 6 h 162"/>
                  <a:gd name="T62" fmla="*/ 40 w 73"/>
                  <a:gd name="T63" fmla="*/ 12 h 162"/>
                  <a:gd name="T64" fmla="*/ 36 w 73"/>
                  <a:gd name="T65" fmla="*/ 12 h 162"/>
                  <a:gd name="T66" fmla="*/ 29 w 73"/>
                  <a:gd name="T67" fmla="*/ 15 h 162"/>
                  <a:gd name="T68" fmla="*/ 23 w 73"/>
                  <a:gd name="T69" fmla="*/ 22 h 162"/>
                  <a:gd name="T70" fmla="*/ 21 w 73"/>
                  <a:gd name="T71" fmla="*/ 32 h 162"/>
                  <a:gd name="T72" fmla="*/ 18 w 73"/>
                  <a:gd name="T73" fmla="*/ 43 h 162"/>
                  <a:gd name="T74" fmla="*/ 11 w 73"/>
                  <a:gd name="T75" fmla="*/ 43 h 162"/>
                  <a:gd name="T76" fmla="*/ 9 w 73"/>
                  <a:gd name="T77" fmla="*/ 51 h 162"/>
                  <a:gd name="T78" fmla="*/ 7 w 73"/>
                  <a:gd name="T79" fmla="*/ 60 h 162"/>
                  <a:gd name="T80" fmla="*/ 3 w 73"/>
                  <a:gd name="T81" fmla="*/ 67 h 162"/>
                  <a:gd name="T82" fmla="*/ 0 w 73"/>
                  <a:gd name="T83" fmla="*/ 69 h 162"/>
                  <a:gd name="T84" fmla="*/ 8 w 73"/>
                  <a:gd name="T85" fmla="*/ 78 h 162"/>
                  <a:gd name="T86" fmla="*/ 18 w 73"/>
                  <a:gd name="T87" fmla="*/ 95 h 162"/>
                  <a:gd name="T88" fmla="*/ 16 w 73"/>
                  <a:gd name="T89" fmla="*/ 109 h 162"/>
                  <a:gd name="T90" fmla="*/ 20 w 73"/>
                  <a:gd name="T91" fmla="*/ 114 h 162"/>
                  <a:gd name="T92" fmla="*/ 28 w 73"/>
                  <a:gd name="T93" fmla="*/ 113 h 162"/>
                  <a:gd name="T94" fmla="*/ 36 w 73"/>
                  <a:gd name="T95" fmla="*/ 104 h 162"/>
                  <a:gd name="T96" fmla="*/ 40 w 73"/>
                  <a:gd name="T97" fmla="*/ 107 h 162"/>
                  <a:gd name="T98" fmla="*/ 43 w 73"/>
                  <a:gd name="T99" fmla="*/ 117 h 162"/>
                  <a:gd name="T100" fmla="*/ 48 w 73"/>
                  <a:gd name="T101" fmla="*/ 135 h 162"/>
                  <a:gd name="T102" fmla="*/ 51 w 73"/>
                  <a:gd name="T103" fmla="*/ 149 h 162"/>
                  <a:gd name="T104" fmla="*/ 52 w 73"/>
                  <a:gd name="T105" fmla="*/ 159 h 162"/>
                  <a:gd name="T106" fmla="*/ 52 w 73"/>
                  <a:gd name="T107" fmla="*/ 162 h 162"/>
                  <a:gd name="T108" fmla="*/ 59 w 73"/>
                  <a:gd name="T109" fmla="*/ 14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 h="162">
                    <a:moveTo>
                      <a:pt x="59" y="147"/>
                    </a:moveTo>
                    <a:cubicBezTo>
                      <a:pt x="59" y="144"/>
                      <a:pt x="57" y="144"/>
                      <a:pt x="57" y="141"/>
                    </a:cubicBezTo>
                    <a:cubicBezTo>
                      <a:pt x="57" y="138"/>
                      <a:pt x="57" y="133"/>
                      <a:pt x="53" y="130"/>
                    </a:cubicBezTo>
                    <a:cubicBezTo>
                      <a:pt x="50" y="127"/>
                      <a:pt x="48" y="123"/>
                      <a:pt x="50" y="121"/>
                    </a:cubicBezTo>
                    <a:cubicBezTo>
                      <a:pt x="52" y="120"/>
                      <a:pt x="50" y="115"/>
                      <a:pt x="51" y="115"/>
                    </a:cubicBezTo>
                    <a:cubicBezTo>
                      <a:pt x="52" y="116"/>
                      <a:pt x="54" y="112"/>
                      <a:pt x="52" y="111"/>
                    </a:cubicBezTo>
                    <a:cubicBezTo>
                      <a:pt x="50" y="110"/>
                      <a:pt x="52" y="106"/>
                      <a:pt x="50" y="105"/>
                    </a:cubicBezTo>
                    <a:cubicBezTo>
                      <a:pt x="48" y="105"/>
                      <a:pt x="44" y="99"/>
                      <a:pt x="44" y="98"/>
                    </a:cubicBezTo>
                    <a:cubicBezTo>
                      <a:pt x="44" y="96"/>
                      <a:pt x="45" y="86"/>
                      <a:pt x="45" y="84"/>
                    </a:cubicBezTo>
                    <a:cubicBezTo>
                      <a:pt x="46" y="82"/>
                      <a:pt x="49" y="81"/>
                      <a:pt x="50" y="81"/>
                    </a:cubicBezTo>
                    <a:cubicBezTo>
                      <a:pt x="51" y="81"/>
                      <a:pt x="55" y="82"/>
                      <a:pt x="57" y="79"/>
                    </a:cubicBezTo>
                    <a:cubicBezTo>
                      <a:pt x="58" y="77"/>
                      <a:pt x="64" y="77"/>
                      <a:pt x="64" y="75"/>
                    </a:cubicBezTo>
                    <a:cubicBezTo>
                      <a:pt x="65" y="73"/>
                      <a:pt x="69" y="73"/>
                      <a:pt x="69" y="71"/>
                    </a:cubicBezTo>
                    <a:cubicBezTo>
                      <a:pt x="69" y="69"/>
                      <a:pt x="73" y="64"/>
                      <a:pt x="73" y="64"/>
                    </a:cubicBezTo>
                    <a:cubicBezTo>
                      <a:pt x="73" y="64"/>
                      <a:pt x="73" y="64"/>
                      <a:pt x="73" y="64"/>
                    </a:cubicBezTo>
                    <a:cubicBezTo>
                      <a:pt x="73" y="63"/>
                      <a:pt x="72" y="64"/>
                      <a:pt x="69" y="65"/>
                    </a:cubicBezTo>
                    <a:cubicBezTo>
                      <a:pt x="66" y="66"/>
                      <a:pt x="64" y="64"/>
                      <a:pt x="64" y="62"/>
                    </a:cubicBezTo>
                    <a:cubicBezTo>
                      <a:pt x="64" y="60"/>
                      <a:pt x="61" y="60"/>
                      <a:pt x="59" y="60"/>
                    </a:cubicBezTo>
                    <a:cubicBezTo>
                      <a:pt x="57" y="60"/>
                      <a:pt x="59" y="56"/>
                      <a:pt x="59" y="54"/>
                    </a:cubicBezTo>
                    <a:cubicBezTo>
                      <a:pt x="60" y="52"/>
                      <a:pt x="59" y="50"/>
                      <a:pt x="56" y="50"/>
                    </a:cubicBezTo>
                    <a:cubicBezTo>
                      <a:pt x="54" y="50"/>
                      <a:pt x="52" y="45"/>
                      <a:pt x="53" y="43"/>
                    </a:cubicBezTo>
                    <a:cubicBezTo>
                      <a:pt x="54" y="42"/>
                      <a:pt x="48" y="40"/>
                      <a:pt x="46" y="42"/>
                    </a:cubicBezTo>
                    <a:cubicBezTo>
                      <a:pt x="43" y="43"/>
                      <a:pt x="45" y="39"/>
                      <a:pt x="44" y="37"/>
                    </a:cubicBezTo>
                    <a:cubicBezTo>
                      <a:pt x="43" y="35"/>
                      <a:pt x="48" y="29"/>
                      <a:pt x="51" y="25"/>
                    </a:cubicBezTo>
                    <a:cubicBezTo>
                      <a:pt x="55" y="22"/>
                      <a:pt x="53" y="17"/>
                      <a:pt x="53" y="13"/>
                    </a:cubicBezTo>
                    <a:cubicBezTo>
                      <a:pt x="53" y="9"/>
                      <a:pt x="52" y="9"/>
                      <a:pt x="50" y="9"/>
                    </a:cubicBezTo>
                    <a:cubicBezTo>
                      <a:pt x="48" y="9"/>
                      <a:pt x="48" y="6"/>
                      <a:pt x="48" y="4"/>
                    </a:cubicBezTo>
                    <a:cubicBezTo>
                      <a:pt x="48" y="2"/>
                      <a:pt x="44" y="0"/>
                      <a:pt x="42" y="1"/>
                    </a:cubicBezTo>
                    <a:cubicBezTo>
                      <a:pt x="42" y="2"/>
                      <a:pt x="41" y="2"/>
                      <a:pt x="41" y="2"/>
                    </a:cubicBezTo>
                    <a:cubicBezTo>
                      <a:pt x="41" y="2"/>
                      <a:pt x="41" y="2"/>
                      <a:pt x="41" y="2"/>
                    </a:cubicBezTo>
                    <a:cubicBezTo>
                      <a:pt x="41" y="2"/>
                      <a:pt x="40" y="6"/>
                      <a:pt x="39" y="6"/>
                    </a:cubicBezTo>
                    <a:cubicBezTo>
                      <a:pt x="38" y="7"/>
                      <a:pt x="38" y="9"/>
                      <a:pt x="40" y="12"/>
                    </a:cubicBezTo>
                    <a:cubicBezTo>
                      <a:pt x="42" y="15"/>
                      <a:pt x="36" y="14"/>
                      <a:pt x="36" y="12"/>
                    </a:cubicBezTo>
                    <a:cubicBezTo>
                      <a:pt x="35" y="10"/>
                      <a:pt x="31" y="13"/>
                      <a:pt x="29" y="15"/>
                    </a:cubicBezTo>
                    <a:cubicBezTo>
                      <a:pt x="26" y="17"/>
                      <a:pt x="23" y="18"/>
                      <a:pt x="23" y="22"/>
                    </a:cubicBezTo>
                    <a:cubicBezTo>
                      <a:pt x="23" y="26"/>
                      <a:pt x="20" y="29"/>
                      <a:pt x="21" y="32"/>
                    </a:cubicBezTo>
                    <a:cubicBezTo>
                      <a:pt x="21" y="35"/>
                      <a:pt x="17" y="41"/>
                      <a:pt x="18" y="43"/>
                    </a:cubicBezTo>
                    <a:cubicBezTo>
                      <a:pt x="18" y="45"/>
                      <a:pt x="12" y="43"/>
                      <a:pt x="11" y="43"/>
                    </a:cubicBezTo>
                    <a:cubicBezTo>
                      <a:pt x="10" y="43"/>
                      <a:pt x="10" y="49"/>
                      <a:pt x="9" y="51"/>
                    </a:cubicBezTo>
                    <a:cubicBezTo>
                      <a:pt x="8" y="53"/>
                      <a:pt x="9" y="60"/>
                      <a:pt x="7" y="60"/>
                    </a:cubicBezTo>
                    <a:cubicBezTo>
                      <a:pt x="5" y="60"/>
                      <a:pt x="3" y="67"/>
                      <a:pt x="3" y="67"/>
                    </a:cubicBezTo>
                    <a:cubicBezTo>
                      <a:pt x="3" y="67"/>
                      <a:pt x="1" y="68"/>
                      <a:pt x="0" y="69"/>
                    </a:cubicBezTo>
                    <a:cubicBezTo>
                      <a:pt x="2" y="73"/>
                      <a:pt x="5" y="76"/>
                      <a:pt x="8" y="78"/>
                    </a:cubicBezTo>
                    <a:cubicBezTo>
                      <a:pt x="13" y="80"/>
                      <a:pt x="16" y="90"/>
                      <a:pt x="18" y="95"/>
                    </a:cubicBezTo>
                    <a:cubicBezTo>
                      <a:pt x="19" y="100"/>
                      <a:pt x="18" y="106"/>
                      <a:pt x="16" y="109"/>
                    </a:cubicBezTo>
                    <a:cubicBezTo>
                      <a:pt x="15" y="112"/>
                      <a:pt x="17" y="112"/>
                      <a:pt x="20" y="114"/>
                    </a:cubicBezTo>
                    <a:cubicBezTo>
                      <a:pt x="23" y="115"/>
                      <a:pt x="26" y="116"/>
                      <a:pt x="28" y="113"/>
                    </a:cubicBezTo>
                    <a:cubicBezTo>
                      <a:pt x="31" y="110"/>
                      <a:pt x="35" y="107"/>
                      <a:pt x="36" y="104"/>
                    </a:cubicBezTo>
                    <a:cubicBezTo>
                      <a:pt x="36" y="101"/>
                      <a:pt x="38" y="106"/>
                      <a:pt x="40" y="107"/>
                    </a:cubicBezTo>
                    <a:cubicBezTo>
                      <a:pt x="42" y="109"/>
                      <a:pt x="43" y="113"/>
                      <a:pt x="43" y="117"/>
                    </a:cubicBezTo>
                    <a:cubicBezTo>
                      <a:pt x="44" y="121"/>
                      <a:pt x="44" y="132"/>
                      <a:pt x="48" y="135"/>
                    </a:cubicBezTo>
                    <a:cubicBezTo>
                      <a:pt x="52" y="139"/>
                      <a:pt x="52" y="146"/>
                      <a:pt x="51" y="149"/>
                    </a:cubicBezTo>
                    <a:cubicBezTo>
                      <a:pt x="50" y="152"/>
                      <a:pt x="53" y="156"/>
                      <a:pt x="52" y="159"/>
                    </a:cubicBezTo>
                    <a:cubicBezTo>
                      <a:pt x="52" y="160"/>
                      <a:pt x="52" y="161"/>
                      <a:pt x="52" y="162"/>
                    </a:cubicBezTo>
                    <a:cubicBezTo>
                      <a:pt x="55" y="162"/>
                      <a:pt x="59" y="147"/>
                      <a:pt x="59" y="14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0" name="Freeform 119"/>
              <p:cNvSpPr>
                <a:spLocks/>
              </p:cNvSpPr>
              <p:nvPr/>
            </p:nvSpPr>
            <p:spPr bwMode="auto">
              <a:xfrm>
                <a:off x="3458" y="2703"/>
                <a:ext cx="39" cy="23"/>
              </a:xfrm>
              <a:custGeom>
                <a:avLst/>
                <a:gdLst>
                  <a:gd name="T0" fmla="*/ 25 w 26"/>
                  <a:gd name="T1" fmla="*/ 5 h 15"/>
                  <a:gd name="T2" fmla="*/ 15 w 26"/>
                  <a:gd name="T3" fmla="*/ 2 h 15"/>
                  <a:gd name="T4" fmla="*/ 8 w 26"/>
                  <a:gd name="T5" fmla="*/ 1 h 15"/>
                  <a:gd name="T6" fmla="*/ 2 w 26"/>
                  <a:gd name="T7" fmla="*/ 6 h 15"/>
                  <a:gd name="T8" fmla="*/ 0 w 26"/>
                  <a:gd name="T9" fmla="*/ 10 h 15"/>
                  <a:gd name="T10" fmla="*/ 2 w 26"/>
                  <a:gd name="T11" fmla="*/ 12 h 15"/>
                  <a:gd name="T12" fmla="*/ 8 w 26"/>
                  <a:gd name="T13" fmla="*/ 13 h 15"/>
                  <a:gd name="T14" fmla="*/ 16 w 26"/>
                  <a:gd name="T15" fmla="*/ 14 h 15"/>
                  <a:gd name="T16" fmla="*/ 25 w 26"/>
                  <a:gd name="T17" fmla="*/ 13 h 15"/>
                  <a:gd name="T18" fmla="*/ 24 w 26"/>
                  <a:gd name="T19" fmla="*/ 5 h 15"/>
                  <a:gd name="T20" fmla="*/ 25 w 26"/>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5">
                    <a:moveTo>
                      <a:pt x="25" y="5"/>
                    </a:moveTo>
                    <a:cubicBezTo>
                      <a:pt x="20" y="0"/>
                      <a:pt x="18" y="4"/>
                      <a:pt x="15" y="2"/>
                    </a:cubicBezTo>
                    <a:cubicBezTo>
                      <a:pt x="11" y="0"/>
                      <a:pt x="10" y="0"/>
                      <a:pt x="8" y="1"/>
                    </a:cubicBezTo>
                    <a:cubicBezTo>
                      <a:pt x="6" y="2"/>
                      <a:pt x="4" y="2"/>
                      <a:pt x="2" y="6"/>
                    </a:cubicBezTo>
                    <a:cubicBezTo>
                      <a:pt x="1" y="8"/>
                      <a:pt x="1" y="9"/>
                      <a:pt x="0" y="10"/>
                    </a:cubicBezTo>
                    <a:cubicBezTo>
                      <a:pt x="1" y="11"/>
                      <a:pt x="1" y="12"/>
                      <a:pt x="2" y="12"/>
                    </a:cubicBezTo>
                    <a:cubicBezTo>
                      <a:pt x="4" y="11"/>
                      <a:pt x="5" y="14"/>
                      <a:pt x="8" y="13"/>
                    </a:cubicBezTo>
                    <a:cubicBezTo>
                      <a:pt x="11" y="12"/>
                      <a:pt x="12" y="15"/>
                      <a:pt x="16" y="14"/>
                    </a:cubicBezTo>
                    <a:cubicBezTo>
                      <a:pt x="20" y="13"/>
                      <a:pt x="23" y="15"/>
                      <a:pt x="25" y="13"/>
                    </a:cubicBezTo>
                    <a:cubicBezTo>
                      <a:pt x="26" y="10"/>
                      <a:pt x="24" y="5"/>
                      <a:pt x="24" y="5"/>
                    </a:cubicBezTo>
                    <a:cubicBezTo>
                      <a:pt x="24" y="5"/>
                      <a:pt x="24" y="5"/>
                      <a:pt x="25"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1" name="Freeform 120"/>
              <p:cNvSpPr>
                <a:spLocks/>
              </p:cNvSpPr>
              <p:nvPr/>
            </p:nvSpPr>
            <p:spPr bwMode="auto">
              <a:xfrm>
                <a:off x="3458" y="2703"/>
                <a:ext cx="39" cy="23"/>
              </a:xfrm>
              <a:custGeom>
                <a:avLst/>
                <a:gdLst>
                  <a:gd name="T0" fmla="*/ 25 w 26"/>
                  <a:gd name="T1" fmla="*/ 5 h 15"/>
                  <a:gd name="T2" fmla="*/ 15 w 26"/>
                  <a:gd name="T3" fmla="*/ 2 h 15"/>
                  <a:gd name="T4" fmla="*/ 8 w 26"/>
                  <a:gd name="T5" fmla="*/ 1 h 15"/>
                  <a:gd name="T6" fmla="*/ 2 w 26"/>
                  <a:gd name="T7" fmla="*/ 6 h 15"/>
                  <a:gd name="T8" fmla="*/ 0 w 26"/>
                  <a:gd name="T9" fmla="*/ 10 h 15"/>
                  <a:gd name="T10" fmla="*/ 2 w 26"/>
                  <a:gd name="T11" fmla="*/ 12 h 15"/>
                  <a:gd name="T12" fmla="*/ 8 w 26"/>
                  <a:gd name="T13" fmla="*/ 13 h 15"/>
                  <a:gd name="T14" fmla="*/ 16 w 26"/>
                  <a:gd name="T15" fmla="*/ 14 h 15"/>
                  <a:gd name="T16" fmla="*/ 25 w 26"/>
                  <a:gd name="T17" fmla="*/ 13 h 15"/>
                  <a:gd name="T18" fmla="*/ 24 w 26"/>
                  <a:gd name="T19" fmla="*/ 5 h 15"/>
                  <a:gd name="T20" fmla="*/ 25 w 26"/>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15">
                    <a:moveTo>
                      <a:pt x="25" y="5"/>
                    </a:moveTo>
                    <a:cubicBezTo>
                      <a:pt x="20" y="0"/>
                      <a:pt x="18" y="4"/>
                      <a:pt x="15" y="2"/>
                    </a:cubicBezTo>
                    <a:cubicBezTo>
                      <a:pt x="11" y="0"/>
                      <a:pt x="10" y="0"/>
                      <a:pt x="8" y="1"/>
                    </a:cubicBezTo>
                    <a:cubicBezTo>
                      <a:pt x="6" y="2"/>
                      <a:pt x="4" y="2"/>
                      <a:pt x="2" y="6"/>
                    </a:cubicBezTo>
                    <a:cubicBezTo>
                      <a:pt x="1" y="8"/>
                      <a:pt x="1" y="9"/>
                      <a:pt x="0" y="10"/>
                    </a:cubicBezTo>
                    <a:cubicBezTo>
                      <a:pt x="1" y="11"/>
                      <a:pt x="1" y="12"/>
                      <a:pt x="2" y="12"/>
                    </a:cubicBezTo>
                    <a:cubicBezTo>
                      <a:pt x="4" y="11"/>
                      <a:pt x="5" y="14"/>
                      <a:pt x="8" y="13"/>
                    </a:cubicBezTo>
                    <a:cubicBezTo>
                      <a:pt x="11" y="12"/>
                      <a:pt x="12" y="15"/>
                      <a:pt x="16" y="14"/>
                    </a:cubicBezTo>
                    <a:cubicBezTo>
                      <a:pt x="20" y="13"/>
                      <a:pt x="23" y="15"/>
                      <a:pt x="25" y="13"/>
                    </a:cubicBezTo>
                    <a:cubicBezTo>
                      <a:pt x="26" y="10"/>
                      <a:pt x="24" y="5"/>
                      <a:pt x="24" y="5"/>
                    </a:cubicBezTo>
                    <a:cubicBezTo>
                      <a:pt x="24" y="5"/>
                      <a:pt x="24" y="5"/>
                      <a:pt x="25"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2" name="Freeform 121"/>
              <p:cNvSpPr>
                <a:spLocks/>
              </p:cNvSpPr>
              <p:nvPr/>
            </p:nvSpPr>
            <p:spPr bwMode="auto">
              <a:xfrm>
                <a:off x="3620" y="2771"/>
                <a:ext cx="94" cy="197"/>
              </a:xfrm>
              <a:custGeom>
                <a:avLst/>
                <a:gdLst>
                  <a:gd name="T0" fmla="*/ 46 w 63"/>
                  <a:gd name="T1" fmla="*/ 16 h 132"/>
                  <a:gd name="T2" fmla="*/ 38 w 63"/>
                  <a:gd name="T3" fmla="*/ 10 h 132"/>
                  <a:gd name="T4" fmla="*/ 36 w 63"/>
                  <a:gd name="T5" fmla="*/ 4 h 132"/>
                  <a:gd name="T6" fmla="*/ 28 w 63"/>
                  <a:gd name="T7" fmla="*/ 1 h 132"/>
                  <a:gd name="T8" fmla="*/ 22 w 63"/>
                  <a:gd name="T9" fmla="*/ 5 h 132"/>
                  <a:gd name="T10" fmla="*/ 16 w 63"/>
                  <a:gd name="T11" fmla="*/ 6 h 132"/>
                  <a:gd name="T12" fmla="*/ 8 w 63"/>
                  <a:gd name="T13" fmla="*/ 6 h 132"/>
                  <a:gd name="T14" fmla="*/ 2 w 63"/>
                  <a:gd name="T15" fmla="*/ 7 h 132"/>
                  <a:gd name="T16" fmla="*/ 0 w 63"/>
                  <a:gd name="T17" fmla="*/ 9 h 132"/>
                  <a:gd name="T18" fmla="*/ 3 w 63"/>
                  <a:gd name="T19" fmla="*/ 13 h 132"/>
                  <a:gd name="T20" fmla="*/ 7 w 63"/>
                  <a:gd name="T21" fmla="*/ 20 h 132"/>
                  <a:gd name="T22" fmla="*/ 14 w 63"/>
                  <a:gd name="T23" fmla="*/ 24 h 132"/>
                  <a:gd name="T24" fmla="*/ 20 w 63"/>
                  <a:gd name="T25" fmla="*/ 25 h 132"/>
                  <a:gd name="T26" fmla="*/ 23 w 63"/>
                  <a:gd name="T27" fmla="*/ 32 h 132"/>
                  <a:gd name="T28" fmla="*/ 16 w 63"/>
                  <a:gd name="T29" fmla="*/ 35 h 132"/>
                  <a:gd name="T30" fmla="*/ 26 w 63"/>
                  <a:gd name="T31" fmla="*/ 44 h 132"/>
                  <a:gd name="T32" fmla="*/ 30 w 63"/>
                  <a:gd name="T33" fmla="*/ 51 h 132"/>
                  <a:gd name="T34" fmla="*/ 37 w 63"/>
                  <a:gd name="T35" fmla="*/ 60 h 132"/>
                  <a:gd name="T36" fmla="*/ 44 w 63"/>
                  <a:gd name="T37" fmla="*/ 67 h 132"/>
                  <a:gd name="T38" fmla="*/ 46 w 63"/>
                  <a:gd name="T39" fmla="*/ 76 h 132"/>
                  <a:gd name="T40" fmla="*/ 48 w 63"/>
                  <a:gd name="T41" fmla="*/ 90 h 132"/>
                  <a:gd name="T42" fmla="*/ 42 w 63"/>
                  <a:gd name="T43" fmla="*/ 100 h 132"/>
                  <a:gd name="T44" fmla="*/ 35 w 63"/>
                  <a:gd name="T45" fmla="*/ 105 h 132"/>
                  <a:gd name="T46" fmla="*/ 35 w 63"/>
                  <a:gd name="T47" fmla="*/ 112 h 132"/>
                  <a:gd name="T48" fmla="*/ 25 w 63"/>
                  <a:gd name="T49" fmla="*/ 112 h 132"/>
                  <a:gd name="T50" fmla="*/ 20 w 63"/>
                  <a:gd name="T51" fmla="*/ 116 h 132"/>
                  <a:gd name="T52" fmla="*/ 24 w 63"/>
                  <a:gd name="T53" fmla="*/ 119 h 132"/>
                  <a:gd name="T54" fmla="*/ 21 w 63"/>
                  <a:gd name="T55" fmla="*/ 127 h 132"/>
                  <a:gd name="T56" fmla="*/ 25 w 63"/>
                  <a:gd name="T57" fmla="*/ 130 h 132"/>
                  <a:gd name="T58" fmla="*/ 33 w 63"/>
                  <a:gd name="T59" fmla="*/ 124 h 132"/>
                  <a:gd name="T60" fmla="*/ 35 w 63"/>
                  <a:gd name="T61" fmla="*/ 121 h 132"/>
                  <a:gd name="T62" fmla="*/ 38 w 63"/>
                  <a:gd name="T63" fmla="*/ 116 h 132"/>
                  <a:gd name="T64" fmla="*/ 43 w 63"/>
                  <a:gd name="T65" fmla="*/ 115 h 132"/>
                  <a:gd name="T66" fmla="*/ 55 w 63"/>
                  <a:gd name="T67" fmla="*/ 110 h 132"/>
                  <a:gd name="T68" fmla="*/ 61 w 63"/>
                  <a:gd name="T69" fmla="*/ 98 h 132"/>
                  <a:gd name="T70" fmla="*/ 59 w 63"/>
                  <a:gd name="T71" fmla="*/ 78 h 132"/>
                  <a:gd name="T72" fmla="*/ 51 w 63"/>
                  <a:gd name="T73" fmla="*/ 65 h 132"/>
                  <a:gd name="T74" fmla="*/ 37 w 63"/>
                  <a:gd name="T75" fmla="*/ 53 h 132"/>
                  <a:gd name="T76" fmla="*/ 33 w 63"/>
                  <a:gd name="T77" fmla="*/ 47 h 132"/>
                  <a:gd name="T78" fmla="*/ 31 w 63"/>
                  <a:gd name="T79" fmla="*/ 35 h 132"/>
                  <a:gd name="T80" fmla="*/ 37 w 63"/>
                  <a:gd name="T81" fmla="*/ 28 h 132"/>
                  <a:gd name="T82" fmla="*/ 41 w 63"/>
                  <a:gd name="T83" fmla="*/ 22 h 132"/>
                  <a:gd name="T84" fmla="*/ 47 w 63"/>
                  <a:gd name="T85" fmla="*/ 18 h 132"/>
                  <a:gd name="T86" fmla="*/ 48 w 63"/>
                  <a:gd name="T87" fmla="*/ 17 h 132"/>
                  <a:gd name="T88" fmla="*/ 46 w 63"/>
                  <a:gd name="T89" fmla="*/ 1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 h="132">
                    <a:moveTo>
                      <a:pt x="46" y="16"/>
                    </a:moveTo>
                    <a:cubicBezTo>
                      <a:pt x="44" y="16"/>
                      <a:pt x="38" y="11"/>
                      <a:pt x="38" y="10"/>
                    </a:cubicBezTo>
                    <a:cubicBezTo>
                      <a:pt x="38" y="8"/>
                      <a:pt x="41" y="5"/>
                      <a:pt x="36" y="4"/>
                    </a:cubicBezTo>
                    <a:cubicBezTo>
                      <a:pt x="30" y="4"/>
                      <a:pt x="29" y="2"/>
                      <a:pt x="28" y="1"/>
                    </a:cubicBezTo>
                    <a:cubicBezTo>
                      <a:pt x="27" y="0"/>
                      <a:pt x="23" y="3"/>
                      <a:pt x="22" y="5"/>
                    </a:cubicBezTo>
                    <a:cubicBezTo>
                      <a:pt x="20" y="8"/>
                      <a:pt x="19" y="4"/>
                      <a:pt x="16" y="6"/>
                    </a:cubicBezTo>
                    <a:cubicBezTo>
                      <a:pt x="13" y="8"/>
                      <a:pt x="10" y="4"/>
                      <a:pt x="8" y="6"/>
                    </a:cubicBezTo>
                    <a:cubicBezTo>
                      <a:pt x="7" y="9"/>
                      <a:pt x="4" y="5"/>
                      <a:pt x="2" y="7"/>
                    </a:cubicBezTo>
                    <a:cubicBezTo>
                      <a:pt x="1" y="8"/>
                      <a:pt x="0" y="8"/>
                      <a:pt x="0" y="9"/>
                    </a:cubicBezTo>
                    <a:cubicBezTo>
                      <a:pt x="1" y="10"/>
                      <a:pt x="3" y="12"/>
                      <a:pt x="3" y="13"/>
                    </a:cubicBezTo>
                    <a:cubicBezTo>
                      <a:pt x="3" y="15"/>
                      <a:pt x="7" y="17"/>
                      <a:pt x="7" y="20"/>
                    </a:cubicBezTo>
                    <a:cubicBezTo>
                      <a:pt x="7" y="22"/>
                      <a:pt x="13" y="25"/>
                      <a:pt x="14" y="24"/>
                    </a:cubicBezTo>
                    <a:cubicBezTo>
                      <a:pt x="16" y="22"/>
                      <a:pt x="20" y="21"/>
                      <a:pt x="20" y="25"/>
                    </a:cubicBezTo>
                    <a:cubicBezTo>
                      <a:pt x="21" y="29"/>
                      <a:pt x="23" y="29"/>
                      <a:pt x="23" y="32"/>
                    </a:cubicBezTo>
                    <a:cubicBezTo>
                      <a:pt x="23" y="34"/>
                      <a:pt x="17" y="33"/>
                      <a:pt x="16" y="35"/>
                    </a:cubicBezTo>
                    <a:cubicBezTo>
                      <a:pt x="15" y="38"/>
                      <a:pt x="26" y="41"/>
                      <a:pt x="26" y="44"/>
                    </a:cubicBezTo>
                    <a:cubicBezTo>
                      <a:pt x="26" y="46"/>
                      <a:pt x="29" y="49"/>
                      <a:pt x="30" y="51"/>
                    </a:cubicBezTo>
                    <a:cubicBezTo>
                      <a:pt x="31" y="54"/>
                      <a:pt x="36" y="57"/>
                      <a:pt x="37" y="60"/>
                    </a:cubicBezTo>
                    <a:cubicBezTo>
                      <a:pt x="38" y="64"/>
                      <a:pt x="42" y="65"/>
                      <a:pt x="44" y="67"/>
                    </a:cubicBezTo>
                    <a:cubicBezTo>
                      <a:pt x="46" y="69"/>
                      <a:pt x="46" y="72"/>
                      <a:pt x="46" y="76"/>
                    </a:cubicBezTo>
                    <a:cubicBezTo>
                      <a:pt x="45" y="79"/>
                      <a:pt x="45" y="85"/>
                      <a:pt x="48" y="90"/>
                    </a:cubicBezTo>
                    <a:cubicBezTo>
                      <a:pt x="52" y="95"/>
                      <a:pt x="45" y="97"/>
                      <a:pt x="42" y="100"/>
                    </a:cubicBezTo>
                    <a:cubicBezTo>
                      <a:pt x="40" y="102"/>
                      <a:pt x="41" y="106"/>
                      <a:pt x="35" y="105"/>
                    </a:cubicBezTo>
                    <a:cubicBezTo>
                      <a:pt x="28" y="103"/>
                      <a:pt x="36" y="110"/>
                      <a:pt x="35" y="112"/>
                    </a:cubicBezTo>
                    <a:cubicBezTo>
                      <a:pt x="34" y="114"/>
                      <a:pt x="25" y="110"/>
                      <a:pt x="25" y="112"/>
                    </a:cubicBezTo>
                    <a:cubicBezTo>
                      <a:pt x="25" y="113"/>
                      <a:pt x="22" y="115"/>
                      <a:pt x="20" y="116"/>
                    </a:cubicBezTo>
                    <a:cubicBezTo>
                      <a:pt x="21" y="118"/>
                      <a:pt x="22" y="118"/>
                      <a:pt x="24" y="119"/>
                    </a:cubicBezTo>
                    <a:cubicBezTo>
                      <a:pt x="26" y="120"/>
                      <a:pt x="21" y="123"/>
                      <a:pt x="21" y="127"/>
                    </a:cubicBezTo>
                    <a:cubicBezTo>
                      <a:pt x="21" y="131"/>
                      <a:pt x="24" y="132"/>
                      <a:pt x="25" y="130"/>
                    </a:cubicBezTo>
                    <a:cubicBezTo>
                      <a:pt x="27" y="128"/>
                      <a:pt x="31" y="125"/>
                      <a:pt x="33" y="124"/>
                    </a:cubicBezTo>
                    <a:cubicBezTo>
                      <a:pt x="35" y="124"/>
                      <a:pt x="33" y="121"/>
                      <a:pt x="35" y="121"/>
                    </a:cubicBezTo>
                    <a:cubicBezTo>
                      <a:pt x="37" y="121"/>
                      <a:pt x="37" y="118"/>
                      <a:pt x="38" y="116"/>
                    </a:cubicBezTo>
                    <a:cubicBezTo>
                      <a:pt x="38" y="115"/>
                      <a:pt x="40" y="115"/>
                      <a:pt x="43" y="115"/>
                    </a:cubicBezTo>
                    <a:cubicBezTo>
                      <a:pt x="46" y="116"/>
                      <a:pt x="50" y="113"/>
                      <a:pt x="55" y="110"/>
                    </a:cubicBezTo>
                    <a:cubicBezTo>
                      <a:pt x="59" y="107"/>
                      <a:pt x="60" y="106"/>
                      <a:pt x="61" y="98"/>
                    </a:cubicBezTo>
                    <a:cubicBezTo>
                      <a:pt x="63" y="90"/>
                      <a:pt x="59" y="81"/>
                      <a:pt x="59" y="78"/>
                    </a:cubicBezTo>
                    <a:cubicBezTo>
                      <a:pt x="59" y="76"/>
                      <a:pt x="53" y="65"/>
                      <a:pt x="51" y="65"/>
                    </a:cubicBezTo>
                    <a:cubicBezTo>
                      <a:pt x="49" y="65"/>
                      <a:pt x="39" y="55"/>
                      <a:pt x="37" y="53"/>
                    </a:cubicBezTo>
                    <a:cubicBezTo>
                      <a:pt x="35" y="52"/>
                      <a:pt x="36" y="49"/>
                      <a:pt x="33" y="47"/>
                    </a:cubicBezTo>
                    <a:cubicBezTo>
                      <a:pt x="31" y="45"/>
                      <a:pt x="31" y="39"/>
                      <a:pt x="31" y="35"/>
                    </a:cubicBezTo>
                    <a:cubicBezTo>
                      <a:pt x="32" y="31"/>
                      <a:pt x="38" y="30"/>
                      <a:pt x="37" y="28"/>
                    </a:cubicBezTo>
                    <a:cubicBezTo>
                      <a:pt x="37" y="25"/>
                      <a:pt x="38" y="23"/>
                      <a:pt x="41" y="22"/>
                    </a:cubicBezTo>
                    <a:cubicBezTo>
                      <a:pt x="43" y="22"/>
                      <a:pt x="46" y="20"/>
                      <a:pt x="47" y="18"/>
                    </a:cubicBezTo>
                    <a:cubicBezTo>
                      <a:pt x="48" y="18"/>
                      <a:pt x="48" y="18"/>
                      <a:pt x="48" y="17"/>
                    </a:cubicBezTo>
                    <a:cubicBezTo>
                      <a:pt x="47" y="17"/>
                      <a:pt x="47" y="16"/>
                      <a:pt x="46" y="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3" name="Freeform 123"/>
              <p:cNvSpPr>
                <a:spLocks/>
              </p:cNvSpPr>
              <p:nvPr/>
            </p:nvSpPr>
            <p:spPr bwMode="auto">
              <a:xfrm>
                <a:off x="3618" y="2889"/>
                <a:ext cx="79" cy="55"/>
              </a:xfrm>
              <a:custGeom>
                <a:avLst/>
                <a:gdLst>
                  <a:gd name="T0" fmla="*/ 26 w 53"/>
                  <a:gd name="T1" fmla="*/ 33 h 37"/>
                  <a:gd name="T2" fmla="*/ 36 w 53"/>
                  <a:gd name="T3" fmla="*/ 33 h 37"/>
                  <a:gd name="T4" fmla="*/ 36 w 53"/>
                  <a:gd name="T5" fmla="*/ 26 h 37"/>
                  <a:gd name="T6" fmla="*/ 43 w 53"/>
                  <a:gd name="T7" fmla="*/ 21 h 37"/>
                  <a:gd name="T8" fmla="*/ 49 w 53"/>
                  <a:gd name="T9" fmla="*/ 11 h 37"/>
                  <a:gd name="T10" fmla="*/ 46 w 53"/>
                  <a:gd name="T11" fmla="*/ 0 h 37"/>
                  <a:gd name="T12" fmla="*/ 40 w 53"/>
                  <a:gd name="T13" fmla="*/ 1 h 37"/>
                  <a:gd name="T14" fmla="*/ 34 w 53"/>
                  <a:gd name="T15" fmla="*/ 3 h 37"/>
                  <a:gd name="T16" fmla="*/ 32 w 53"/>
                  <a:gd name="T17" fmla="*/ 5 h 37"/>
                  <a:gd name="T18" fmla="*/ 27 w 53"/>
                  <a:gd name="T19" fmla="*/ 2 h 37"/>
                  <a:gd name="T20" fmla="*/ 15 w 53"/>
                  <a:gd name="T21" fmla="*/ 2 h 37"/>
                  <a:gd name="T22" fmla="*/ 4 w 53"/>
                  <a:gd name="T23" fmla="*/ 8 h 37"/>
                  <a:gd name="T24" fmla="*/ 4 w 53"/>
                  <a:gd name="T25" fmla="*/ 15 h 37"/>
                  <a:gd name="T26" fmla="*/ 5 w 53"/>
                  <a:gd name="T27" fmla="*/ 22 h 37"/>
                  <a:gd name="T28" fmla="*/ 5 w 53"/>
                  <a:gd name="T29" fmla="*/ 22 h 37"/>
                  <a:gd name="T30" fmla="*/ 7 w 53"/>
                  <a:gd name="T31" fmla="*/ 30 h 37"/>
                  <a:gd name="T32" fmla="*/ 13 w 53"/>
                  <a:gd name="T33" fmla="*/ 31 h 37"/>
                  <a:gd name="T34" fmla="*/ 13 w 53"/>
                  <a:gd name="T35" fmla="*/ 35 h 37"/>
                  <a:gd name="T36" fmla="*/ 20 w 53"/>
                  <a:gd name="T37" fmla="*/ 36 h 37"/>
                  <a:gd name="T38" fmla="*/ 21 w 53"/>
                  <a:gd name="T39" fmla="*/ 37 h 37"/>
                  <a:gd name="T40" fmla="*/ 26 w 53"/>
                  <a:gd name="T41" fmla="*/ 3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37">
                    <a:moveTo>
                      <a:pt x="26" y="33"/>
                    </a:moveTo>
                    <a:cubicBezTo>
                      <a:pt x="26" y="31"/>
                      <a:pt x="35" y="35"/>
                      <a:pt x="36" y="33"/>
                    </a:cubicBezTo>
                    <a:cubicBezTo>
                      <a:pt x="37" y="31"/>
                      <a:pt x="29" y="24"/>
                      <a:pt x="36" y="26"/>
                    </a:cubicBezTo>
                    <a:cubicBezTo>
                      <a:pt x="42" y="27"/>
                      <a:pt x="41" y="23"/>
                      <a:pt x="43" y="21"/>
                    </a:cubicBezTo>
                    <a:cubicBezTo>
                      <a:pt x="46" y="18"/>
                      <a:pt x="53" y="16"/>
                      <a:pt x="49" y="11"/>
                    </a:cubicBezTo>
                    <a:cubicBezTo>
                      <a:pt x="47" y="7"/>
                      <a:pt x="46" y="3"/>
                      <a:pt x="46" y="0"/>
                    </a:cubicBezTo>
                    <a:cubicBezTo>
                      <a:pt x="44" y="2"/>
                      <a:pt x="42" y="2"/>
                      <a:pt x="40" y="1"/>
                    </a:cubicBezTo>
                    <a:cubicBezTo>
                      <a:pt x="39" y="1"/>
                      <a:pt x="34" y="0"/>
                      <a:pt x="34" y="3"/>
                    </a:cubicBezTo>
                    <a:cubicBezTo>
                      <a:pt x="34" y="6"/>
                      <a:pt x="32" y="7"/>
                      <a:pt x="32" y="5"/>
                    </a:cubicBezTo>
                    <a:cubicBezTo>
                      <a:pt x="32" y="4"/>
                      <a:pt x="29" y="4"/>
                      <a:pt x="27" y="2"/>
                    </a:cubicBezTo>
                    <a:cubicBezTo>
                      <a:pt x="25" y="0"/>
                      <a:pt x="19" y="3"/>
                      <a:pt x="15" y="2"/>
                    </a:cubicBezTo>
                    <a:cubicBezTo>
                      <a:pt x="12" y="1"/>
                      <a:pt x="7" y="4"/>
                      <a:pt x="4" y="8"/>
                    </a:cubicBezTo>
                    <a:cubicBezTo>
                      <a:pt x="0" y="12"/>
                      <a:pt x="4" y="12"/>
                      <a:pt x="4" y="15"/>
                    </a:cubicBezTo>
                    <a:cubicBezTo>
                      <a:pt x="4" y="19"/>
                      <a:pt x="6" y="19"/>
                      <a:pt x="5" y="22"/>
                    </a:cubicBezTo>
                    <a:cubicBezTo>
                      <a:pt x="5" y="22"/>
                      <a:pt x="5" y="22"/>
                      <a:pt x="5" y="22"/>
                    </a:cubicBezTo>
                    <a:cubicBezTo>
                      <a:pt x="8" y="24"/>
                      <a:pt x="7" y="28"/>
                      <a:pt x="7" y="30"/>
                    </a:cubicBezTo>
                    <a:cubicBezTo>
                      <a:pt x="8" y="32"/>
                      <a:pt x="11" y="31"/>
                      <a:pt x="13" y="31"/>
                    </a:cubicBezTo>
                    <a:cubicBezTo>
                      <a:pt x="15" y="31"/>
                      <a:pt x="12" y="34"/>
                      <a:pt x="13" y="35"/>
                    </a:cubicBezTo>
                    <a:cubicBezTo>
                      <a:pt x="15" y="37"/>
                      <a:pt x="19" y="34"/>
                      <a:pt x="20" y="36"/>
                    </a:cubicBezTo>
                    <a:cubicBezTo>
                      <a:pt x="20" y="37"/>
                      <a:pt x="20" y="37"/>
                      <a:pt x="21" y="37"/>
                    </a:cubicBezTo>
                    <a:cubicBezTo>
                      <a:pt x="23" y="36"/>
                      <a:pt x="26" y="34"/>
                      <a:pt x="26" y="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4" name="Freeform 125"/>
              <p:cNvSpPr>
                <a:spLocks/>
              </p:cNvSpPr>
              <p:nvPr/>
            </p:nvSpPr>
            <p:spPr bwMode="auto">
              <a:xfrm>
                <a:off x="3594" y="2783"/>
                <a:ext cx="95" cy="116"/>
              </a:xfrm>
              <a:custGeom>
                <a:avLst/>
                <a:gdLst>
                  <a:gd name="T0" fmla="*/ 43 w 63"/>
                  <a:gd name="T1" fmla="*/ 36 h 78"/>
                  <a:gd name="T2" fmla="*/ 33 w 63"/>
                  <a:gd name="T3" fmla="*/ 27 h 78"/>
                  <a:gd name="T4" fmla="*/ 40 w 63"/>
                  <a:gd name="T5" fmla="*/ 24 h 78"/>
                  <a:gd name="T6" fmla="*/ 37 w 63"/>
                  <a:gd name="T7" fmla="*/ 17 h 78"/>
                  <a:gd name="T8" fmla="*/ 31 w 63"/>
                  <a:gd name="T9" fmla="*/ 16 h 78"/>
                  <a:gd name="T10" fmla="*/ 24 w 63"/>
                  <a:gd name="T11" fmla="*/ 12 h 78"/>
                  <a:gd name="T12" fmla="*/ 20 w 63"/>
                  <a:gd name="T13" fmla="*/ 5 h 78"/>
                  <a:gd name="T14" fmla="*/ 17 w 63"/>
                  <a:gd name="T15" fmla="*/ 1 h 78"/>
                  <a:gd name="T16" fmla="*/ 13 w 63"/>
                  <a:gd name="T17" fmla="*/ 1 h 78"/>
                  <a:gd name="T18" fmla="*/ 12 w 63"/>
                  <a:gd name="T19" fmla="*/ 5 h 78"/>
                  <a:gd name="T20" fmla="*/ 12 w 63"/>
                  <a:gd name="T21" fmla="*/ 12 h 78"/>
                  <a:gd name="T22" fmla="*/ 7 w 63"/>
                  <a:gd name="T23" fmla="*/ 8 h 78"/>
                  <a:gd name="T24" fmla="*/ 3 w 63"/>
                  <a:gd name="T25" fmla="*/ 15 h 78"/>
                  <a:gd name="T26" fmla="*/ 0 w 63"/>
                  <a:gd name="T27" fmla="*/ 18 h 78"/>
                  <a:gd name="T28" fmla="*/ 1 w 63"/>
                  <a:gd name="T29" fmla="*/ 19 h 78"/>
                  <a:gd name="T30" fmla="*/ 2 w 63"/>
                  <a:gd name="T31" fmla="*/ 26 h 78"/>
                  <a:gd name="T32" fmla="*/ 8 w 63"/>
                  <a:gd name="T33" fmla="*/ 28 h 78"/>
                  <a:gd name="T34" fmla="*/ 7 w 63"/>
                  <a:gd name="T35" fmla="*/ 37 h 78"/>
                  <a:gd name="T36" fmla="*/ 5 w 63"/>
                  <a:gd name="T37" fmla="*/ 44 h 78"/>
                  <a:gd name="T38" fmla="*/ 13 w 63"/>
                  <a:gd name="T39" fmla="*/ 41 h 78"/>
                  <a:gd name="T40" fmla="*/ 19 w 63"/>
                  <a:gd name="T41" fmla="*/ 41 h 78"/>
                  <a:gd name="T42" fmla="*/ 24 w 63"/>
                  <a:gd name="T43" fmla="*/ 39 h 78"/>
                  <a:gd name="T44" fmla="*/ 33 w 63"/>
                  <a:gd name="T45" fmla="*/ 39 h 78"/>
                  <a:gd name="T46" fmla="*/ 39 w 63"/>
                  <a:gd name="T47" fmla="*/ 45 h 78"/>
                  <a:gd name="T48" fmla="*/ 39 w 63"/>
                  <a:gd name="T49" fmla="*/ 55 h 78"/>
                  <a:gd name="T50" fmla="*/ 45 w 63"/>
                  <a:gd name="T51" fmla="*/ 64 h 78"/>
                  <a:gd name="T52" fmla="*/ 44 w 63"/>
                  <a:gd name="T53" fmla="*/ 74 h 78"/>
                  <a:gd name="T54" fmla="*/ 48 w 63"/>
                  <a:gd name="T55" fmla="*/ 76 h 78"/>
                  <a:gd name="T56" fmla="*/ 50 w 63"/>
                  <a:gd name="T57" fmla="*/ 74 h 78"/>
                  <a:gd name="T58" fmla="*/ 56 w 63"/>
                  <a:gd name="T59" fmla="*/ 72 h 78"/>
                  <a:gd name="T60" fmla="*/ 62 w 63"/>
                  <a:gd name="T61" fmla="*/ 71 h 78"/>
                  <a:gd name="T62" fmla="*/ 63 w 63"/>
                  <a:gd name="T63" fmla="*/ 68 h 78"/>
                  <a:gd name="T64" fmla="*/ 61 w 63"/>
                  <a:gd name="T65" fmla="*/ 59 h 78"/>
                  <a:gd name="T66" fmla="*/ 54 w 63"/>
                  <a:gd name="T67" fmla="*/ 52 h 78"/>
                  <a:gd name="T68" fmla="*/ 47 w 63"/>
                  <a:gd name="T69" fmla="*/ 43 h 78"/>
                  <a:gd name="T70" fmla="*/ 43 w 63"/>
                  <a:gd name="T71"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3" h="78">
                    <a:moveTo>
                      <a:pt x="43" y="36"/>
                    </a:moveTo>
                    <a:cubicBezTo>
                      <a:pt x="43" y="33"/>
                      <a:pt x="32" y="30"/>
                      <a:pt x="33" y="27"/>
                    </a:cubicBezTo>
                    <a:cubicBezTo>
                      <a:pt x="34" y="25"/>
                      <a:pt x="40" y="26"/>
                      <a:pt x="40" y="24"/>
                    </a:cubicBezTo>
                    <a:cubicBezTo>
                      <a:pt x="40" y="21"/>
                      <a:pt x="38" y="21"/>
                      <a:pt x="37" y="17"/>
                    </a:cubicBezTo>
                    <a:cubicBezTo>
                      <a:pt x="37" y="13"/>
                      <a:pt x="33" y="14"/>
                      <a:pt x="31" y="16"/>
                    </a:cubicBezTo>
                    <a:cubicBezTo>
                      <a:pt x="30" y="17"/>
                      <a:pt x="24" y="14"/>
                      <a:pt x="24" y="12"/>
                    </a:cubicBezTo>
                    <a:cubicBezTo>
                      <a:pt x="24" y="9"/>
                      <a:pt x="20" y="7"/>
                      <a:pt x="20" y="5"/>
                    </a:cubicBezTo>
                    <a:cubicBezTo>
                      <a:pt x="20" y="4"/>
                      <a:pt x="18" y="2"/>
                      <a:pt x="17" y="1"/>
                    </a:cubicBezTo>
                    <a:cubicBezTo>
                      <a:pt x="15" y="1"/>
                      <a:pt x="14" y="1"/>
                      <a:pt x="13" y="1"/>
                    </a:cubicBezTo>
                    <a:cubicBezTo>
                      <a:pt x="12" y="0"/>
                      <a:pt x="11" y="4"/>
                      <a:pt x="12" y="5"/>
                    </a:cubicBezTo>
                    <a:cubicBezTo>
                      <a:pt x="13" y="6"/>
                      <a:pt x="14" y="13"/>
                      <a:pt x="12" y="12"/>
                    </a:cubicBezTo>
                    <a:cubicBezTo>
                      <a:pt x="9" y="11"/>
                      <a:pt x="9" y="8"/>
                      <a:pt x="7" y="8"/>
                    </a:cubicBezTo>
                    <a:cubicBezTo>
                      <a:pt x="7" y="8"/>
                      <a:pt x="3" y="13"/>
                      <a:pt x="3" y="15"/>
                    </a:cubicBezTo>
                    <a:cubicBezTo>
                      <a:pt x="3" y="16"/>
                      <a:pt x="1" y="17"/>
                      <a:pt x="0" y="18"/>
                    </a:cubicBezTo>
                    <a:cubicBezTo>
                      <a:pt x="0" y="18"/>
                      <a:pt x="1" y="19"/>
                      <a:pt x="1" y="19"/>
                    </a:cubicBezTo>
                    <a:cubicBezTo>
                      <a:pt x="2" y="20"/>
                      <a:pt x="1" y="23"/>
                      <a:pt x="2" y="26"/>
                    </a:cubicBezTo>
                    <a:cubicBezTo>
                      <a:pt x="3" y="28"/>
                      <a:pt x="7" y="24"/>
                      <a:pt x="8" y="28"/>
                    </a:cubicBezTo>
                    <a:cubicBezTo>
                      <a:pt x="9" y="32"/>
                      <a:pt x="7" y="34"/>
                      <a:pt x="7" y="37"/>
                    </a:cubicBezTo>
                    <a:cubicBezTo>
                      <a:pt x="7" y="41"/>
                      <a:pt x="4" y="41"/>
                      <a:pt x="5" y="44"/>
                    </a:cubicBezTo>
                    <a:cubicBezTo>
                      <a:pt x="6" y="47"/>
                      <a:pt x="10" y="43"/>
                      <a:pt x="13" y="41"/>
                    </a:cubicBezTo>
                    <a:cubicBezTo>
                      <a:pt x="16" y="39"/>
                      <a:pt x="18" y="39"/>
                      <a:pt x="19" y="41"/>
                    </a:cubicBezTo>
                    <a:cubicBezTo>
                      <a:pt x="20" y="42"/>
                      <a:pt x="24" y="41"/>
                      <a:pt x="24" y="39"/>
                    </a:cubicBezTo>
                    <a:cubicBezTo>
                      <a:pt x="25" y="37"/>
                      <a:pt x="31" y="36"/>
                      <a:pt x="33" y="39"/>
                    </a:cubicBezTo>
                    <a:cubicBezTo>
                      <a:pt x="34" y="41"/>
                      <a:pt x="36" y="43"/>
                      <a:pt x="39" y="45"/>
                    </a:cubicBezTo>
                    <a:cubicBezTo>
                      <a:pt x="41" y="46"/>
                      <a:pt x="37" y="54"/>
                      <a:pt x="39" y="55"/>
                    </a:cubicBezTo>
                    <a:cubicBezTo>
                      <a:pt x="42" y="56"/>
                      <a:pt x="46" y="60"/>
                      <a:pt x="45" y="64"/>
                    </a:cubicBezTo>
                    <a:cubicBezTo>
                      <a:pt x="45" y="68"/>
                      <a:pt x="47" y="71"/>
                      <a:pt x="44" y="74"/>
                    </a:cubicBezTo>
                    <a:cubicBezTo>
                      <a:pt x="46" y="75"/>
                      <a:pt x="48" y="75"/>
                      <a:pt x="48" y="76"/>
                    </a:cubicBezTo>
                    <a:cubicBezTo>
                      <a:pt x="48" y="78"/>
                      <a:pt x="50" y="77"/>
                      <a:pt x="50" y="74"/>
                    </a:cubicBezTo>
                    <a:cubicBezTo>
                      <a:pt x="50" y="71"/>
                      <a:pt x="55" y="72"/>
                      <a:pt x="56" y="72"/>
                    </a:cubicBezTo>
                    <a:cubicBezTo>
                      <a:pt x="58" y="73"/>
                      <a:pt x="60" y="73"/>
                      <a:pt x="62" y="71"/>
                    </a:cubicBezTo>
                    <a:cubicBezTo>
                      <a:pt x="62" y="70"/>
                      <a:pt x="63" y="69"/>
                      <a:pt x="63" y="68"/>
                    </a:cubicBezTo>
                    <a:cubicBezTo>
                      <a:pt x="63" y="64"/>
                      <a:pt x="63" y="61"/>
                      <a:pt x="61" y="59"/>
                    </a:cubicBezTo>
                    <a:cubicBezTo>
                      <a:pt x="59" y="57"/>
                      <a:pt x="55" y="56"/>
                      <a:pt x="54" y="52"/>
                    </a:cubicBezTo>
                    <a:cubicBezTo>
                      <a:pt x="53" y="49"/>
                      <a:pt x="48" y="46"/>
                      <a:pt x="47" y="43"/>
                    </a:cubicBezTo>
                    <a:cubicBezTo>
                      <a:pt x="46" y="41"/>
                      <a:pt x="43" y="38"/>
                      <a:pt x="43" y="3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5" name="Freeform 127"/>
              <p:cNvSpPr>
                <a:spLocks/>
              </p:cNvSpPr>
              <p:nvPr/>
            </p:nvSpPr>
            <p:spPr bwMode="auto">
              <a:xfrm>
                <a:off x="3561" y="2810"/>
                <a:ext cx="104" cy="194"/>
              </a:xfrm>
              <a:custGeom>
                <a:avLst/>
                <a:gdLst>
                  <a:gd name="T0" fmla="*/ 42 w 69"/>
                  <a:gd name="T1" fmla="*/ 68 h 130"/>
                  <a:gd name="T2" fmla="*/ 42 w 69"/>
                  <a:gd name="T3" fmla="*/ 61 h 130"/>
                  <a:gd name="T4" fmla="*/ 53 w 69"/>
                  <a:gd name="T5" fmla="*/ 55 h 130"/>
                  <a:gd name="T6" fmla="*/ 65 w 69"/>
                  <a:gd name="T7" fmla="*/ 55 h 130"/>
                  <a:gd name="T8" fmla="*/ 66 w 69"/>
                  <a:gd name="T9" fmla="*/ 56 h 130"/>
                  <a:gd name="T10" fmla="*/ 67 w 69"/>
                  <a:gd name="T11" fmla="*/ 46 h 130"/>
                  <a:gd name="T12" fmla="*/ 62 w 69"/>
                  <a:gd name="T13" fmla="*/ 37 h 130"/>
                  <a:gd name="T14" fmla="*/ 61 w 69"/>
                  <a:gd name="T15" fmla="*/ 27 h 130"/>
                  <a:gd name="T16" fmla="*/ 55 w 69"/>
                  <a:gd name="T17" fmla="*/ 21 h 130"/>
                  <a:gd name="T18" fmla="*/ 46 w 69"/>
                  <a:gd name="T19" fmla="*/ 21 h 130"/>
                  <a:gd name="T20" fmla="*/ 41 w 69"/>
                  <a:gd name="T21" fmla="*/ 23 h 130"/>
                  <a:gd name="T22" fmla="*/ 35 w 69"/>
                  <a:gd name="T23" fmla="*/ 23 h 130"/>
                  <a:gd name="T24" fmla="*/ 27 w 69"/>
                  <a:gd name="T25" fmla="*/ 26 h 130"/>
                  <a:gd name="T26" fmla="*/ 29 w 69"/>
                  <a:gd name="T27" fmla="*/ 19 h 130"/>
                  <a:gd name="T28" fmla="*/ 30 w 69"/>
                  <a:gd name="T29" fmla="*/ 10 h 130"/>
                  <a:gd name="T30" fmla="*/ 24 w 69"/>
                  <a:gd name="T31" fmla="*/ 8 h 130"/>
                  <a:gd name="T32" fmla="*/ 23 w 69"/>
                  <a:gd name="T33" fmla="*/ 1 h 130"/>
                  <a:gd name="T34" fmla="*/ 22 w 69"/>
                  <a:gd name="T35" fmla="*/ 0 h 130"/>
                  <a:gd name="T36" fmla="*/ 20 w 69"/>
                  <a:gd name="T37" fmla="*/ 1 h 130"/>
                  <a:gd name="T38" fmla="*/ 13 w 69"/>
                  <a:gd name="T39" fmla="*/ 5 h 130"/>
                  <a:gd name="T40" fmla="*/ 6 w 69"/>
                  <a:gd name="T41" fmla="*/ 7 h 130"/>
                  <a:gd name="T42" fmla="*/ 1 w 69"/>
                  <a:gd name="T43" fmla="*/ 10 h 130"/>
                  <a:gd name="T44" fmla="*/ 0 w 69"/>
                  <a:gd name="T45" fmla="*/ 24 h 130"/>
                  <a:gd name="T46" fmla="*/ 6 w 69"/>
                  <a:gd name="T47" fmla="*/ 31 h 130"/>
                  <a:gd name="T48" fmla="*/ 8 w 69"/>
                  <a:gd name="T49" fmla="*/ 37 h 130"/>
                  <a:gd name="T50" fmla="*/ 7 w 69"/>
                  <a:gd name="T51" fmla="*/ 41 h 130"/>
                  <a:gd name="T52" fmla="*/ 6 w 69"/>
                  <a:gd name="T53" fmla="*/ 47 h 130"/>
                  <a:gd name="T54" fmla="*/ 9 w 69"/>
                  <a:gd name="T55" fmla="*/ 56 h 130"/>
                  <a:gd name="T56" fmla="*/ 13 w 69"/>
                  <a:gd name="T57" fmla="*/ 67 h 130"/>
                  <a:gd name="T58" fmla="*/ 15 w 69"/>
                  <a:gd name="T59" fmla="*/ 73 h 130"/>
                  <a:gd name="T60" fmla="*/ 8 w 69"/>
                  <a:gd name="T61" fmla="*/ 88 h 130"/>
                  <a:gd name="T62" fmla="*/ 5 w 69"/>
                  <a:gd name="T63" fmla="*/ 100 h 130"/>
                  <a:gd name="T64" fmla="*/ 6 w 69"/>
                  <a:gd name="T65" fmla="*/ 108 h 130"/>
                  <a:gd name="T66" fmla="*/ 17 w 69"/>
                  <a:gd name="T67" fmla="*/ 119 h 130"/>
                  <a:gd name="T68" fmla="*/ 20 w 69"/>
                  <a:gd name="T69" fmla="*/ 123 h 130"/>
                  <a:gd name="T70" fmla="*/ 25 w 69"/>
                  <a:gd name="T71" fmla="*/ 123 h 130"/>
                  <a:gd name="T72" fmla="*/ 29 w 69"/>
                  <a:gd name="T73" fmla="*/ 128 h 130"/>
                  <a:gd name="T74" fmla="*/ 36 w 69"/>
                  <a:gd name="T75" fmla="*/ 129 h 130"/>
                  <a:gd name="T76" fmla="*/ 38 w 69"/>
                  <a:gd name="T77" fmla="*/ 126 h 130"/>
                  <a:gd name="T78" fmla="*/ 29 w 69"/>
                  <a:gd name="T79" fmla="*/ 120 h 130"/>
                  <a:gd name="T80" fmla="*/ 23 w 69"/>
                  <a:gd name="T81" fmla="*/ 110 h 130"/>
                  <a:gd name="T82" fmla="*/ 19 w 69"/>
                  <a:gd name="T83" fmla="*/ 102 h 130"/>
                  <a:gd name="T84" fmla="*/ 14 w 69"/>
                  <a:gd name="T85" fmla="*/ 98 h 130"/>
                  <a:gd name="T86" fmla="*/ 15 w 69"/>
                  <a:gd name="T87" fmla="*/ 85 h 130"/>
                  <a:gd name="T88" fmla="*/ 20 w 69"/>
                  <a:gd name="T89" fmla="*/ 67 h 130"/>
                  <a:gd name="T90" fmla="*/ 27 w 69"/>
                  <a:gd name="T91" fmla="*/ 65 h 130"/>
                  <a:gd name="T92" fmla="*/ 33 w 69"/>
                  <a:gd name="T93" fmla="*/ 70 h 130"/>
                  <a:gd name="T94" fmla="*/ 42 w 69"/>
                  <a:gd name="T95" fmla="*/ 75 h 130"/>
                  <a:gd name="T96" fmla="*/ 43 w 69"/>
                  <a:gd name="T97" fmla="*/ 75 h 130"/>
                  <a:gd name="T98" fmla="*/ 43 w 69"/>
                  <a:gd name="T99" fmla="*/ 75 h 130"/>
                  <a:gd name="T100" fmla="*/ 42 w 69"/>
                  <a:gd name="T101" fmla="*/ 68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130">
                    <a:moveTo>
                      <a:pt x="42" y="68"/>
                    </a:moveTo>
                    <a:cubicBezTo>
                      <a:pt x="42" y="65"/>
                      <a:pt x="38" y="65"/>
                      <a:pt x="42" y="61"/>
                    </a:cubicBezTo>
                    <a:cubicBezTo>
                      <a:pt x="45" y="57"/>
                      <a:pt x="50" y="54"/>
                      <a:pt x="53" y="55"/>
                    </a:cubicBezTo>
                    <a:cubicBezTo>
                      <a:pt x="57" y="56"/>
                      <a:pt x="63" y="53"/>
                      <a:pt x="65" y="55"/>
                    </a:cubicBezTo>
                    <a:cubicBezTo>
                      <a:pt x="65" y="56"/>
                      <a:pt x="66" y="56"/>
                      <a:pt x="66" y="56"/>
                    </a:cubicBezTo>
                    <a:cubicBezTo>
                      <a:pt x="69" y="53"/>
                      <a:pt x="67" y="50"/>
                      <a:pt x="67" y="46"/>
                    </a:cubicBezTo>
                    <a:cubicBezTo>
                      <a:pt x="68" y="42"/>
                      <a:pt x="64" y="38"/>
                      <a:pt x="62" y="37"/>
                    </a:cubicBezTo>
                    <a:cubicBezTo>
                      <a:pt x="59" y="36"/>
                      <a:pt x="63" y="28"/>
                      <a:pt x="61" y="27"/>
                    </a:cubicBezTo>
                    <a:cubicBezTo>
                      <a:pt x="58" y="25"/>
                      <a:pt x="56" y="23"/>
                      <a:pt x="55" y="21"/>
                    </a:cubicBezTo>
                    <a:cubicBezTo>
                      <a:pt x="53" y="18"/>
                      <a:pt x="47" y="19"/>
                      <a:pt x="46" y="21"/>
                    </a:cubicBezTo>
                    <a:cubicBezTo>
                      <a:pt x="46" y="23"/>
                      <a:pt x="42" y="24"/>
                      <a:pt x="41" y="23"/>
                    </a:cubicBezTo>
                    <a:cubicBezTo>
                      <a:pt x="40" y="21"/>
                      <a:pt x="38" y="21"/>
                      <a:pt x="35" y="23"/>
                    </a:cubicBezTo>
                    <a:cubicBezTo>
                      <a:pt x="32" y="25"/>
                      <a:pt x="28" y="29"/>
                      <a:pt x="27" y="26"/>
                    </a:cubicBezTo>
                    <a:cubicBezTo>
                      <a:pt x="26" y="23"/>
                      <a:pt x="29" y="23"/>
                      <a:pt x="29" y="19"/>
                    </a:cubicBezTo>
                    <a:cubicBezTo>
                      <a:pt x="29" y="16"/>
                      <a:pt x="31" y="14"/>
                      <a:pt x="30" y="10"/>
                    </a:cubicBezTo>
                    <a:cubicBezTo>
                      <a:pt x="29" y="6"/>
                      <a:pt x="25" y="10"/>
                      <a:pt x="24" y="8"/>
                    </a:cubicBezTo>
                    <a:cubicBezTo>
                      <a:pt x="23" y="5"/>
                      <a:pt x="24" y="2"/>
                      <a:pt x="23" y="1"/>
                    </a:cubicBezTo>
                    <a:cubicBezTo>
                      <a:pt x="23" y="1"/>
                      <a:pt x="22" y="0"/>
                      <a:pt x="22" y="0"/>
                    </a:cubicBezTo>
                    <a:cubicBezTo>
                      <a:pt x="21" y="0"/>
                      <a:pt x="21" y="0"/>
                      <a:pt x="20" y="1"/>
                    </a:cubicBezTo>
                    <a:cubicBezTo>
                      <a:pt x="20" y="3"/>
                      <a:pt x="14" y="3"/>
                      <a:pt x="13" y="5"/>
                    </a:cubicBezTo>
                    <a:cubicBezTo>
                      <a:pt x="11" y="8"/>
                      <a:pt x="7" y="7"/>
                      <a:pt x="6" y="7"/>
                    </a:cubicBezTo>
                    <a:cubicBezTo>
                      <a:pt x="5" y="7"/>
                      <a:pt x="2" y="8"/>
                      <a:pt x="1" y="10"/>
                    </a:cubicBezTo>
                    <a:cubicBezTo>
                      <a:pt x="1" y="12"/>
                      <a:pt x="0" y="22"/>
                      <a:pt x="0" y="24"/>
                    </a:cubicBezTo>
                    <a:cubicBezTo>
                      <a:pt x="0" y="25"/>
                      <a:pt x="4" y="31"/>
                      <a:pt x="6" y="31"/>
                    </a:cubicBezTo>
                    <a:cubicBezTo>
                      <a:pt x="8" y="32"/>
                      <a:pt x="6" y="36"/>
                      <a:pt x="8" y="37"/>
                    </a:cubicBezTo>
                    <a:cubicBezTo>
                      <a:pt x="10" y="38"/>
                      <a:pt x="8" y="42"/>
                      <a:pt x="7" y="41"/>
                    </a:cubicBezTo>
                    <a:cubicBezTo>
                      <a:pt x="6" y="41"/>
                      <a:pt x="8" y="46"/>
                      <a:pt x="6" y="47"/>
                    </a:cubicBezTo>
                    <a:cubicBezTo>
                      <a:pt x="4" y="49"/>
                      <a:pt x="6" y="53"/>
                      <a:pt x="9" y="56"/>
                    </a:cubicBezTo>
                    <a:cubicBezTo>
                      <a:pt x="13" y="59"/>
                      <a:pt x="13" y="64"/>
                      <a:pt x="13" y="67"/>
                    </a:cubicBezTo>
                    <a:cubicBezTo>
                      <a:pt x="13" y="70"/>
                      <a:pt x="15" y="70"/>
                      <a:pt x="15" y="73"/>
                    </a:cubicBezTo>
                    <a:cubicBezTo>
                      <a:pt x="15" y="73"/>
                      <a:pt x="11" y="88"/>
                      <a:pt x="8" y="88"/>
                    </a:cubicBezTo>
                    <a:cubicBezTo>
                      <a:pt x="7" y="91"/>
                      <a:pt x="6" y="97"/>
                      <a:pt x="5" y="100"/>
                    </a:cubicBezTo>
                    <a:cubicBezTo>
                      <a:pt x="4" y="104"/>
                      <a:pt x="4" y="108"/>
                      <a:pt x="6" y="108"/>
                    </a:cubicBezTo>
                    <a:cubicBezTo>
                      <a:pt x="8" y="108"/>
                      <a:pt x="13" y="113"/>
                      <a:pt x="17" y="119"/>
                    </a:cubicBezTo>
                    <a:cubicBezTo>
                      <a:pt x="18" y="120"/>
                      <a:pt x="19" y="122"/>
                      <a:pt x="20" y="123"/>
                    </a:cubicBezTo>
                    <a:cubicBezTo>
                      <a:pt x="21" y="123"/>
                      <a:pt x="23" y="123"/>
                      <a:pt x="25" y="123"/>
                    </a:cubicBezTo>
                    <a:cubicBezTo>
                      <a:pt x="28" y="124"/>
                      <a:pt x="29" y="127"/>
                      <a:pt x="29" y="128"/>
                    </a:cubicBezTo>
                    <a:cubicBezTo>
                      <a:pt x="29" y="130"/>
                      <a:pt x="35" y="130"/>
                      <a:pt x="36" y="129"/>
                    </a:cubicBezTo>
                    <a:cubicBezTo>
                      <a:pt x="37" y="129"/>
                      <a:pt x="36" y="127"/>
                      <a:pt x="38" y="126"/>
                    </a:cubicBezTo>
                    <a:cubicBezTo>
                      <a:pt x="37" y="123"/>
                      <a:pt x="32" y="120"/>
                      <a:pt x="29" y="120"/>
                    </a:cubicBezTo>
                    <a:cubicBezTo>
                      <a:pt x="24" y="120"/>
                      <a:pt x="22" y="113"/>
                      <a:pt x="23" y="110"/>
                    </a:cubicBezTo>
                    <a:cubicBezTo>
                      <a:pt x="23" y="107"/>
                      <a:pt x="19" y="105"/>
                      <a:pt x="19" y="102"/>
                    </a:cubicBezTo>
                    <a:cubicBezTo>
                      <a:pt x="19" y="100"/>
                      <a:pt x="17" y="100"/>
                      <a:pt x="14" y="98"/>
                    </a:cubicBezTo>
                    <a:cubicBezTo>
                      <a:pt x="11" y="97"/>
                      <a:pt x="15" y="88"/>
                      <a:pt x="15" y="85"/>
                    </a:cubicBezTo>
                    <a:cubicBezTo>
                      <a:pt x="15" y="81"/>
                      <a:pt x="21" y="70"/>
                      <a:pt x="20" y="67"/>
                    </a:cubicBezTo>
                    <a:cubicBezTo>
                      <a:pt x="18" y="64"/>
                      <a:pt x="26" y="61"/>
                      <a:pt x="27" y="65"/>
                    </a:cubicBezTo>
                    <a:cubicBezTo>
                      <a:pt x="28" y="69"/>
                      <a:pt x="28" y="70"/>
                      <a:pt x="33" y="70"/>
                    </a:cubicBezTo>
                    <a:cubicBezTo>
                      <a:pt x="38" y="70"/>
                      <a:pt x="38" y="74"/>
                      <a:pt x="42" y="75"/>
                    </a:cubicBezTo>
                    <a:cubicBezTo>
                      <a:pt x="43" y="75"/>
                      <a:pt x="43" y="75"/>
                      <a:pt x="43" y="75"/>
                    </a:cubicBezTo>
                    <a:cubicBezTo>
                      <a:pt x="43" y="75"/>
                      <a:pt x="43" y="75"/>
                      <a:pt x="43" y="75"/>
                    </a:cubicBezTo>
                    <a:cubicBezTo>
                      <a:pt x="44" y="72"/>
                      <a:pt x="42" y="72"/>
                      <a:pt x="42" y="6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6" name="Freeform 129"/>
              <p:cNvSpPr>
                <a:spLocks/>
              </p:cNvSpPr>
              <p:nvPr/>
            </p:nvSpPr>
            <p:spPr bwMode="auto">
              <a:xfrm>
                <a:off x="2506" y="2281"/>
                <a:ext cx="124" cy="102"/>
              </a:xfrm>
              <a:custGeom>
                <a:avLst/>
                <a:gdLst>
                  <a:gd name="T0" fmla="*/ 1 w 83"/>
                  <a:gd name="T1" fmla="*/ 14 h 68"/>
                  <a:gd name="T2" fmla="*/ 1 w 83"/>
                  <a:gd name="T3" fmla="*/ 23 h 68"/>
                  <a:gd name="T4" fmla="*/ 2 w 83"/>
                  <a:gd name="T5" fmla="*/ 27 h 68"/>
                  <a:gd name="T6" fmla="*/ 3 w 83"/>
                  <a:gd name="T7" fmla="*/ 31 h 68"/>
                  <a:gd name="T8" fmla="*/ 5 w 83"/>
                  <a:gd name="T9" fmla="*/ 36 h 68"/>
                  <a:gd name="T10" fmla="*/ 7 w 83"/>
                  <a:gd name="T11" fmla="*/ 42 h 68"/>
                  <a:gd name="T12" fmla="*/ 7 w 83"/>
                  <a:gd name="T13" fmla="*/ 46 h 68"/>
                  <a:gd name="T14" fmla="*/ 12 w 83"/>
                  <a:gd name="T15" fmla="*/ 49 h 68"/>
                  <a:gd name="T16" fmla="*/ 18 w 83"/>
                  <a:gd name="T17" fmla="*/ 53 h 68"/>
                  <a:gd name="T18" fmla="*/ 22 w 83"/>
                  <a:gd name="T19" fmla="*/ 55 h 68"/>
                  <a:gd name="T20" fmla="*/ 27 w 83"/>
                  <a:gd name="T21" fmla="*/ 54 h 68"/>
                  <a:gd name="T22" fmla="*/ 29 w 83"/>
                  <a:gd name="T23" fmla="*/ 57 h 68"/>
                  <a:gd name="T24" fmla="*/ 35 w 83"/>
                  <a:gd name="T25" fmla="*/ 59 h 68"/>
                  <a:gd name="T26" fmla="*/ 39 w 83"/>
                  <a:gd name="T27" fmla="*/ 64 h 68"/>
                  <a:gd name="T28" fmla="*/ 44 w 83"/>
                  <a:gd name="T29" fmla="*/ 63 h 68"/>
                  <a:gd name="T30" fmla="*/ 51 w 83"/>
                  <a:gd name="T31" fmla="*/ 64 h 68"/>
                  <a:gd name="T32" fmla="*/ 58 w 83"/>
                  <a:gd name="T33" fmla="*/ 65 h 68"/>
                  <a:gd name="T34" fmla="*/ 65 w 83"/>
                  <a:gd name="T35" fmla="*/ 66 h 68"/>
                  <a:gd name="T36" fmla="*/ 70 w 83"/>
                  <a:gd name="T37" fmla="*/ 68 h 68"/>
                  <a:gd name="T38" fmla="*/ 70 w 83"/>
                  <a:gd name="T39" fmla="*/ 62 h 68"/>
                  <a:gd name="T40" fmla="*/ 78 w 83"/>
                  <a:gd name="T41" fmla="*/ 54 h 68"/>
                  <a:gd name="T42" fmla="*/ 82 w 83"/>
                  <a:gd name="T43" fmla="*/ 51 h 68"/>
                  <a:gd name="T44" fmla="*/ 78 w 83"/>
                  <a:gd name="T45" fmla="*/ 42 h 68"/>
                  <a:gd name="T46" fmla="*/ 78 w 83"/>
                  <a:gd name="T47" fmla="*/ 35 h 68"/>
                  <a:gd name="T48" fmla="*/ 75 w 83"/>
                  <a:gd name="T49" fmla="*/ 30 h 68"/>
                  <a:gd name="T50" fmla="*/ 80 w 83"/>
                  <a:gd name="T51" fmla="*/ 26 h 68"/>
                  <a:gd name="T52" fmla="*/ 79 w 83"/>
                  <a:gd name="T53" fmla="*/ 19 h 68"/>
                  <a:gd name="T54" fmla="*/ 78 w 83"/>
                  <a:gd name="T55" fmla="*/ 12 h 68"/>
                  <a:gd name="T56" fmla="*/ 71 w 83"/>
                  <a:gd name="T57" fmla="*/ 7 h 68"/>
                  <a:gd name="T58" fmla="*/ 71 w 83"/>
                  <a:gd name="T59" fmla="*/ 7 h 68"/>
                  <a:gd name="T60" fmla="*/ 49 w 83"/>
                  <a:gd name="T61" fmla="*/ 6 h 68"/>
                  <a:gd name="T62" fmla="*/ 44 w 83"/>
                  <a:gd name="T63" fmla="*/ 4 h 68"/>
                  <a:gd name="T64" fmla="*/ 40 w 83"/>
                  <a:gd name="T65" fmla="*/ 7 h 68"/>
                  <a:gd name="T66" fmla="*/ 36 w 83"/>
                  <a:gd name="T67" fmla="*/ 2 h 68"/>
                  <a:gd name="T68" fmla="*/ 17 w 83"/>
                  <a:gd name="T69" fmla="*/ 7 h 68"/>
                  <a:gd name="T70" fmla="*/ 4 w 83"/>
                  <a:gd name="T71" fmla="*/ 11 h 68"/>
                  <a:gd name="T72" fmla="*/ 1 w 83"/>
                  <a:gd name="T73" fmla="*/ 13 h 68"/>
                  <a:gd name="T74" fmla="*/ 1 w 83"/>
                  <a:gd name="T75"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68">
                    <a:moveTo>
                      <a:pt x="1" y="14"/>
                    </a:moveTo>
                    <a:cubicBezTo>
                      <a:pt x="2" y="16"/>
                      <a:pt x="2" y="21"/>
                      <a:pt x="1" y="23"/>
                    </a:cubicBezTo>
                    <a:cubicBezTo>
                      <a:pt x="0" y="25"/>
                      <a:pt x="0" y="26"/>
                      <a:pt x="2" y="27"/>
                    </a:cubicBezTo>
                    <a:cubicBezTo>
                      <a:pt x="3" y="28"/>
                      <a:pt x="3" y="29"/>
                      <a:pt x="3" y="31"/>
                    </a:cubicBezTo>
                    <a:cubicBezTo>
                      <a:pt x="3" y="32"/>
                      <a:pt x="4" y="32"/>
                      <a:pt x="5" y="36"/>
                    </a:cubicBezTo>
                    <a:cubicBezTo>
                      <a:pt x="5" y="39"/>
                      <a:pt x="6" y="41"/>
                      <a:pt x="7" y="42"/>
                    </a:cubicBezTo>
                    <a:cubicBezTo>
                      <a:pt x="8" y="43"/>
                      <a:pt x="7" y="45"/>
                      <a:pt x="7" y="46"/>
                    </a:cubicBezTo>
                    <a:cubicBezTo>
                      <a:pt x="9" y="47"/>
                      <a:pt x="10" y="49"/>
                      <a:pt x="12" y="49"/>
                    </a:cubicBezTo>
                    <a:cubicBezTo>
                      <a:pt x="16" y="51"/>
                      <a:pt x="17" y="52"/>
                      <a:pt x="18" y="53"/>
                    </a:cubicBezTo>
                    <a:cubicBezTo>
                      <a:pt x="18" y="54"/>
                      <a:pt x="21" y="57"/>
                      <a:pt x="22" y="55"/>
                    </a:cubicBezTo>
                    <a:cubicBezTo>
                      <a:pt x="23" y="53"/>
                      <a:pt x="25" y="54"/>
                      <a:pt x="27" y="54"/>
                    </a:cubicBezTo>
                    <a:cubicBezTo>
                      <a:pt x="29" y="54"/>
                      <a:pt x="29" y="56"/>
                      <a:pt x="29" y="57"/>
                    </a:cubicBezTo>
                    <a:cubicBezTo>
                      <a:pt x="30" y="58"/>
                      <a:pt x="33" y="58"/>
                      <a:pt x="35" y="59"/>
                    </a:cubicBezTo>
                    <a:cubicBezTo>
                      <a:pt x="36" y="60"/>
                      <a:pt x="37" y="63"/>
                      <a:pt x="39" y="64"/>
                    </a:cubicBezTo>
                    <a:cubicBezTo>
                      <a:pt x="41" y="65"/>
                      <a:pt x="43" y="62"/>
                      <a:pt x="44" y="63"/>
                    </a:cubicBezTo>
                    <a:cubicBezTo>
                      <a:pt x="45" y="64"/>
                      <a:pt x="49" y="65"/>
                      <a:pt x="51" y="64"/>
                    </a:cubicBezTo>
                    <a:cubicBezTo>
                      <a:pt x="54" y="63"/>
                      <a:pt x="55" y="65"/>
                      <a:pt x="58" y="65"/>
                    </a:cubicBezTo>
                    <a:cubicBezTo>
                      <a:pt x="61" y="64"/>
                      <a:pt x="64" y="66"/>
                      <a:pt x="65" y="66"/>
                    </a:cubicBezTo>
                    <a:cubicBezTo>
                      <a:pt x="66" y="67"/>
                      <a:pt x="68" y="67"/>
                      <a:pt x="70" y="68"/>
                    </a:cubicBezTo>
                    <a:cubicBezTo>
                      <a:pt x="71" y="66"/>
                      <a:pt x="70" y="63"/>
                      <a:pt x="70" y="62"/>
                    </a:cubicBezTo>
                    <a:cubicBezTo>
                      <a:pt x="70" y="61"/>
                      <a:pt x="77" y="55"/>
                      <a:pt x="78" y="54"/>
                    </a:cubicBezTo>
                    <a:cubicBezTo>
                      <a:pt x="79" y="52"/>
                      <a:pt x="81" y="52"/>
                      <a:pt x="82" y="51"/>
                    </a:cubicBezTo>
                    <a:cubicBezTo>
                      <a:pt x="83" y="49"/>
                      <a:pt x="79" y="44"/>
                      <a:pt x="78" y="42"/>
                    </a:cubicBezTo>
                    <a:cubicBezTo>
                      <a:pt x="78" y="41"/>
                      <a:pt x="77" y="37"/>
                      <a:pt x="78" y="35"/>
                    </a:cubicBezTo>
                    <a:cubicBezTo>
                      <a:pt x="78" y="33"/>
                      <a:pt x="75" y="32"/>
                      <a:pt x="75" y="30"/>
                    </a:cubicBezTo>
                    <a:cubicBezTo>
                      <a:pt x="75" y="29"/>
                      <a:pt x="78" y="27"/>
                      <a:pt x="80" y="26"/>
                    </a:cubicBezTo>
                    <a:cubicBezTo>
                      <a:pt x="82" y="25"/>
                      <a:pt x="81" y="20"/>
                      <a:pt x="79" y="19"/>
                    </a:cubicBezTo>
                    <a:cubicBezTo>
                      <a:pt x="78" y="17"/>
                      <a:pt x="77" y="15"/>
                      <a:pt x="78" y="12"/>
                    </a:cubicBezTo>
                    <a:cubicBezTo>
                      <a:pt x="79" y="9"/>
                      <a:pt x="72" y="7"/>
                      <a:pt x="71" y="7"/>
                    </a:cubicBezTo>
                    <a:cubicBezTo>
                      <a:pt x="71" y="7"/>
                      <a:pt x="71" y="7"/>
                      <a:pt x="71" y="7"/>
                    </a:cubicBezTo>
                    <a:cubicBezTo>
                      <a:pt x="65" y="8"/>
                      <a:pt x="50" y="6"/>
                      <a:pt x="49" y="6"/>
                    </a:cubicBezTo>
                    <a:cubicBezTo>
                      <a:pt x="48" y="6"/>
                      <a:pt x="46" y="5"/>
                      <a:pt x="44" y="4"/>
                    </a:cubicBezTo>
                    <a:cubicBezTo>
                      <a:pt x="44" y="6"/>
                      <a:pt x="42" y="7"/>
                      <a:pt x="40" y="7"/>
                    </a:cubicBezTo>
                    <a:cubicBezTo>
                      <a:pt x="36" y="7"/>
                      <a:pt x="36" y="3"/>
                      <a:pt x="36" y="2"/>
                    </a:cubicBezTo>
                    <a:cubicBezTo>
                      <a:pt x="36" y="0"/>
                      <a:pt x="21" y="3"/>
                      <a:pt x="17" y="7"/>
                    </a:cubicBezTo>
                    <a:cubicBezTo>
                      <a:pt x="13" y="11"/>
                      <a:pt x="4" y="9"/>
                      <a:pt x="4" y="11"/>
                    </a:cubicBezTo>
                    <a:cubicBezTo>
                      <a:pt x="3" y="13"/>
                      <a:pt x="2" y="14"/>
                      <a:pt x="1" y="13"/>
                    </a:cubicBezTo>
                    <a:cubicBezTo>
                      <a:pt x="1" y="14"/>
                      <a:pt x="1" y="14"/>
                      <a:pt x="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7" name="Freeform 130"/>
              <p:cNvSpPr>
                <a:spLocks/>
              </p:cNvSpPr>
              <p:nvPr/>
            </p:nvSpPr>
            <p:spPr bwMode="auto">
              <a:xfrm>
                <a:off x="2506" y="2281"/>
                <a:ext cx="124" cy="102"/>
              </a:xfrm>
              <a:custGeom>
                <a:avLst/>
                <a:gdLst>
                  <a:gd name="T0" fmla="*/ 1 w 83"/>
                  <a:gd name="T1" fmla="*/ 14 h 68"/>
                  <a:gd name="T2" fmla="*/ 1 w 83"/>
                  <a:gd name="T3" fmla="*/ 23 h 68"/>
                  <a:gd name="T4" fmla="*/ 2 w 83"/>
                  <a:gd name="T5" fmla="*/ 27 h 68"/>
                  <a:gd name="T6" fmla="*/ 3 w 83"/>
                  <a:gd name="T7" fmla="*/ 31 h 68"/>
                  <a:gd name="T8" fmla="*/ 5 w 83"/>
                  <a:gd name="T9" fmla="*/ 36 h 68"/>
                  <a:gd name="T10" fmla="*/ 7 w 83"/>
                  <a:gd name="T11" fmla="*/ 42 h 68"/>
                  <a:gd name="T12" fmla="*/ 7 w 83"/>
                  <a:gd name="T13" fmla="*/ 46 h 68"/>
                  <a:gd name="T14" fmla="*/ 12 w 83"/>
                  <a:gd name="T15" fmla="*/ 49 h 68"/>
                  <a:gd name="T16" fmla="*/ 18 w 83"/>
                  <a:gd name="T17" fmla="*/ 53 h 68"/>
                  <a:gd name="T18" fmla="*/ 22 w 83"/>
                  <a:gd name="T19" fmla="*/ 55 h 68"/>
                  <a:gd name="T20" fmla="*/ 27 w 83"/>
                  <a:gd name="T21" fmla="*/ 54 h 68"/>
                  <a:gd name="T22" fmla="*/ 29 w 83"/>
                  <a:gd name="T23" fmla="*/ 57 h 68"/>
                  <a:gd name="T24" fmla="*/ 35 w 83"/>
                  <a:gd name="T25" fmla="*/ 59 h 68"/>
                  <a:gd name="T26" fmla="*/ 39 w 83"/>
                  <a:gd name="T27" fmla="*/ 64 h 68"/>
                  <a:gd name="T28" fmla="*/ 44 w 83"/>
                  <a:gd name="T29" fmla="*/ 63 h 68"/>
                  <a:gd name="T30" fmla="*/ 51 w 83"/>
                  <a:gd name="T31" fmla="*/ 64 h 68"/>
                  <a:gd name="T32" fmla="*/ 58 w 83"/>
                  <a:gd name="T33" fmla="*/ 65 h 68"/>
                  <a:gd name="T34" fmla="*/ 65 w 83"/>
                  <a:gd name="T35" fmla="*/ 66 h 68"/>
                  <a:gd name="T36" fmla="*/ 70 w 83"/>
                  <a:gd name="T37" fmla="*/ 68 h 68"/>
                  <a:gd name="T38" fmla="*/ 70 w 83"/>
                  <a:gd name="T39" fmla="*/ 62 h 68"/>
                  <a:gd name="T40" fmla="*/ 78 w 83"/>
                  <a:gd name="T41" fmla="*/ 54 h 68"/>
                  <a:gd name="T42" fmla="*/ 82 w 83"/>
                  <a:gd name="T43" fmla="*/ 51 h 68"/>
                  <a:gd name="T44" fmla="*/ 78 w 83"/>
                  <a:gd name="T45" fmla="*/ 42 h 68"/>
                  <a:gd name="T46" fmla="*/ 78 w 83"/>
                  <a:gd name="T47" fmla="*/ 35 h 68"/>
                  <a:gd name="T48" fmla="*/ 75 w 83"/>
                  <a:gd name="T49" fmla="*/ 30 h 68"/>
                  <a:gd name="T50" fmla="*/ 80 w 83"/>
                  <a:gd name="T51" fmla="*/ 26 h 68"/>
                  <a:gd name="T52" fmla="*/ 79 w 83"/>
                  <a:gd name="T53" fmla="*/ 19 h 68"/>
                  <a:gd name="T54" fmla="*/ 78 w 83"/>
                  <a:gd name="T55" fmla="*/ 12 h 68"/>
                  <a:gd name="T56" fmla="*/ 71 w 83"/>
                  <a:gd name="T57" fmla="*/ 7 h 68"/>
                  <a:gd name="T58" fmla="*/ 71 w 83"/>
                  <a:gd name="T59" fmla="*/ 7 h 68"/>
                  <a:gd name="T60" fmla="*/ 49 w 83"/>
                  <a:gd name="T61" fmla="*/ 6 h 68"/>
                  <a:gd name="T62" fmla="*/ 44 w 83"/>
                  <a:gd name="T63" fmla="*/ 4 h 68"/>
                  <a:gd name="T64" fmla="*/ 40 w 83"/>
                  <a:gd name="T65" fmla="*/ 7 h 68"/>
                  <a:gd name="T66" fmla="*/ 36 w 83"/>
                  <a:gd name="T67" fmla="*/ 2 h 68"/>
                  <a:gd name="T68" fmla="*/ 17 w 83"/>
                  <a:gd name="T69" fmla="*/ 7 h 68"/>
                  <a:gd name="T70" fmla="*/ 4 w 83"/>
                  <a:gd name="T71" fmla="*/ 11 h 68"/>
                  <a:gd name="T72" fmla="*/ 1 w 83"/>
                  <a:gd name="T73" fmla="*/ 13 h 68"/>
                  <a:gd name="T74" fmla="*/ 1 w 83"/>
                  <a:gd name="T75"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68">
                    <a:moveTo>
                      <a:pt x="1" y="14"/>
                    </a:moveTo>
                    <a:cubicBezTo>
                      <a:pt x="2" y="16"/>
                      <a:pt x="2" y="21"/>
                      <a:pt x="1" y="23"/>
                    </a:cubicBezTo>
                    <a:cubicBezTo>
                      <a:pt x="0" y="25"/>
                      <a:pt x="0" y="26"/>
                      <a:pt x="2" y="27"/>
                    </a:cubicBezTo>
                    <a:cubicBezTo>
                      <a:pt x="3" y="28"/>
                      <a:pt x="3" y="29"/>
                      <a:pt x="3" y="31"/>
                    </a:cubicBezTo>
                    <a:cubicBezTo>
                      <a:pt x="3" y="32"/>
                      <a:pt x="4" y="32"/>
                      <a:pt x="5" y="36"/>
                    </a:cubicBezTo>
                    <a:cubicBezTo>
                      <a:pt x="5" y="39"/>
                      <a:pt x="6" y="41"/>
                      <a:pt x="7" y="42"/>
                    </a:cubicBezTo>
                    <a:cubicBezTo>
                      <a:pt x="8" y="43"/>
                      <a:pt x="7" y="45"/>
                      <a:pt x="7" y="46"/>
                    </a:cubicBezTo>
                    <a:cubicBezTo>
                      <a:pt x="9" y="47"/>
                      <a:pt x="10" y="49"/>
                      <a:pt x="12" y="49"/>
                    </a:cubicBezTo>
                    <a:cubicBezTo>
                      <a:pt x="16" y="51"/>
                      <a:pt x="17" y="52"/>
                      <a:pt x="18" y="53"/>
                    </a:cubicBezTo>
                    <a:cubicBezTo>
                      <a:pt x="18" y="54"/>
                      <a:pt x="21" y="57"/>
                      <a:pt x="22" y="55"/>
                    </a:cubicBezTo>
                    <a:cubicBezTo>
                      <a:pt x="23" y="53"/>
                      <a:pt x="25" y="54"/>
                      <a:pt x="27" y="54"/>
                    </a:cubicBezTo>
                    <a:cubicBezTo>
                      <a:pt x="29" y="54"/>
                      <a:pt x="29" y="56"/>
                      <a:pt x="29" y="57"/>
                    </a:cubicBezTo>
                    <a:cubicBezTo>
                      <a:pt x="30" y="58"/>
                      <a:pt x="33" y="58"/>
                      <a:pt x="35" y="59"/>
                    </a:cubicBezTo>
                    <a:cubicBezTo>
                      <a:pt x="36" y="60"/>
                      <a:pt x="37" y="63"/>
                      <a:pt x="39" y="64"/>
                    </a:cubicBezTo>
                    <a:cubicBezTo>
                      <a:pt x="41" y="65"/>
                      <a:pt x="43" y="62"/>
                      <a:pt x="44" y="63"/>
                    </a:cubicBezTo>
                    <a:cubicBezTo>
                      <a:pt x="45" y="64"/>
                      <a:pt x="49" y="65"/>
                      <a:pt x="51" y="64"/>
                    </a:cubicBezTo>
                    <a:cubicBezTo>
                      <a:pt x="54" y="63"/>
                      <a:pt x="55" y="65"/>
                      <a:pt x="58" y="65"/>
                    </a:cubicBezTo>
                    <a:cubicBezTo>
                      <a:pt x="61" y="64"/>
                      <a:pt x="64" y="66"/>
                      <a:pt x="65" y="66"/>
                    </a:cubicBezTo>
                    <a:cubicBezTo>
                      <a:pt x="66" y="67"/>
                      <a:pt x="68" y="67"/>
                      <a:pt x="70" y="68"/>
                    </a:cubicBezTo>
                    <a:cubicBezTo>
                      <a:pt x="71" y="66"/>
                      <a:pt x="70" y="63"/>
                      <a:pt x="70" y="62"/>
                    </a:cubicBezTo>
                    <a:cubicBezTo>
                      <a:pt x="70" y="61"/>
                      <a:pt x="77" y="55"/>
                      <a:pt x="78" y="54"/>
                    </a:cubicBezTo>
                    <a:cubicBezTo>
                      <a:pt x="79" y="52"/>
                      <a:pt x="81" y="52"/>
                      <a:pt x="82" y="51"/>
                    </a:cubicBezTo>
                    <a:cubicBezTo>
                      <a:pt x="83" y="49"/>
                      <a:pt x="79" y="44"/>
                      <a:pt x="78" y="42"/>
                    </a:cubicBezTo>
                    <a:cubicBezTo>
                      <a:pt x="78" y="41"/>
                      <a:pt x="77" y="37"/>
                      <a:pt x="78" y="35"/>
                    </a:cubicBezTo>
                    <a:cubicBezTo>
                      <a:pt x="78" y="33"/>
                      <a:pt x="75" y="32"/>
                      <a:pt x="75" y="30"/>
                    </a:cubicBezTo>
                    <a:cubicBezTo>
                      <a:pt x="75" y="29"/>
                      <a:pt x="78" y="27"/>
                      <a:pt x="80" y="26"/>
                    </a:cubicBezTo>
                    <a:cubicBezTo>
                      <a:pt x="82" y="25"/>
                      <a:pt x="81" y="20"/>
                      <a:pt x="79" y="19"/>
                    </a:cubicBezTo>
                    <a:cubicBezTo>
                      <a:pt x="78" y="17"/>
                      <a:pt x="77" y="15"/>
                      <a:pt x="78" y="12"/>
                    </a:cubicBezTo>
                    <a:cubicBezTo>
                      <a:pt x="79" y="9"/>
                      <a:pt x="72" y="7"/>
                      <a:pt x="71" y="7"/>
                    </a:cubicBezTo>
                    <a:cubicBezTo>
                      <a:pt x="71" y="7"/>
                      <a:pt x="71" y="7"/>
                      <a:pt x="71" y="7"/>
                    </a:cubicBezTo>
                    <a:cubicBezTo>
                      <a:pt x="65" y="8"/>
                      <a:pt x="50" y="6"/>
                      <a:pt x="49" y="6"/>
                    </a:cubicBezTo>
                    <a:cubicBezTo>
                      <a:pt x="48" y="6"/>
                      <a:pt x="46" y="5"/>
                      <a:pt x="44" y="4"/>
                    </a:cubicBezTo>
                    <a:cubicBezTo>
                      <a:pt x="44" y="6"/>
                      <a:pt x="42" y="7"/>
                      <a:pt x="40" y="7"/>
                    </a:cubicBezTo>
                    <a:cubicBezTo>
                      <a:pt x="36" y="7"/>
                      <a:pt x="36" y="3"/>
                      <a:pt x="36" y="2"/>
                    </a:cubicBezTo>
                    <a:cubicBezTo>
                      <a:pt x="36" y="0"/>
                      <a:pt x="21" y="3"/>
                      <a:pt x="17" y="7"/>
                    </a:cubicBezTo>
                    <a:cubicBezTo>
                      <a:pt x="13" y="11"/>
                      <a:pt x="4" y="9"/>
                      <a:pt x="4" y="11"/>
                    </a:cubicBezTo>
                    <a:cubicBezTo>
                      <a:pt x="3" y="13"/>
                      <a:pt x="2" y="14"/>
                      <a:pt x="1" y="13"/>
                    </a:cubicBezTo>
                    <a:cubicBezTo>
                      <a:pt x="1" y="14"/>
                      <a:pt x="1" y="14"/>
                      <a:pt x="1" y="14"/>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8" name="Freeform 131"/>
              <p:cNvSpPr>
                <a:spLocks/>
              </p:cNvSpPr>
              <p:nvPr/>
            </p:nvSpPr>
            <p:spPr bwMode="auto">
              <a:xfrm>
                <a:off x="2524" y="2446"/>
                <a:ext cx="46" cy="45"/>
              </a:xfrm>
              <a:custGeom>
                <a:avLst/>
                <a:gdLst>
                  <a:gd name="T0" fmla="*/ 23 w 31"/>
                  <a:gd name="T1" fmla="*/ 27 h 30"/>
                  <a:gd name="T2" fmla="*/ 29 w 31"/>
                  <a:gd name="T3" fmla="*/ 17 h 30"/>
                  <a:gd name="T4" fmla="*/ 30 w 31"/>
                  <a:gd name="T5" fmla="*/ 6 h 30"/>
                  <a:gd name="T6" fmla="*/ 23 w 31"/>
                  <a:gd name="T7" fmla="*/ 2 h 30"/>
                  <a:gd name="T8" fmla="*/ 9 w 31"/>
                  <a:gd name="T9" fmla="*/ 1 h 30"/>
                  <a:gd name="T10" fmla="*/ 4 w 31"/>
                  <a:gd name="T11" fmla="*/ 2 h 30"/>
                  <a:gd name="T12" fmla="*/ 0 w 31"/>
                  <a:gd name="T13" fmla="*/ 4 h 30"/>
                  <a:gd name="T14" fmla="*/ 4 w 31"/>
                  <a:gd name="T15" fmla="*/ 10 h 30"/>
                  <a:gd name="T16" fmla="*/ 11 w 31"/>
                  <a:gd name="T17" fmla="*/ 18 h 30"/>
                  <a:gd name="T18" fmla="*/ 18 w 31"/>
                  <a:gd name="T19" fmla="*/ 26 h 30"/>
                  <a:gd name="T20" fmla="*/ 22 w 31"/>
                  <a:gd name="T21" fmla="*/ 30 h 30"/>
                  <a:gd name="T22" fmla="*/ 23 w 31"/>
                  <a:gd name="T23"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0">
                    <a:moveTo>
                      <a:pt x="23" y="27"/>
                    </a:moveTo>
                    <a:cubicBezTo>
                      <a:pt x="22" y="25"/>
                      <a:pt x="28" y="17"/>
                      <a:pt x="29" y="17"/>
                    </a:cubicBezTo>
                    <a:cubicBezTo>
                      <a:pt x="30" y="17"/>
                      <a:pt x="31" y="10"/>
                      <a:pt x="30" y="6"/>
                    </a:cubicBezTo>
                    <a:cubicBezTo>
                      <a:pt x="26" y="3"/>
                      <a:pt x="23" y="2"/>
                      <a:pt x="23" y="2"/>
                    </a:cubicBezTo>
                    <a:cubicBezTo>
                      <a:pt x="23" y="2"/>
                      <a:pt x="11" y="1"/>
                      <a:pt x="9" y="1"/>
                    </a:cubicBezTo>
                    <a:cubicBezTo>
                      <a:pt x="7" y="0"/>
                      <a:pt x="6" y="3"/>
                      <a:pt x="4" y="2"/>
                    </a:cubicBezTo>
                    <a:cubicBezTo>
                      <a:pt x="2" y="0"/>
                      <a:pt x="0" y="2"/>
                      <a:pt x="0" y="4"/>
                    </a:cubicBezTo>
                    <a:cubicBezTo>
                      <a:pt x="0" y="6"/>
                      <a:pt x="4" y="7"/>
                      <a:pt x="4" y="10"/>
                    </a:cubicBezTo>
                    <a:cubicBezTo>
                      <a:pt x="4" y="13"/>
                      <a:pt x="11" y="17"/>
                      <a:pt x="11" y="18"/>
                    </a:cubicBezTo>
                    <a:cubicBezTo>
                      <a:pt x="11" y="20"/>
                      <a:pt x="15" y="22"/>
                      <a:pt x="18" y="26"/>
                    </a:cubicBezTo>
                    <a:cubicBezTo>
                      <a:pt x="19" y="27"/>
                      <a:pt x="21" y="28"/>
                      <a:pt x="22" y="30"/>
                    </a:cubicBezTo>
                    <a:cubicBezTo>
                      <a:pt x="23" y="28"/>
                      <a:pt x="23" y="27"/>
                      <a:pt x="23"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9" name="Freeform 132"/>
              <p:cNvSpPr>
                <a:spLocks/>
              </p:cNvSpPr>
              <p:nvPr/>
            </p:nvSpPr>
            <p:spPr bwMode="auto">
              <a:xfrm>
                <a:off x="2524" y="2446"/>
                <a:ext cx="46" cy="45"/>
              </a:xfrm>
              <a:custGeom>
                <a:avLst/>
                <a:gdLst>
                  <a:gd name="T0" fmla="*/ 23 w 31"/>
                  <a:gd name="T1" fmla="*/ 27 h 30"/>
                  <a:gd name="T2" fmla="*/ 29 w 31"/>
                  <a:gd name="T3" fmla="*/ 17 h 30"/>
                  <a:gd name="T4" fmla="*/ 30 w 31"/>
                  <a:gd name="T5" fmla="*/ 6 h 30"/>
                  <a:gd name="T6" fmla="*/ 23 w 31"/>
                  <a:gd name="T7" fmla="*/ 2 h 30"/>
                  <a:gd name="T8" fmla="*/ 9 w 31"/>
                  <a:gd name="T9" fmla="*/ 1 h 30"/>
                  <a:gd name="T10" fmla="*/ 4 w 31"/>
                  <a:gd name="T11" fmla="*/ 2 h 30"/>
                  <a:gd name="T12" fmla="*/ 0 w 31"/>
                  <a:gd name="T13" fmla="*/ 4 h 30"/>
                  <a:gd name="T14" fmla="*/ 4 w 31"/>
                  <a:gd name="T15" fmla="*/ 10 h 30"/>
                  <a:gd name="T16" fmla="*/ 11 w 31"/>
                  <a:gd name="T17" fmla="*/ 18 h 30"/>
                  <a:gd name="T18" fmla="*/ 18 w 31"/>
                  <a:gd name="T19" fmla="*/ 26 h 30"/>
                  <a:gd name="T20" fmla="*/ 22 w 31"/>
                  <a:gd name="T21" fmla="*/ 30 h 30"/>
                  <a:gd name="T22" fmla="*/ 23 w 31"/>
                  <a:gd name="T23"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 h="30">
                    <a:moveTo>
                      <a:pt x="23" y="27"/>
                    </a:moveTo>
                    <a:cubicBezTo>
                      <a:pt x="22" y="25"/>
                      <a:pt x="28" y="17"/>
                      <a:pt x="29" y="17"/>
                    </a:cubicBezTo>
                    <a:cubicBezTo>
                      <a:pt x="30" y="17"/>
                      <a:pt x="31" y="10"/>
                      <a:pt x="30" y="6"/>
                    </a:cubicBezTo>
                    <a:cubicBezTo>
                      <a:pt x="26" y="3"/>
                      <a:pt x="23" y="2"/>
                      <a:pt x="23" y="2"/>
                    </a:cubicBezTo>
                    <a:cubicBezTo>
                      <a:pt x="23" y="2"/>
                      <a:pt x="11" y="1"/>
                      <a:pt x="9" y="1"/>
                    </a:cubicBezTo>
                    <a:cubicBezTo>
                      <a:pt x="7" y="0"/>
                      <a:pt x="6" y="3"/>
                      <a:pt x="4" y="2"/>
                    </a:cubicBezTo>
                    <a:cubicBezTo>
                      <a:pt x="2" y="0"/>
                      <a:pt x="0" y="2"/>
                      <a:pt x="0" y="4"/>
                    </a:cubicBezTo>
                    <a:cubicBezTo>
                      <a:pt x="0" y="6"/>
                      <a:pt x="4" y="7"/>
                      <a:pt x="4" y="10"/>
                    </a:cubicBezTo>
                    <a:cubicBezTo>
                      <a:pt x="4" y="13"/>
                      <a:pt x="11" y="17"/>
                      <a:pt x="11" y="18"/>
                    </a:cubicBezTo>
                    <a:cubicBezTo>
                      <a:pt x="11" y="20"/>
                      <a:pt x="15" y="22"/>
                      <a:pt x="18" y="26"/>
                    </a:cubicBezTo>
                    <a:cubicBezTo>
                      <a:pt x="19" y="27"/>
                      <a:pt x="21" y="28"/>
                      <a:pt x="22" y="30"/>
                    </a:cubicBezTo>
                    <a:cubicBezTo>
                      <a:pt x="23" y="28"/>
                      <a:pt x="23" y="27"/>
                      <a:pt x="23" y="2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0" name="Freeform 133"/>
              <p:cNvSpPr>
                <a:spLocks/>
              </p:cNvSpPr>
              <p:nvPr/>
            </p:nvSpPr>
            <p:spPr bwMode="auto">
              <a:xfrm>
                <a:off x="2500" y="2425"/>
                <a:ext cx="69" cy="60"/>
              </a:xfrm>
              <a:custGeom>
                <a:avLst/>
                <a:gdLst>
                  <a:gd name="T0" fmla="*/ 27 w 46"/>
                  <a:gd name="T1" fmla="*/ 32 h 40"/>
                  <a:gd name="T2" fmla="*/ 20 w 46"/>
                  <a:gd name="T3" fmla="*/ 24 h 40"/>
                  <a:gd name="T4" fmla="*/ 16 w 46"/>
                  <a:gd name="T5" fmla="*/ 18 h 40"/>
                  <a:gd name="T6" fmla="*/ 20 w 46"/>
                  <a:gd name="T7" fmla="*/ 16 h 40"/>
                  <a:gd name="T8" fmla="*/ 25 w 46"/>
                  <a:gd name="T9" fmla="*/ 15 h 40"/>
                  <a:gd name="T10" fmla="*/ 39 w 46"/>
                  <a:gd name="T11" fmla="*/ 16 h 40"/>
                  <a:gd name="T12" fmla="*/ 46 w 46"/>
                  <a:gd name="T13" fmla="*/ 20 h 40"/>
                  <a:gd name="T14" fmla="*/ 46 w 46"/>
                  <a:gd name="T15" fmla="*/ 18 h 40"/>
                  <a:gd name="T16" fmla="*/ 43 w 46"/>
                  <a:gd name="T17" fmla="*/ 12 h 40"/>
                  <a:gd name="T18" fmla="*/ 41 w 46"/>
                  <a:gd name="T19" fmla="*/ 7 h 40"/>
                  <a:gd name="T20" fmla="*/ 38 w 46"/>
                  <a:gd name="T21" fmla="*/ 8 h 40"/>
                  <a:gd name="T22" fmla="*/ 29 w 46"/>
                  <a:gd name="T23" fmla="*/ 6 h 40"/>
                  <a:gd name="T24" fmla="*/ 22 w 46"/>
                  <a:gd name="T25" fmla="*/ 0 h 40"/>
                  <a:gd name="T26" fmla="*/ 17 w 46"/>
                  <a:gd name="T27" fmla="*/ 4 h 40"/>
                  <a:gd name="T28" fmla="*/ 15 w 46"/>
                  <a:gd name="T29" fmla="*/ 8 h 40"/>
                  <a:gd name="T30" fmla="*/ 12 w 46"/>
                  <a:gd name="T31" fmla="*/ 12 h 40"/>
                  <a:gd name="T32" fmla="*/ 7 w 46"/>
                  <a:gd name="T33" fmla="*/ 11 h 40"/>
                  <a:gd name="T34" fmla="*/ 0 w 46"/>
                  <a:gd name="T35" fmla="*/ 13 h 40"/>
                  <a:gd name="T36" fmla="*/ 2 w 46"/>
                  <a:gd name="T37" fmla="*/ 16 h 40"/>
                  <a:gd name="T38" fmla="*/ 9 w 46"/>
                  <a:gd name="T39" fmla="*/ 19 h 40"/>
                  <a:gd name="T40" fmla="*/ 16 w 46"/>
                  <a:gd name="T41" fmla="*/ 31 h 40"/>
                  <a:gd name="T42" fmla="*/ 23 w 46"/>
                  <a:gd name="T43" fmla="*/ 35 h 40"/>
                  <a:gd name="T44" fmla="*/ 30 w 46"/>
                  <a:gd name="T45" fmla="*/ 39 h 40"/>
                  <a:gd name="T46" fmla="*/ 34 w 46"/>
                  <a:gd name="T47" fmla="*/ 40 h 40"/>
                  <a:gd name="T48" fmla="*/ 27 w 46"/>
                  <a:gd name="T4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0">
                    <a:moveTo>
                      <a:pt x="27" y="32"/>
                    </a:moveTo>
                    <a:cubicBezTo>
                      <a:pt x="27" y="31"/>
                      <a:pt x="20" y="27"/>
                      <a:pt x="20" y="24"/>
                    </a:cubicBezTo>
                    <a:cubicBezTo>
                      <a:pt x="20" y="21"/>
                      <a:pt x="16" y="20"/>
                      <a:pt x="16" y="18"/>
                    </a:cubicBezTo>
                    <a:cubicBezTo>
                      <a:pt x="16" y="16"/>
                      <a:pt x="18" y="14"/>
                      <a:pt x="20" y="16"/>
                    </a:cubicBezTo>
                    <a:cubicBezTo>
                      <a:pt x="22" y="17"/>
                      <a:pt x="23" y="14"/>
                      <a:pt x="25" y="15"/>
                    </a:cubicBezTo>
                    <a:cubicBezTo>
                      <a:pt x="27" y="15"/>
                      <a:pt x="39" y="16"/>
                      <a:pt x="39" y="16"/>
                    </a:cubicBezTo>
                    <a:cubicBezTo>
                      <a:pt x="39" y="16"/>
                      <a:pt x="42" y="17"/>
                      <a:pt x="46" y="20"/>
                    </a:cubicBezTo>
                    <a:cubicBezTo>
                      <a:pt x="46" y="19"/>
                      <a:pt x="46" y="18"/>
                      <a:pt x="46" y="18"/>
                    </a:cubicBezTo>
                    <a:cubicBezTo>
                      <a:pt x="45" y="16"/>
                      <a:pt x="46" y="13"/>
                      <a:pt x="43" y="12"/>
                    </a:cubicBezTo>
                    <a:cubicBezTo>
                      <a:pt x="42" y="11"/>
                      <a:pt x="41" y="9"/>
                      <a:pt x="41" y="7"/>
                    </a:cubicBezTo>
                    <a:cubicBezTo>
                      <a:pt x="40" y="7"/>
                      <a:pt x="39" y="7"/>
                      <a:pt x="38" y="8"/>
                    </a:cubicBezTo>
                    <a:cubicBezTo>
                      <a:pt x="36" y="8"/>
                      <a:pt x="31" y="8"/>
                      <a:pt x="29" y="6"/>
                    </a:cubicBezTo>
                    <a:cubicBezTo>
                      <a:pt x="28" y="4"/>
                      <a:pt x="24" y="1"/>
                      <a:pt x="22" y="0"/>
                    </a:cubicBezTo>
                    <a:cubicBezTo>
                      <a:pt x="21" y="1"/>
                      <a:pt x="18" y="4"/>
                      <a:pt x="17" y="4"/>
                    </a:cubicBezTo>
                    <a:cubicBezTo>
                      <a:pt x="15" y="4"/>
                      <a:pt x="16" y="8"/>
                      <a:pt x="15" y="8"/>
                    </a:cubicBezTo>
                    <a:cubicBezTo>
                      <a:pt x="13" y="8"/>
                      <a:pt x="12" y="11"/>
                      <a:pt x="12" y="12"/>
                    </a:cubicBezTo>
                    <a:cubicBezTo>
                      <a:pt x="11" y="13"/>
                      <a:pt x="8" y="11"/>
                      <a:pt x="7" y="11"/>
                    </a:cubicBezTo>
                    <a:cubicBezTo>
                      <a:pt x="5" y="12"/>
                      <a:pt x="2" y="12"/>
                      <a:pt x="0" y="13"/>
                    </a:cubicBezTo>
                    <a:cubicBezTo>
                      <a:pt x="1" y="14"/>
                      <a:pt x="1" y="16"/>
                      <a:pt x="2" y="16"/>
                    </a:cubicBezTo>
                    <a:cubicBezTo>
                      <a:pt x="4" y="16"/>
                      <a:pt x="8" y="16"/>
                      <a:pt x="9" y="19"/>
                    </a:cubicBezTo>
                    <a:cubicBezTo>
                      <a:pt x="9" y="22"/>
                      <a:pt x="14" y="29"/>
                      <a:pt x="16" y="31"/>
                    </a:cubicBezTo>
                    <a:cubicBezTo>
                      <a:pt x="18" y="33"/>
                      <a:pt x="23" y="33"/>
                      <a:pt x="23" y="35"/>
                    </a:cubicBezTo>
                    <a:cubicBezTo>
                      <a:pt x="23" y="37"/>
                      <a:pt x="27" y="39"/>
                      <a:pt x="30" y="39"/>
                    </a:cubicBezTo>
                    <a:cubicBezTo>
                      <a:pt x="31" y="39"/>
                      <a:pt x="33" y="39"/>
                      <a:pt x="34" y="40"/>
                    </a:cubicBezTo>
                    <a:cubicBezTo>
                      <a:pt x="31" y="36"/>
                      <a:pt x="27" y="34"/>
                      <a:pt x="27" y="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1" name="Freeform 134"/>
              <p:cNvSpPr>
                <a:spLocks/>
              </p:cNvSpPr>
              <p:nvPr/>
            </p:nvSpPr>
            <p:spPr bwMode="auto">
              <a:xfrm>
                <a:off x="2500" y="2425"/>
                <a:ext cx="69" cy="60"/>
              </a:xfrm>
              <a:custGeom>
                <a:avLst/>
                <a:gdLst>
                  <a:gd name="T0" fmla="*/ 27 w 46"/>
                  <a:gd name="T1" fmla="*/ 32 h 40"/>
                  <a:gd name="T2" fmla="*/ 20 w 46"/>
                  <a:gd name="T3" fmla="*/ 24 h 40"/>
                  <a:gd name="T4" fmla="*/ 16 w 46"/>
                  <a:gd name="T5" fmla="*/ 18 h 40"/>
                  <a:gd name="T6" fmla="*/ 20 w 46"/>
                  <a:gd name="T7" fmla="*/ 16 h 40"/>
                  <a:gd name="T8" fmla="*/ 25 w 46"/>
                  <a:gd name="T9" fmla="*/ 15 h 40"/>
                  <a:gd name="T10" fmla="*/ 39 w 46"/>
                  <a:gd name="T11" fmla="*/ 16 h 40"/>
                  <a:gd name="T12" fmla="*/ 46 w 46"/>
                  <a:gd name="T13" fmla="*/ 20 h 40"/>
                  <a:gd name="T14" fmla="*/ 46 w 46"/>
                  <a:gd name="T15" fmla="*/ 18 h 40"/>
                  <a:gd name="T16" fmla="*/ 43 w 46"/>
                  <a:gd name="T17" fmla="*/ 12 h 40"/>
                  <a:gd name="T18" fmla="*/ 41 w 46"/>
                  <a:gd name="T19" fmla="*/ 7 h 40"/>
                  <a:gd name="T20" fmla="*/ 38 w 46"/>
                  <a:gd name="T21" fmla="*/ 8 h 40"/>
                  <a:gd name="T22" fmla="*/ 29 w 46"/>
                  <a:gd name="T23" fmla="*/ 6 h 40"/>
                  <a:gd name="T24" fmla="*/ 22 w 46"/>
                  <a:gd name="T25" fmla="*/ 0 h 40"/>
                  <a:gd name="T26" fmla="*/ 17 w 46"/>
                  <a:gd name="T27" fmla="*/ 4 h 40"/>
                  <a:gd name="T28" fmla="*/ 15 w 46"/>
                  <a:gd name="T29" fmla="*/ 8 h 40"/>
                  <a:gd name="T30" fmla="*/ 12 w 46"/>
                  <a:gd name="T31" fmla="*/ 12 h 40"/>
                  <a:gd name="T32" fmla="*/ 7 w 46"/>
                  <a:gd name="T33" fmla="*/ 11 h 40"/>
                  <a:gd name="T34" fmla="*/ 0 w 46"/>
                  <a:gd name="T35" fmla="*/ 13 h 40"/>
                  <a:gd name="T36" fmla="*/ 2 w 46"/>
                  <a:gd name="T37" fmla="*/ 16 h 40"/>
                  <a:gd name="T38" fmla="*/ 9 w 46"/>
                  <a:gd name="T39" fmla="*/ 19 h 40"/>
                  <a:gd name="T40" fmla="*/ 16 w 46"/>
                  <a:gd name="T41" fmla="*/ 31 h 40"/>
                  <a:gd name="T42" fmla="*/ 23 w 46"/>
                  <a:gd name="T43" fmla="*/ 35 h 40"/>
                  <a:gd name="T44" fmla="*/ 30 w 46"/>
                  <a:gd name="T45" fmla="*/ 39 h 40"/>
                  <a:gd name="T46" fmla="*/ 34 w 46"/>
                  <a:gd name="T47" fmla="*/ 40 h 40"/>
                  <a:gd name="T48" fmla="*/ 27 w 46"/>
                  <a:gd name="T49" fmla="*/ 3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 h="40">
                    <a:moveTo>
                      <a:pt x="27" y="32"/>
                    </a:moveTo>
                    <a:cubicBezTo>
                      <a:pt x="27" y="31"/>
                      <a:pt x="20" y="27"/>
                      <a:pt x="20" y="24"/>
                    </a:cubicBezTo>
                    <a:cubicBezTo>
                      <a:pt x="20" y="21"/>
                      <a:pt x="16" y="20"/>
                      <a:pt x="16" y="18"/>
                    </a:cubicBezTo>
                    <a:cubicBezTo>
                      <a:pt x="16" y="16"/>
                      <a:pt x="18" y="14"/>
                      <a:pt x="20" y="16"/>
                    </a:cubicBezTo>
                    <a:cubicBezTo>
                      <a:pt x="22" y="17"/>
                      <a:pt x="23" y="14"/>
                      <a:pt x="25" y="15"/>
                    </a:cubicBezTo>
                    <a:cubicBezTo>
                      <a:pt x="27" y="15"/>
                      <a:pt x="39" y="16"/>
                      <a:pt x="39" y="16"/>
                    </a:cubicBezTo>
                    <a:cubicBezTo>
                      <a:pt x="39" y="16"/>
                      <a:pt x="42" y="17"/>
                      <a:pt x="46" y="20"/>
                    </a:cubicBezTo>
                    <a:cubicBezTo>
                      <a:pt x="46" y="19"/>
                      <a:pt x="46" y="18"/>
                      <a:pt x="46" y="18"/>
                    </a:cubicBezTo>
                    <a:cubicBezTo>
                      <a:pt x="45" y="16"/>
                      <a:pt x="46" y="13"/>
                      <a:pt x="43" y="12"/>
                    </a:cubicBezTo>
                    <a:cubicBezTo>
                      <a:pt x="42" y="11"/>
                      <a:pt x="41" y="9"/>
                      <a:pt x="41" y="7"/>
                    </a:cubicBezTo>
                    <a:cubicBezTo>
                      <a:pt x="40" y="7"/>
                      <a:pt x="39" y="7"/>
                      <a:pt x="38" y="8"/>
                    </a:cubicBezTo>
                    <a:cubicBezTo>
                      <a:pt x="36" y="8"/>
                      <a:pt x="31" y="8"/>
                      <a:pt x="29" y="6"/>
                    </a:cubicBezTo>
                    <a:cubicBezTo>
                      <a:pt x="28" y="4"/>
                      <a:pt x="24" y="1"/>
                      <a:pt x="22" y="0"/>
                    </a:cubicBezTo>
                    <a:cubicBezTo>
                      <a:pt x="21" y="1"/>
                      <a:pt x="18" y="4"/>
                      <a:pt x="17" y="4"/>
                    </a:cubicBezTo>
                    <a:cubicBezTo>
                      <a:pt x="15" y="4"/>
                      <a:pt x="16" y="8"/>
                      <a:pt x="15" y="8"/>
                    </a:cubicBezTo>
                    <a:cubicBezTo>
                      <a:pt x="13" y="8"/>
                      <a:pt x="12" y="11"/>
                      <a:pt x="12" y="12"/>
                    </a:cubicBezTo>
                    <a:cubicBezTo>
                      <a:pt x="11" y="13"/>
                      <a:pt x="8" y="11"/>
                      <a:pt x="7" y="11"/>
                    </a:cubicBezTo>
                    <a:cubicBezTo>
                      <a:pt x="5" y="12"/>
                      <a:pt x="2" y="12"/>
                      <a:pt x="0" y="13"/>
                    </a:cubicBezTo>
                    <a:cubicBezTo>
                      <a:pt x="1" y="14"/>
                      <a:pt x="1" y="16"/>
                      <a:pt x="2" y="16"/>
                    </a:cubicBezTo>
                    <a:cubicBezTo>
                      <a:pt x="4" y="16"/>
                      <a:pt x="8" y="16"/>
                      <a:pt x="9" y="19"/>
                    </a:cubicBezTo>
                    <a:cubicBezTo>
                      <a:pt x="9" y="22"/>
                      <a:pt x="14" y="29"/>
                      <a:pt x="16" y="31"/>
                    </a:cubicBezTo>
                    <a:cubicBezTo>
                      <a:pt x="18" y="33"/>
                      <a:pt x="23" y="33"/>
                      <a:pt x="23" y="35"/>
                    </a:cubicBezTo>
                    <a:cubicBezTo>
                      <a:pt x="23" y="37"/>
                      <a:pt x="27" y="39"/>
                      <a:pt x="30" y="39"/>
                    </a:cubicBezTo>
                    <a:cubicBezTo>
                      <a:pt x="31" y="39"/>
                      <a:pt x="33" y="39"/>
                      <a:pt x="34" y="40"/>
                    </a:cubicBezTo>
                    <a:cubicBezTo>
                      <a:pt x="31" y="36"/>
                      <a:pt x="27" y="34"/>
                      <a:pt x="27" y="3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2" name="Freeform 135"/>
              <p:cNvSpPr>
                <a:spLocks/>
              </p:cNvSpPr>
              <p:nvPr/>
            </p:nvSpPr>
            <p:spPr bwMode="auto">
              <a:xfrm>
                <a:off x="2566" y="2488"/>
                <a:ext cx="25" cy="48"/>
              </a:xfrm>
              <a:custGeom>
                <a:avLst/>
                <a:gdLst>
                  <a:gd name="T0" fmla="*/ 11 w 17"/>
                  <a:gd name="T1" fmla="*/ 27 h 32"/>
                  <a:gd name="T2" fmla="*/ 13 w 17"/>
                  <a:gd name="T3" fmla="*/ 24 h 32"/>
                  <a:gd name="T4" fmla="*/ 16 w 17"/>
                  <a:gd name="T5" fmla="*/ 19 h 32"/>
                  <a:gd name="T6" fmla="*/ 17 w 17"/>
                  <a:gd name="T7" fmla="*/ 19 h 32"/>
                  <a:gd name="T8" fmla="*/ 12 w 17"/>
                  <a:gd name="T9" fmla="*/ 13 h 32"/>
                  <a:gd name="T10" fmla="*/ 13 w 17"/>
                  <a:gd name="T11" fmla="*/ 4 h 32"/>
                  <a:gd name="T12" fmla="*/ 5 w 17"/>
                  <a:gd name="T13" fmla="*/ 0 h 32"/>
                  <a:gd name="T14" fmla="*/ 1 w 17"/>
                  <a:gd name="T15" fmla="*/ 6 h 32"/>
                  <a:gd name="T16" fmla="*/ 3 w 17"/>
                  <a:gd name="T17" fmla="*/ 12 h 32"/>
                  <a:gd name="T18" fmla="*/ 3 w 17"/>
                  <a:gd name="T19" fmla="*/ 24 h 32"/>
                  <a:gd name="T20" fmla="*/ 9 w 17"/>
                  <a:gd name="T21" fmla="*/ 32 h 32"/>
                  <a:gd name="T22" fmla="*/ 11 w 17"/>
                  <a:gd name="T23"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32">
                    <a:moveTo>
                      <a:pt x="11" y="27"/>
                    </a:moveTo>
                    <a:cubicBezTo>
                      <a:pt x="13" y="27"/>
                      <a:pt x="12" y="25"/>
                      <a:pt x="13" y="24"/>
                    </a:cubicBezTo>
                    <a:cubicBezTo>
                      <a:pt x="15" y="22"/>
                      <a:pt x="16" y="20"/>
                      <a:pt x="16" y="19"/>
                    </a:cubicBezTo>
                    <a:cubicBezTo>
                      <a:pt x="16" y="19"/>
                      <a:pt x="16" y="19"/>
                      <a:pt x="17" y="19"/>
                    </a:cubicBezTo>
                    <a:cubicBezTo>
                      <a:pt x="14" y="17"/>
                      <a:pt x="12" y="15"/>
                      <a:pt x="12" y="13"/>
                    </a:cubicBezTo>
                    <a:cubicBezTo>
                      <a:pt x="11" y="11"/>
                      <a:pt x="12" y="7"/>
                      <a:pt x="13" y="4"/>
                    </a:cubicBezTo>
                    <a:cubicBezTo>
                      <a:pt x="11" y="3"/>
                      <a:pt x="7" y="0"/>
                      <a:pt x="5" y="0"/>
                    </a:cubicBezTo>
                    <a:cubicBezTo>
                      <a:pt x="4" y="0"/>
                      <a:pt x="2" y="3"/>
                      <a:pt x="1" y="6"/>
                    </a:cubicBezTo>
                    <a:cubicBezTo>
                      <a:pt x="4" y="8"/>
                      <a:pt x="6" y="9"/>
                      <a:pt x="3" y="12"/>
                    </a:cubicBezTo>
                    <a:cubicBezTo>
                      <a:pt x="1" y="14"/>
                      <a:pt x="0" y="22"/>
                      <a:pt x="3" y="24"/>
                    </a:cubicBezTo>
                    <a:cubicBezTo>
                      <a:pt x="6" y="26"/>
                      <a:pt x="6" y="30"/>
                      <a:pt x="9" y="32"/>
                    </a:cubicBezTo>
                    <a:cubicBezTo>
                      <a:pt x="9" y="30"/>
                      <a:pt x="10" y="27"/>
                      <a:pt x="11" y="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3" name="Freeform 136"/>
              <p:cNvSpPr>
                <a:spLocks/>
              </p:cNvSpPr>
              <p:nvPr/>
            </p:nvSpPr>
            <p:spPr bwMode="auto">
              <a:xfrm>
                <a:off x="2566" y="2488"/>
                <a:ext cx="25" cy="48"/>
              </a:xfrm>
              <a:custGeom>
                <a:avLst/>
                <a:gdLst>
                  <a:gd name="T0" fmla="*/ 11 w 17"/>
                  <a:gd name="T1" fmla="*/ 27 h 32"/>
                  <a:gd name="T2" fmla="*/ 13 w 17"/>
                  <a:gd name="T3" fmla="*/ 24 h 32"/>
                  <a:gd name="T4" fmla="*/ 16 w 17"/>
                  <a:gd name="T5" fmla="*/ 19 h 32"/>
                  <a:gd name="T6" fmla="*/ 17 w 17"/>
                  <a:gd name="T7" fmla="*/ 19 h 32"/>
                  <a:gd name="T8" fmla="*/ 12 w 17"/>
                  <a:gd name="T9" fmla="*/ 13 h 32"/>
                  <a:gd name="T10" fmla="*/ 13 w 17"/>
                  <a:gd name="T11" fmla="*/ 4 h 32"/>
                  <a:gd name="T12" fmla="*/ 5 w 17"/>
                  <a:gd name="T13" fmla="*/ 0 h 32"/>
                  <a:gd name="T14" fmla="*/ 1 w 17"/>
                  <a:gd name="T15" fmla="*/ 6 h 32"/>
                  <a:gd name="T16" fmla="*/ 3 w 17"/>
                  <a:gd name="T17" fmla="*/ 12 h 32"/>
                  <a:gd name="T18" fmla="*/ 3 w 17"/>
                  <a:gd name="T19" fmla="*/ 24 h 32"/>
                  <a:gd name="T20" fmla="*/ 9 w 17"/>
                  <a:gd name="T21" fmla="*/ 32 h 32"/>
                  <a:gd name="T22" fmla="*/ 11 w 17"/>
                  <a:gd name="T23" fmla="*/ 2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 h="32">
                    <a:moveTo>
                      <a:pt x="11" y="27"/>
                    </a:moveTo>
                    <a:cubicBezTo>
                      <a:pt x="13" y="27"/>
                      <a:pt x="12" y="25"/>
                      <a:pt x="13" y="24"/>
                    </a:cubicBezTo>
                    <a:cubicBezTo>
                      <a:pt x="15" y="22"/>
                      <a:pt x="16" y="20"/>
                      <a:pt x="16" y="19"/>
                    </a:cubicBezTo>
                    <a:cubicBezTo>
                      <a:pt x="16" y="19"/>
                      <a:pt x="16" y="19"/>
                      <a:pt x="17" y="19"/>
                    </a:cubicBezTo>
                    <a:cubicBezTo>
                      <a:pt x="14" y="17"/>
                      <a:pt x="12" y="15"/>
                      <a:pt x="12" y="13"/>
                    </a:cubicBezTo>
                    <a:cubicBezTo>
                      <a:pt x="11" y="11"/>
                      <a:pt x="12" y="7"/>
                      <a:pt x="13" y="4"/>
                    </a:cubicBezTo>
                    <a:cubicBezTo>
                      <a:pt x="11" y="3"/>
                      <a:pt x="7" y="0"/>
                      <a:pt x="5" y="0"/>
                    </a:cubicBezTo>
                    <a:cubicBezTo>
                      <a:pt x="4" y="0"/>
                      <a:pt x="2" y="3"/>
                      <a:pt x="1" y="6"/>
                    </a:cubicBezTo>
                    <a:cubicBezTo>
                      <a:pt x="4" y="8"/>
                      <a:pt x="6" y="9"/>
                      <a:pt x="3" y="12"/>
                    </a:cubicBezTo>
                    <a:cubicBezTo>
                      <a:pt x="1" y="14"/>
                      <a:pt x="0" y="22"/>
                      <a:pt x="3" y="24"/>
                    </a:cubicBezTo>
                    <a:cubicBezTo>
                      <a:pt x="6" y="26"/>
                      <a:pt x="6" y="30"/>
                      <a:pt x="9" y="32"/>
                    </a:cubicBezTo>
                    <a:cubicBezTo>
                      <a:pt x="9" y="30"/>
                      <a:pt x="10" y="27"/>
                      <a:pt x="11" y="2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4" name="Freeform 137"/>
              <p:cNvSpPr>
                <a:spLocks/>
              </p:cNvSpPr>
              <p:nvPr/>
            </p:nvSpPr>
            <p:spPr bwMode="auto">
              <a:xfrm>
                <a:off x="2448" y="2384"/>
                <a:ext cx="95" cy="42"/>
              </a:xfrm>
              <a:custGeom>
                <a:avLst/>
                <a:gdLst>
                  <a:gd name="T0" fmla="*/ 54 w 64"/>
                  <a:gd name="T1" fmla="*/ 2 h 28"/>
                  <a:gd name="T2" fmla="*/ 46 w 64"/>
                  <a:gd name="T3" fmla="*/ 0 h 28"/>
                  <a:gd name="T4" fmla="*/ 45 w 64"/>
                  <a:gd name="T5" fmla="*/ 4 h 28"/>
                  <a:gd name="T6" fmla="*/ 37 w 64"/>
                  <a:gd name="T7" fmla="*/ 4 h 28"/>
                  <a:gd name="T8" fmla="*/ 33 w 64"/>
                  <a:gd name="T9" fmla="*/ 7 h 28"/>
                  <a:gd name="T10" fmla="*/ 29 w 64"/>
                  <a:gd name="T11" fmla="*/ 13 h 28"/>
                  <a:gd name="T12" fmla="*/ 26 w 64"/>
                  <a:gd name="T13" fmla="*/ 15 h 28"/>
                  <a:gd name="T14" fmla="*/ 17 w 64"/>
                  <a:gd name="T15" fmla="*/ 17 h 28"/>
                  <a:gd name="T16" fmla="*/ 12 w 64"/>
                  <a:gd name="T17" fmla="*/ 17 h 28"/>
                  <a:gd name="T18" fmla="*/ 7 w 64"/>
                  <a:gd name="T19" fmla="*/ 18 h 28"/>
                  <a:gd name="T20" fmla="*/ 2 w 64"/>
                  <a:gd name="T21" fmla="*/ 17 h 28"/>
                  <a:gd name="T22" fmla="*/ 1 w 64"/>
                  <a:gd name="T23" fmla="*/ 21 h 28"/>
                  <a:gd name="T24" fmla="*/ 5 w 64"/>
                  <a:gd name="T25" fmla="*/ 23 h 28"/>
                  <a:gd name="T26" fmla="*/ 11 w 64"/>
                  <a:gd name="T27" fmla="*/ 25 h 28"/>
                  <a:gd name="T28" fmla="*/ 16 w 64"/>
                  <a:gd name="T29" fmla="*/ 23 h 28"/>
                  <a:gd name="T30" fmla="*/ 23 w 64"/>
                  <a:gd name="T31" fmla="*/ 22 h 28"/>
                  <a:gd name="T32" fmla="*/ 25 w 64"/>
                  <a:gd name="T33" fmla="*/ 26 h 28"/>
                  <a:gd name="T34" fmla="*/ 32 w 64"/>
                  <a:gd name="T35" fmla="*/ 27 h 28"/>
                  <a:gd name="T36" fmla="*/ 42 w 64"/>
                  <a:gd name="T37" fmla="*/ 28 h 28"/>
                  <a:gd name="T38" fmla="*/ 49 w 64"/>
                  <a:gd name="T39" fmla="*/ 26 h 28"/>
                  <a:gd name="T40" fmla="*/ 55 w 64"/>
                  <a:gd name="T41" fmla="*/ 24 h 28"/>
                  <a:gd name="T42" fmla="*/ 55 w 64"/>
                  <a:gd name="T43" fmla="*/ 24 h 28"/>
                  <a:gd name="T44" fmla="*/ 57 w 64"/>
                  <a:gd name="T45" fmla="*/ 22 h 28"/>
                  <a:gd name="T46" fmla="*/ 58 w 64"/>
                  <a:gd name="T47" fmla="*/ 18 h 28"/>
                  <a:gd name="T48" fmla="*/ 59 w 64"/>
                  <a:gd name="T49" fmla="*/ 15 h 28"/>
                  <a:gd name="T50" fmla="*/ 63 w 64"/>
                  <a:gd name="T51" fmla="*/ 13 h 28"/>
                  <a:gd name="T52" fmla="*/ 64 w 64"/>
                  <a:gd name="T53" fmla="*/ 10 h 28"/>
                  <a:gd name="T54" fmla="*/ 61 w 64"/>
                  <a:gd name="T55" fmla="*/ 3 h 28"/>
                  <a:gd name="T56" fmla="*/ 54 w 64"/>
                  <a:gd name="T57"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8">
                    <a:moveTo>
                      <a:pt x="54" y="2"/>
                    </a:moveTo>
                    <a:cubicBezTo>
                      <a:pt x="52" y="0"/>
                      <a:pt x="46" y="0"/>
                      <a:pt x="46" y="0"/>
                    </a:cubicBezTo>
                    <a:cubicBezTo>
                      <a:pt x="46" y="0"/>
                      <a:pt x="46" y="2"/>
                      <a:pt x="45" y="4"/>
                    </a:cubicBezTo>
                    <a:cubicBezTo>
                      <a:pt x="44" y="5"/>
                      <a:pt x="40" y="5"/>
                      <a:pt x="37" y="4"/>
                    </a:cubicBezTo>
                    <a:cubicBezTo>
                      <a:pt x="36" y="5"/>
                      <a:pt x="33" y="6"/>
                      <a:pt x="33" y="7"/>
                    </a:cubicBezTo>
                    <a:cubicBezTo>
                      <a:pt x="32" y="9"/>
                      <a:pt x="28" y="8"/>
                      <a:pt x="29" y="13"/>
                    </a:cubicBezTo>
                    <a:cubicBezTo>
                      <a:pt x="30" y="17"/>
                      <a:pt x="27" y="16"/>
                      <a:pt x="26" y="15"/>
                    </a:cubicBezTo>
                    <a:cubicBezTo>
                      <a:pt x="24" y="15"/>
                      <a:pt x="18" y="15"/>
                      <a:pt x="17" y="17"/>
                    </a:cubicBezTo>
                    <a:cubicBezTo>
                      <a:pt x="15" y="18"/>
                      <a:pt x="13" y="18"/>
                      <a:pt x="12" y="17"/>
                    </a:cubicBezTo>
                    <a:cubicBezTo>
                      <a:pt x="11" y="16"/>
                      <a:pt x="8" y="16"/>
                      <a:pt x="7" y="18"/>
                    </a:cubicBezTo>
                    <a:cubicBezTo>
                      <a:pt x="6" y="20"/>
                      <a:pt x="4" y="16"/>
                      <a:pt x="2" y="17"/>
                    </a:cubicBezTo>
                    <a:cubicBezTo>
                      <a:pt x="0" y="17"/>
                      <a:pt x="1" y="20"/>
                      <a:pt x="1" y="21"/>
                    </a:cubicBezTo>
                    <a:cubicBezTo>
                      <a:pt x="1" y="22"/>
                      <a:pt x="4" y="24"/>
                      <a:pt x="5" y="23"/>
                    </a:cubicBezTo>
                    <a:cubicBezTo>
                      <a:pt x="7" y="23"/>
                      <a:pt x="9" y="24"/>
                      <a:pt x="11" y="25"/>
                    </a:cubicBezTo>
                    <a:cubicBezTo>
                      <a:pt x="12" y="26"/>
                      <a:pt x="15" y="24"/>
                      <a:pt x="16" y="23"/>
                    </a:cubicBezTo>
                    <a:cubicBezTo>
                      <a:pt x="17" y="22"/>
                      <a:pt x="22" y="22"/>
                      <a:pt x="23" y="22"/>
                    </a:cubicBezTo>
                    <a:cubicBezTo>
                      <a:pt x="23" y="22"/>
                      <a:pt x="24" y="25"/>
                      <a:pt x="25" y="26"/>
                    </a:cubicBezTo>
                    <a:cubicBezTo>
                      <a:pt x="26" y="26"/>
                      <a:pt x="29" y="26"/>
                      <a:pt x="32" y="27"/>
                    </a:cubicBezTo>
                    <a:cubicBezTo>
                      <a:pt x="36" y="27"/>
                      <a:pt x="40" y="28"/>
                      <a:pt x="42" y="28"/>
                    </a:cubicBezTo>
                    <a:cubicBezTo>
                      <a:pt x="43" y="28"/>
                      <a:pt x="46" y="26"/>
                      <a:pt x="49" y="26"/>
                    </a:cubicBezTo>
                    <a:cubicBezTo>
                      <a:pt x="53" y="26"/>
                      <a:pt x="55" y="24"/>
                      <a:pt x="55" y="24"/>
                    </a:cubicBezTo>
                    <a:cubicBezTo>
                      <a:pt x="55" y="24"/>
                      <a:pt x="55" y="24"/>
                      <a:pt x="55" y="24"/>
                    </a:cubicBezTo>
                    <a:cubicBezTo>
                      <a:pt x="55" y="23"/>
                      <a:pt x="56" y="22"/>
                      <a:pt x="57" y="22"/>
                    </a:cubicBezTo>
                    <a:cubicBezTo>
                      <a:pt x="58" y="22"/>
                      <a:pt x="57" y="19"/>
                      <a:pt x="58" y="18"/>
                    </a:cubicBezTo>
                    <a:cubicBezTo>
                      <a:pt x="59" y="17"/>
                      <a:pt x="57" y="14"/>
                      <a:pt x="59" y="15"/>
                    </a:cubicBezTo>
                    <a:cubicBezTo>
                      <a:pt x="61" y="15"/>
                      <a:pt x="63" y="15"/>
                      <a:pt x="63" y="13"/>
                    </a:cubicBezTo>
                    <a:cubicBezTo>
                      <a:pt x="63" y="12"/>
                      <a:pt x="63" y="11"/>
                      <a:pt x="64" y="10"/>
                    </a:cubicBezTo>
                    <a:cubicBezTo>
                      <a:pt x="62" y="7"/>
                      <a:pt x="61" y="3"/>
                      <a:pt x="61" y="3"/>
                    </a:cubicBezTo>
                    <a:cubicBezTo>
                      <a:pt x="61" y="3"/>
                      <a:pt x="56" y="5"/>
                      <a:pt x="54" y="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5" name="Freeform 138"/>
              <p:cNvSpPr>
                <a:spLocks/>
              </p:cNvSpPr>
              <p:nvPr/>
            </p:nvSpPr>
            <p:spPr bwMode="auto">
              <a:xfrm>
                <a:off x="2448" y="2384"/>
                <a:ext cx="95" cy="42"/>
              </a:xfrm>
              <a:custGeom>
                <a:avLst/>
                <a:gdLst>
                  <a:gd name="T0" fmla="*/ 54 w 64"/>
                  <a:gd name="T1" fmla="*/ 2 h 28"/>
                  <a:gd name="T2" fmla="*/ 46 w 64"/>
                  <a:gd name="T3" fmla="*/ 0 h 28"/>
                  <a:gd name="T4" fmla="*/ 45 w 64"/>
                  <a:gd name="T5" fmla="*/ 4 h 28"/>
                  <a:gd name="T6" fmla="*/ 37 w 64"/>
                  <a:gd name="T7" fmla="*/ 4 h 28"/>
                  <a:gd name="T8" fmla="*/ 33 w 64"/>
                  <a:gd name="T9" fmla="*/ 7 h 28"/>
                  <a:gd name="T10" fmla="*/ 29 w 64"/>
                  <a:gd name="T11" fmla="*/ 13 h 28"/>
                  <a:gd name="T12" fmla="*/ 26 w 64"/>
                  <a:gd name="T13" fmla="*/ 15 h 28"/>
                  <a:gd name="T14" fmla="*/ 17 w 64"/>
                  <a:gd name="T15" fmla="*/ 17 h 28"/>
                  <a:gd name="T16" fmla="*/ 12 w 64"/>
                  <a:gd name="T17" fmla="*/ 17 h 28"/>
                  <a:gd name="T18" fmla="*/ 7 w 64"/>
                  <a:gd name="T19" fmla="*/ 18 h 28"/>
                  <a:gd name="T20" fmla="*/ 2 w 64"/>
                  <a:gd name="T21" fmla="*/ 17 h 28"/>
                  <a:gd name="T22" fmla="*/ 1 w 64"/>
                  <a:gd name="T23" fmla="*/ 21 h 28"/>
                  <a:gd name="T24" fmla="*/ 5 w 64"/>
                  <a:gd name="T25" fmla="*/ 23 h 28"/>
                  <a:gd name="T26" fmla="*/ 11 w 64"/>
                  <a:gd name="T27" fmla="*/ 25 h 28"/>
                  <a:gd name="T28" fmla="*/ 16 w 64"/>
                  <a:gd name="T29" fmla="*/ 23 h 28"/>
                  <a:gd name="T30" fmla="*/ 23 w 64"/>
                  <a:gd name="T31" fmla="*/ 22 h 28"/>
                  <a:gd name="T32" fmla="*/ 25 w 64"/>
                  <a:gd name="T33" fmla="*/ 26 h 28"/>
                  <a:gd name="T34" fmla="*/ 32 w 64"/>
                  <a:gd name="T35" fmla="*/ 27 h 28"/>
                  <a:gd name="T36" fmla="*/ 42 w 64"/>
                  <a:gd name="T37" fmla="*/ 28 h 28"/>
                  <a:gd name="T38" fmla="*/ 49 w 64"/>
                  <a:gd name="T39" fmla="*/ 26 h 28"/>
                  <a:gd name="T40" fmla="*/ 55 w 64"/>
                  <a:gd name="T41" fmla="*/ 24 h 28"/>
                  <a:gd name="T42" fmla="*/ 55 w 64"/>
                  <a:gd name="T43" fmla="*/ 24 h 28"/>
                  <a:gd name="T44" fmla="*/ 57 w 64"/>
                  <a:gd name="T45" fmla="*/ 22 h 28"/>
                  <a:gd name="T46" fmla="*/ 58 w 64"/>
                  <a:gd name="T47" fmla="*/ 18 h 28"/>
                  <a:gd name="T48" fmla="*/ 59 w 64"/>
                  <a:gd name="T49" fmla="*/ 15 h 28"/>
                  <a:gd name="T50" fmla="*/ 63 w 64"/>
                  <a:gd name="T51" fmla="*/ 13 h 28"/>
                  <a:gd name="T52" fmla="*/ 64 w 64"/>
                  <a:gd name="T53" fmla="*/ 10 h 28"/>
                  <a:gd name="T54" fmla="*/ 61 w 64"/>
                  <a:gd name="T55" fmla="*/ 3 h 28"/>
                  <a:gd name="T56" fmla="*/ 54 w 64"/>
                  <a:gd name="T57"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4" h="28">
                    <a:moveTo>
                      <a:pt x="54" y="2"/>
                    </a:moveTo>
                    <a:cubicBezTo>
                      <a:pt x="52" y="0"/>
                      <a:pt x="46" y="0"/>
                      <a:pt x="46" y="0"/>
                    </a:cubicBezTo>
                    <a:cubicBezTo>
                      <a:pt x="46" y="0"/>
                      <a:pt x="46" y="2"/>
                      <a:pt x="45" y="4"/>
                    </a:cubicBezTo>
                    <a:cubicBezTo>
                      <a:pt x="44" y="5"/>
                      <a:pt x="40" y="5"/>
                      <a:pt x="37" y="4"/>
                    </a:cubicBezTo>
                    <a:cubicBezTo>
                      <a:pt x="36" y="5"/>
                      <a:pt x="33" y="6"/>
                      <a:pt x="33" y="7"/>
                    </a:cubicBezTo>
                    <a:cubicBezTo>
                      <a:pt x="32" y="9"/>
                      <a:pt x="28" y="8"/>
                      <a:pt x="29" y="13"/>
                    </a:cubicBezTo>
                    <a:cubicBezTo>
                      <a:pt x="30" y="17"/>
                      <a:pt x="27" y="16"/>
                      <a:pt x="26" y="15"/>
                    </a:cubicBezTo>
                    <a:cubicBezTo>
                      <a:pt x="24" y="15"/>
                      <a:pt x="18" y="15"/>
                      <a:pt x="17" y="17"/>
                    </a:cubicBezTo>
                    <a:cubicBezTo>
                      <a:pt x="15" y="18"/>
                      <a:pt x="13" y="18"/>
                      <a:pt x="12" y="17"/>
                    </a:cubicBezTo>
                    <a:cubicBezTo>
                      <a:pt x="11" y="16"/>
                      <a:pt x="8" y="16"/>
                      <a:pt x="7" y="18"/>
                    </a:cubicBezTo>
                    <a:cubicBezTo>
                      <a:pt x="6" y="20"/>
                      <a:pt x="4" y="16"/>
                      <a:pt x="2" y="17"/>
                    </a:cubicBezTo>
                    <a:cubicBezTo>
                      <a:pt x="0" y="17"/>
                      <a:pt x="1" y="20"/>
                      <a:pt x="1" y="21"/>
                    </a:cubicBezTo>
                    <a:cubicBezTo>
                      <a:pt x="1" y="22"/>
                      <a:pt x="4" y="24"/>
                      <a:pt x="5" y="23"/>
                    </a:cubicBezTo>
                    <a:cubicBezTo>
                      <a:pt x="7" y="23"/>
                      <a:pt x="9" y="24"/>
                      <a:pt x="11" y="25"/>
                    </a:cubicBezTo>
                    <a:cubicBezTo>
                      <a:pt x="12" y="26"/>
                      <a:pt x="15" y="24"/>
                      <a:pt x="16" y="23"/>
                    </a:cubicBezTo>
                    <a:cubicBezTo>
                      <a:pt x="17" y="22"/>
                      <a:pt x="22" y="22"/>
                      <a:pt x="23" y="22"/>
                    </a:cubicBezTo>
                    <a:cubicBezTo>
                      <a:pt x="23" y="22"/>
                      <a:pt x="24" y="25"/>
                      <a:pt x="25" y="26"/>
                    </a:cubicBezTo>
                    <a:cubicBezTo>
                      <a:pt x="26" y="26"/>
                      <a:pt x="29" y="26"/>
                      <a:pt x="32" y="27"/>
                    </a:cubicBezTo>
                    <a:cubicBezTo>
                      <a:pt x="36" y="27"/>
                      <a:pt x="40" y="28"/>
                      <a:pt x="42" y="28"/>
                    </a:cubicBezTo>
                    <a:cubicBezTo>
                      <a:pt x="43" y="28"/>
                      <a:pt x="46" y="26"/>
                      <a:pt x="49" y="26"/>
                    </a:cubicBezTo>
                    <a:cubicBezTo>
                      <a:pt x="53" y="26"/>
                      <a:pt x="55" y="24"/>
                      <a:pt x="55" y="24"/>
                    </a:cubicBezTo>
                    <a:cubicBezTo>
                      <a:pt x="55" y="24"/>
                      <a:pt x="55" y="24"/>
                      <a:pt x="55" y="24"/>
                    </a:cubicBezTo>
                    <a:cubicBezTo>
                      <a:pt x="55" y="23"/>
                      <a:pt x="56" y="22"/>
                      <a:pt x="57" y="22"/>
                    </a:cubicBezTo>
                    <a:cubicBezTo>
                      <a:pt x="58" y="22"/>
                      <a:pt x="57" y="19"/>
                      <a:pt x="58" y="18"/>
                    </a:cubicBezTo>
                    <a:cubicBezTo>
                      <a:pt x="59" y="17"/>
                      <a:pt x="57" y="14"/>
                      <a:pt x="59" y="15"/>
                    </a:cubicBezTo>
                    <a:cubicBezTo>
                      <a:pt x="61" y="15"/>
                      <a:pt x="63" y="15"/>
                      <a:pt x="63" y="13"/>
                    </a:cubicBezTo>
                    <a:cubicBezTo>
                      <a:pt x="63" y="12"/>
                      <a:pt x="63" y="11"/>
                      <a:pt x="64" y="10"/>
                    </a:cubicBezTo>
                    <a:cubicBezTo>
                      <a:pt x="62" y="7"/>
                      <a:pt x="61" y="3"/>
                      <a:pt x="61" y="3"/>
                    </a:cubicBezTo>
                    <a:cubicBezTo>
                      <a:pt x="61" y="3"/>
                      <a:pt x="56" y="5"/>
                      <a:pt x="54" y="2"/>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6" name="Freeform 139"/>
              <p:cNvSpPr>
                <a:spLocks/>
              </p:cNvSpPr>
              <p:nvPr/>
            </p:nvSpPr>
            <p:spPr bwMode="auto">
              <a:xfrm>
                <a:off x="2530" y="2389"/>
                <a:ext cx="83" cy="48"/>
              </a:xfrm>
              <a:custGeom>
                <a:avLst/>
                <a:gdLst>
                  <a:gd name="T0" fmla="*/ 54 w 56"/>
                  <a:gd name="T1" fmla="*/ 6 h 32"/>
                  <a:gd name="T2" fmla="*/ 52 w 56"/>
                  <a:gd name="T3" fmla="*/ 5 h 32"/>
                  <a:gd name="T4" fmla="*/ 47 w 56"/>
                  <a:gd name="T5" fmla="*/ 3 h 32"/>
                  <a:gd name="T6" fmla="*/ 39 w 56"/>
                  <a:gd name="T7" fmla="*/ 1 h 32"/>
                  <a:gd name="T8" fmla="*/ 31 w 56"/>
                  <a:gd name="T9" fmla="*/ 6 h 32"/>
                  <a:gd name="T10" fmla="*/ 22 w 56"/>
                  <a:gd name="T11" fmla="*/ 9 h 32"/>
                  <a:gd name="T12" fmla="*/ 10 w 56"/>
                  <a:gd name="T13" fmla="*/ 9 h 32"/>
                  <a:gd name="T14" fmla="*/ 9 w 56"/>
                  <a:gd name="T15" fmla="*/ 7 h 32"/>
                  <a:gd name="T16" fmla="*/ 8 w 56"/>
                  <a:gd name="T17" fmla="*/ 10 h 32"/>
                  <a:gd name="T18" fmla="*/ 4 w 56"/>
                  <a:gd name="T19" fmla="*/ 12 h 32"/>
                  <a:gd name="T20" fmla="*/ 3 w 56"/>
                  <a:gd name="T21" fmla="*/ 15 h 32"/>
                  <a:gd name="T22" fmla="*/ 2 w 56"/>
                  <a:gd name="T23" fmla="*/ 19 h 32"/>
                  <a:gd name="T24" fmla="*/ 0 w 56"/>
                  <a:gd name="T25" fmla="*/ 21 h 32"/>
                  <a:gd name="T26" fmla="*/ 2 w 56"/>
                  <a:gd name="T27" fmla="*/ 24 h 32"/>
                  <a:gd name="T28" fmla="*/ 2 w 56"/>
                  <a:gd name="T29" fmla="*/ 24 h 32"/>
                  <a:gd name="T30" fmla="*/ 9 w 56"/>
                  <a:gd name="T31" fmla="*/ 30 h 32"/>
                  <a:gd name="T32" fmla="*/ 18 w 56"/>
                  <a:gd name="T33" fmla="*/ 32 h 32"/>
                  <a:gd name="T34" fmla="*/ 30 w 56"/>
                  <a:gd name="T35" fmla="*/ 28 h 32"/>
                  <a:gd name="T36" fmla="*/ 34 w 56"/>
                  <a:gd name="T37" fmla="*/ 29 h 32"/>
                  <a:gd name="T38" fmla="*/ 36 w 56"/>
                  <a:gd name="T39" fmla="*/ 29 h 32"/>
                  <a:gd name="T40" fmla="*/ 41 w 56"/>
                  <a:gd name="T41" fmla="*/ 26 h 32"/>
                  <a:gd name="T42" fmla="*/ 49 w 56"/>
                  <a:gd name="T43" fmla="*/ 13 h 32"/>
                  <a:gd name="T44" fmla="*/ 55 w 56"/>
                  <a:gd name="T45" fmla="*/ 9 h 32"/>
                  <a:gd name="T46" fmla="*/ 54 w 56"/>
                  <a:gd name="T4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32">
                    <a:moveTo>
                      <a:pt x="54" y="6"/>
                    </a:moveTo>
                    <a:cubicBezTo>
                      <a:pt x="53" y="6"/>
                      <a:pt x="53" y="6"/>
                      <a:pt x="52" y="5"/>
                    </a:cubicBezTo>
                    <a:cubicBezTo>
                      <a:pt x="50" y="5"/>
                      <a:pt x="47" y="4"/>
                      <a:pt x="47" y="3"/>
                    </a:cubicBezTo>
                    <a:cubicBezTo>
                      <a:pt x="45" y="2"/>
                      <a:pt x="40" y="1"/>
                      <a:pt x="39" y="1"/>
                    </a:cubicBezTo>
                    <a:cubicBezTo>
                      <a:pt x="38" y="0"/>
                      <a:pt x="33" y="6"/>
                      <a:pt x="31" y="6"/>
                    </a:cubicBezTo>
                    <a:cubicBezTo>
                      <a:pt x="29" y="6"/>
                      <a:pt x="22" y="7"/>
                      <a:pt x="22" y="9"/>
                    </a:cubicBezTo>
                    <a:cubicBezTo>
                      <a:pt x="22" y="11"/>
                      <a:pt x="13" y="11"/>
                      <a:pt x="10" y="9"/>
                    </a:cubicBezTo>
                    <a:cubicBezTo>
                      <a:pt x="10" y="8"/>
                      <a:pt x="9" y="8"/>
                      <a:pt x="9" y="7"/>
                    </a:cubicBezTo>
                    <a:cubicBezTo>
                      <a:pt x="8" y="8"/>
                      <a:pt x="8" y="9"/>
                      <a:pt x="8" y="10"/>
                    </a:cubicBezTo>
                    <a:cubicBezTo>
                      <a:pt x="8" y="12"/>
                      <a:pt x="6" y="12"/>
                      <a:pt x="4" y="12"/>
                    </a:cubicBezTo>
                    <a:cubicBezTo>
                      <a:pt x="2" y="11"/>
                      <a:pt x="4" y="14"/>
                      <a:pt x="3" y="15"/>
                    </a:cubicBezTo>
                    <a:cubicBezTo>
                      <a:pt x="2" y="16"/>
                      <a:pt x="3" y="19"/>
                      <a:pt x="2" y="19"/>
                    </a:cubicBezTo>
                    <a:cubicBezTo>
                      <a:pt x="1" y="19"/>
                      <a:pt x="0" y="20"/>
                      <a:pt x="0" y="21"/>
                    </a:cubicBezTo>
                    <a:cubicBezTo>
                      <a:pt x="1" y="21"/>
                      <a:pt x="2" y="24"/>
                      <a:pt x="2" y="24"/>
                    </a:cubicBezTo>
                    <a:cubicBezTo>
                      <a:pt x="2" y="24"/>
                      <a:pt x="2" y="24"/>
                      <a:pt x="2" y="24"/>
                    </a:cubicBezTo>
                    <a:cubicBezTo>
                      <a:pt x="4" y="25"/>
                      <a:pt x="8" y="28"/>
                      <a:pt x="9" y="30"/>
                    </a:cubicBezTo>
                    <a:cubicBezTo>
                      <a:pt x="11" y="32"/>
                      <a:pt x="16" y="32"/>
                      <a:pt x="18" y="32"/>
                    </a:cubicBezTo>
                    <a:cubicBezTo>
                      <a:pt x="20" y="31"/>
                      <a:pt x="30" y="28"/>
                      <a:pt x="30" y="28"/>
                    </a:cubicBezTo>
                    <a:cubicBezTo>
                      <a:pt x="30" y="28"/>
                      <a:pt x="32" y="29"/>
                      <a:pt x="34" y="29"/>
                    </a:cubicBezTo>
                    <a:cubicBezTo>
                      <a:pt x="34" y="29"/>
                      <a:pt x="35" y="29"/>
                      <a:pt x="36" y="29"/>
                    </a:cubicBezTo>
                    <a:cubicBezTo>
                      <a:pt x="37" y="29"/>
                      <a:pt x="39" y="28"/>
                      <a:pt x="41" y="26"/>
                    </a:cubicBezTo>
                    <a:cubicBezTo>
                      <a:pt x="44" y="23"/>
                      <a:pt x="48" y="14"/>
                      <a:pt x="49" y="13"/>
                    </a:cubicBezTo>
                    <a:cubicBezTo>
                      <a:pt x="50" y="12"/>
                      <a:pt x="53" y="10"/>
                      <a:pt x="55" y="9"/>
                    </a:cubicBezTo>
                    <a:cubicBezTo>
                      <a:pt x="56" y="8"/>
                      <a:pt x="56" y="7"/>
                      <a:pt x="54" y="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7" name="Freeform 140"/>
              <p:cNvSpPr>
                <a:spLocks/>
              </p:cNvSpPr>
              <p:nvPr/>
            </p:nvSpPr>
            <p:spPr bwMode="auto">
              <a:xfrm>
                <a:off x="2530" y="2389"/>
                <a:ext cx="83" cy="48"/>
              </a:xfrm>
              <a:custGeom>
                <a:avLst/>
                <a:gdLst>
                  <a:gd name="T0" fmla="*/ 54 w 56"/>
                  <a:gd name="T1" fmla="*/ 6 h 32"/>
                  <a:gd name="T2" fmla="*/ 52 w 56"/>
                  <a:gd name="T3" fmla="*/ 5 h 32"/>
                  <a:gd name="T4" fmla="*/ 47 w 56"/>
                  <a:gd name="T5" fmla="*/ 3 h 32"/>
                  <a:gd name="T6" fmla="*/ 39 w 56"/>
                  <a:gd name="T7" fmla="*/ 1 h 32"/>
                  <a:gd name="T8" fmla="*/ 31 w 56"/>
                  <a:gd name="T9" fmla="*/ 6 h 32"/>
                  <a:gd name="T10" fmla="*/ 22 w 56"/>
                  <a:gd name="T11" fmla="*/ 9 h 32"/>
                  <a:gd name="T12" fmla="*/ 10 w 56"/>
                  <a:gd name="T13" fmla="*/ 9 h 32"/>
                  <a:gd name="T14" fmla="*/ 9 w 56"/>
                  <a:gd name="T15" fmla="*/ 7 h 32"/>
                  <a:gd name="T16" fmla="*/ 8 w 56"/>
                  <a:gd name="T17" fmla="*/ 10 h 32"/>
                  <a:gd name="T18" fmla="*/ 4 w 56"/>
                  <a:gd name="T19" fmla="*/ 12 h 32"/>
                  <a:gd name="T20" fmla="*/ 3 w 56"/>
                  <a:gd name="T21" fmla="*/ 15 h 32"/>
                  <a:gd name="T22" fmla="*/ 2 w 56"/>
                  <a:gd name="T23" fmla="*/ 19 h 32"/>
                  <a:gd name="T24" fmla="*/ 0 w 56"/>
                  <a:gd name="T25" fmla="*/ 21 h 32"/>
                  <a:gd name="T26" fmla="*/ 2 w 56"/>
                  <a:gd name="T27" fmla="*/ 24 h 32"/>
                  <a:gd name="T28" fmla="*/ 2 w 56"/>
                  <a:gd name="T29" fmla="*/ 24 h 32"/>
                  <a:gd name="T30" fmla="*/ 9 w 56"/>
                  <a:gd name="T31" fmla="*/ 30 h 32"/>
                  <a:gd name="T32" fmla="*/ 18 w 56"/>
                  <a:gd name="T33" fmla="*/ 32 h 32"/>
                  <a:gd name="T34" fmla="*/ 30 w 56"/>
                  <a:gd name="T35" fmla="*/ 28 h 32"/>
                  <a:gd name="T36" fmla="*/ 34 w 56"/>
                  <a:gd name="T37" fmla="*/ 29 h 32"/>
                  <a:gd name="T38" fmla="*/ 36 w 56"/>
                  <a:gd name="T39" fmla="*/ 29 h 32"/>
                  <a:gd name="T40" fmla="*/ 41 w 56"/>
                  <a:gd name="T41" fmla="*/ 26 h 32"/>
                  <a:gd name="T42" fmla="*/ 49 w 56"/>
                  <a:gd name="T43" fmla="*/ 13 h 32"/>
                  <a:gd name="T44" fmla="*/ 55 w 56"/>
                  <a:gd name="T45" fmla="*/ 9 h 32"/>
                  <a:gd name="T46" fmla="*/ 54 w 56"/>
                  <a:gd name="T47" fmla="*/ 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32">
                    <a:moveTo>
                      <a:pt x="54" y="6"/>
                    </a:moveTo>
                    <a:cubicBezTo>
                      <a:pt x="53" y="6"/>
                      <a:pt x="53" y="6"/>
                      <a:pt x="52" y="5"/>
                    </a:cubicBezTo>
                    <a:cubicBezTo>
                      <a:pt x="50" y="5"/>
                      <a:pt x="47" y="4"/>
                      <a:pt x="47" y="3"/>
                    </a:cubicBezTo>
                    <a:cubicBezTo>
                      <a:pt x="45" y="2"/>
                      <a:pt x="40" y="1"/>
                      <a:pt x="39" y="1"/>
                    </a:cubicBezTo>
                    <a:cubicBezTo>
                      <a:pt x="38" y="0"/>
                      <a:pt x="33" y="6"/>
                      <a:pt x="31" y="6"/>
                    </a:cubicBezTo>
                    <a:cubicBezTo>
                      <a:pt x="29" y="6"/>
                      <a:pt x="22" y="7"/>
                      <a:pt x="22" y="9"/>
                    </a:cubicBezTo>
                    <a:cubicBezTo>
                      <a:pt x="22" y="11"/>
                      <a:pt x="13" y="11"/>
                      <a:pt x="10" y="9"/>
                    </a:cubicBezTo>
                    <a:cubicBezTo>
                      <a:pt x="10" y="8"/>
                      <a:pt x="9" y="8"/>
                      <a:pt x="9" y="7"/>
                    </a:cubicBezTo>
                    <a:cubicBezTo>
                      <a:pt x="8" y="8"/>
                      <a:pt x="8" y="9"/>
                      <a:pt x="8" y="10"/>
                    </a:cubicBezTo>
                    <a:cubicBezTo>
                      <a:pt x="8" y="12"/>
                      <a:pt x="6" y="12"/>
                      <a:pt x="4" y="12"/>
                    </a:cubicBezTo>
                    <a:cubicBezTo>
                      <a:pt x="2" y="11"/>
                      <a:pt x="4" y="14"/>
                      <a:pt x="3" y="15"/>
                    </a:cubicBezTo>
                    <a:cubicBezTo>
                      <a:pt x="2" y="16"/>
                      <a:pt x="3" y="19"/>
                      <a:pt x="2" y="19"/>
                    </a:cubicBezTo>
                    <a:cubicBezTo>
                      <a:pt x="1" y="19"/>
                      <a:pt x="0" y="20"/>
                      <a:pt x="0" y="21"/>
                    </a:cubicBezTo>
                    <a:cubicBezTo>
                      <a:pt x="1" y="21"/>
                      <a:pt x="2" y="24"/>
                      <a:pt x="2" y="24"/>
                    </a:cubicBezTo>
                    <a:cubicBezTo>
                      <a:pt x="2" y="24"/>
                      <a:pt x="2" y="24"/>
                      <a:pt x="2" y="24"/>
                    </a:cubicBezTo>
                    <a:cubicBezTo>
                      <a:pt x="4" y="25"/>
                      <a:pt x="8" y="28"/>
                      <a:pt x="9" y="30"/>
                    </a:cubicBezTo>
                    <a:cubicBezTo>
                      <a:pt x="11" y="32"/>
                      <a:pt x="16" y="32"/>
                      <a:pt x="18" y="32"/>
                    </a:cubicBezTo>
                    <a:cubicBezTo>
                      <a:pt x="20" y="31"/>
                      <a:pt x="30" y="28"/>
                      <a:pt x="30" y="28"/>
                    </a:cubicBezTo>
                    <a:cubicBezTo>
                      <a:pt x="30" y="28"/>
                      <a:pt x="32" y="29"/>
                      <a:pt x="34" y="29"/>
                    </a:cubicBezTo>
                    <a:cubicBezTo>
                      <a:pt x="34" y="29"/>
                      <a:pt x="35" y="29"/>
                      <a:pt x="36" y="29"/>
                    </a:cubicBezTo>
                    <a:cubicBezTo>
                      <a:pt x="37" y="29"/>
                      <a:pt x="39" y="28"/>
                      <a:pt x="41" y="26"/>
                    </a:cubicBezTo>
                    <a:cubicBezTo>
                      <a:pt x="44" y="23"/>
                      <a:pt x="48" y="14"/>
                      <a:pt x="49" y="13"/>
                    </a:cubicBezTo>
                    <a:cubicBezTo>
                      <a:pt x="50" y="12"/>
                      <a:pt x="53" y="10"/>
                      <a:pt x="55" y="9"/>
                    </a:cubicBezTo>
                    <a:cubicBezTo>
                      <a:pt x="56" y="8"/>
                      <a:pt x="56" y="7"/>
                      <a:pt x="54" y="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8" name="Freeform 141"/>
              <p:cNvSpPr>
                <a:spLocks/>
              </p:cNvSpPr>
              <p:nvPr/>
            </p:nvSpPr>
            <p:spPr bwMode="auto">
              <a:xfrm>
                <a:off x="2480" y="2350"/>
                <a:ext cx="83" cy="42"/>
              </a:xfrm>
              <a:custGeom>
                <a:avLst/>
                <a:gdLst>
                  <a:gd name="T0" fmla="*/ 52 w 55"/>
                  <a:gd name="T1" fmla="*/ 13 h 28"/>
                  <a:gd name="T2" fmla="*/ 46 w 55"/>
                  <a:gd name="T3" fmla="*/ 11 h 28"/>
                  <a:gd name="T4" fmla="*/ 44 w 55"/>
                  <a:gd name="T5" fmla="*/ 8 h 28"/>
                  <a:gd name="T6" fmla="*/ 39 w 55"/>
                  <a:gd name="T7" fmla="*/ 9 h 28"/>
                  <a:gd name="T8" fmla="*/ 35 w 55"/>
                  <a:gd name="T9" fmla="*/ 7 h 28"/>
                  <a:gd name="T10" fmla="*/ 29 w 55"/>
                  <a:gd name="T11" fmla="*/ 3 h 28"/>
                  <a:gd name="T12" fmla="*/ 24 w 55"/>
                  <a:gd name="T13" fmla="*/ 0 h 28"/>
                  <a:gd name="T14" fmla="*/ 24 w 55"/>
                  <a:gd name="T15" fmla="*/ 1 h 28"/>
                  <a:gd name="T16" fmla="*/ 19 w 55"/>
                  <a:gd name="T17" fmla="*/ 1 h 28"/>
                  <a:gd name="T18" fmla="*/ 12 w 55"/>
                  <a:gd name="T19" fmla="*/ 5 h 28"/>
                  <a:gd name="T20" fmla="*/ 3 w 55"/>
                  <a:gd name="T21" fmla="*/ 8 h 28"/>
                  <a:gd name="T22" fmla="*/ 4 w 55"/>
                  <a:gd name="T23" fmla="*/ 13 h 28"/>
                  <a:gd name="T24" fmla="*/ 6 w 55"/>
                  <a:gd name="T25" fmla="*/ 20 h 28"/>
                  <a:gd name="T26" fmla="*/ 15 w 55"/>
                  <a:gd name="T27" fmla="*/ 26 h 28"/>
                  <a:gd name="T28" fmla="*/ 15 w 55"/>
                  <a:gd name="T29" fmla="*/ 27 h 28"/>
                  <a:gd name="T30" fmla="*/ 23 w 55"/>
                  <a:gd name="T31" fmla="*/ 27 h 28"/>
                  <a:gd name="T32" fmla="*/ 24 w 55"/>
                  <a:gd name="T33" fmla="*/ 23 h 28"/>
                  <a:gd name="T34" fmla="*/ 32 w 55"/>
                  <a:gd name="T35" fmla="*/ 25 h 28"/>
                  <a:gd name="T36" fmla="*/ 39 w 55"/>
                  <a:gd name="T37" fmla="*/ 26 h 28"/>
                  <a:gd name="T38" fmla="*/ 39 w 55"/>
                  <a:gd name="T39" fmla="*/ 28 h 28"/>
                  <a:gd name="T40" fmla="*/ 42 w 55"/>
                  <a:gd name="T41" fmla="*/ 25 h 28"/>
                  <a:gd name="T42" fmla="*/ 50 w 55"/>
                  <a:gd name="T43" fmla="*/ 21 h 28"/>
                  <a:gd name="T44" fmla="*/ 55 w 55"/>
                  <a:gd name="T45" fmla="*/ 17 h 28"/>
                  <a:gd name="T46" fmla="*/ 52 w 55"/>
                  <a:gd name="T47"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28">
                    <a:moveTo>
                      <a:pt x="52" y="13"/>
                    </a:moveTo>
                    <a:cubicBezTo>
                      <a:pt x="50" y="12"/>
                      <a:pt x="47" y="12"/>
                      <a:pt x="46" y="11"/>
                    </a:cubicBezTo>
                    <a:cubicBezTo>
                      <a:pt x="46" y="10"/>
                      <a:pt x="46" y="8"/>
                      <a:pt x="44" y="8"/>
                    </a:cubicBezTo>
                    <a:cubicBezTo>
                      <a:pt x="42" y="8"/>
                      <a:pt x="40" y="7"/>
                      <a:pt x="39" y="9"/>
                    </a:cubicBezTo>
                    <a:cubicBezTo>
                      <a:pt x="38" y="11"/>
                      <a:pt x="35" y="8"/>
                      <a:pt x="35" y="7"/>
                    </a:cubicBezTo>
                    <a:cubicBezTo>
                      <a:pt x="34" y="6"/>
                      <a:pt x="33" y="5"/>
                      <a:pt x="29" y="3"/>
                    </a:cubicBezTo>
                    <a:cubicBezTo>
                      <a:pt x="27" y="3"/>
                      <a:pt x="26" y="1"/>
                      <a:pt x="24" y="0"/>
                    </a:cubicBezTo>
                    <a:cubicBezTo>
                      <a:pt x="24" y="1"/>
                      <a:pt x="24" y="1"/>
                      <a:pt x="24" y="1"/>
                    </a:cubicBezTo>
                    <a:cubicBezTo>
                      <a:pt x="23" y="2"/>
                      <a:pt x="20" y="0"/>
                      <a:pt x="19" y="1"/>
                    </a:cubicBezTo>
                    <a:cubicBezTo>
                      <a:pt x="18" y="2"/>
                      <a:pt x="14" y="3"/>
                      <a:pt x="12" y="5"/>
                    </a:cubicBezTo>
                    <a:cubicBezTo>
                      <a:pt x="10" y="6"/>
                      <a:pt x="5" y="7"/>
                      <a:pt x="3" y="8"/>
                    </a:cubicBezTo>
                    <a:cubicBezTo>
                      <a:pt x="0" y="9"/>
                      <a:pt x="3" y="11"/>
                      <a:pt x="4" y="13"/>
                    </a:cubicBezTo>
                    <a:cubicBezTo>
                      <a:pt x="4" y="14"/>
                      <a:pt x="4" y="18"/>
                      <a:pt x="6" y="20"/>
                    </a:cubicBezTo>
                    <a:cubicBezTo>
                      <a:pt x="8" y="21"/>
                      <a:pt x="15" y="25"/>
                      <a:pt x="15" y="26"/>
                    </a:cubicBezTo>
                    <a:cubicBezTo>
                      <a:pt x="15" y="27"/>
                      <a:pt x="15" y="27"/>
                      <a:pt x="15" y="27"/>
                    </a:cubicBezTo>
                    <a:cubicBezTo>
                      <a:pt x="18" y="28"/>
                      <a:pt x="22" y="28"/>
                      <a:pt x="23" y="27"/>
                    </a:cubicBezTo>
                    <a:cubicBezTo>
                      <a:pt x="24" y="25"/>
                      <a:pt x="24" y="23"/>
                      <a:pt x="24" y="23"/>
                    </a:cubicBezTo>
                    <a:cubicBezTo>
                      <a:pt x="24" y="23"/>
                      <a:pt x="30" y="23"/>
                      <a:pt x="32" y="25"/>
                    </a:cubicBezTo>
                    <a:cubicBezTo>
                      <a:pt x="34" y="28"/>
                      <a:pt x="39" y="26"/>
                      <a:pt x="39" y="26"/>
                    </a:cubicBezTo>
                    <a:cubicBezTo>
                      <a:pt x="39" y="26"/>
                      <a:pt x="39" y="27"/>
                      <a:pt x="39" y="28"/>
                    </a:cubicBezTo>
                    <a:cubicBezTo>
                      <a:pt x="40" y="26"/>
                      <a:pt x="41" y="25"/>
                      <a:pt x="42" y="25"/>
                    </a:cubicBezTo>
                    <a:cubicBezTo>
                      <a:pt x="44" y="25"/>
                      <a:pt x="47" y="24"/>
                      <a:pt x="50" y="21"/>
                    </a:cubicBezTo>
                    <a:cubicBezTo>
                      <a:pt x="51" y="19"/>
                      <a:pt x="53" y="18"/>
                      <a:pt x="55" y="17"/>
                    </a:cubicBezTo>
                    <a:cubicBezTo>
                      <a:pt x="54" y="15"/>
                      <a:pt x="53" y="13"/>
                      <a:pt x="52" y="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9" name="Freeform 142"/>
              <p:cNvSpPr>
                <a:spLocks/>
              </p:cNvSpPr>
              <p:nvPr/>
            </p:nvSpPr>
            <p:spPr bwMode="auto">
              <a:xfrm>
                <a:off x="2480" y="2350"/>
                <a:ext cx="83" cy="42"/>
              </a:xfrm>
              <a:custGeom>
                <a:avLst/>
                <a:gdLst>
                  <a:gd name="T0" fmla="*/ 52 w 55"/>
                  <a:gd name="T1" fmla="*/ 13 h 28"/>
                  <a:gd name="T2" fmla="*/ 46 w 55"/>
                  <a:gd name="T3" fmla="*/ 11 h 28"/>
                  <a:gd name="T4" fmla="*/ 44 w 55"/>
                  <a:gd name="T5" fmla="*/ 8 h 28"/>
                  <a:gd name="T6" fmla="*/ 39 w 55"/>
                  <a:gd name="T7" fmla="*/ 9 h 28"/>
                  <a:gd name="T8" fmla="*/ 35 w 55"/>
                  <a:gd name="T9" fmla="*/ 7 h 28"/>
                  <a:gd name="T10" fmla="*/ 29 w 55"/>
                  <a:gd name="T11" fmla="*/ 3 h 28"/>
                  <a:gd name="T12" fmla="*/ 24 w 55"/>
                  <a:gd name="T13" fmla="*/ 0 h 28"/>
                  <a:gd name="T14" fmla="*/ 24 w 55"/>
                  <a:gd name="T15" fmla="*/ 1 h 28"/>
                  <a:gd name="T16" fmla="*/ 19 w 55"/>
                  <a:gd name="T17" fmla="*/ 1 h 28"/>
                  <a:gd name="T18" fmla="*/ 12 w 55"/>
                  <a:gd name="T19" fmla="*/ 5 h 28"/>
                  <a:gd name="T20" fmla="*/ 3 w 55"/>
                  <a:gd name="T21" fmla="*/ 8 h 28"/>
                  <a:gd name="T22" fmla="*/ 4 w 55"/>
                  <a:gd name="T23" fmla="*/ 13 h 28"/>
                  <a:gd name="T24" fmla="*/ 6 w 55"/>
                  <a:gd name="T25" fmla="*/ 20 h 28"/>
                  <a:gd name="T26" fmla="*/ 15 w 55"/>
                  <a:gd name="T27" fmla="*/ 26 h 28"/>
                  <a:gd name="T28" fmla="*/ 15 w 55"/>
                  <a:gd name="T29" fmla="*/ 27 h 28"/>
                  <a:gd name="T30" fmla="*/ 23 w 55"/>
                  <a:gd name="T31" fmla="*/ 27 h 28"/>
                  <a:gd name="T32" fmla="*/ 24 w 55"/>
                  <a:gd name="T33" fmla="*/ 23 h 28"/>
                  <a:gd name="T34" fmla="*/ 32 w 55"/>
                  <a:gd name="T35" fmla="*/ 25 h 28"/>
                  <a:gd name="T36" fmla="*/ 39 w 55"/>
                  <a:gd name="T37" fmla="*/ 26 h 28"/>
                  <a:gd name="T38" fmla="*/ 39 w 55"/>
                  <a:gd name="T39" fmla="*/ 28 h 28"/>
                  <a:gd name="T40" fmla="*/ 42 w 55"/>
                  <a:gd name="T41" fmla="*/ 25 h 28"/>
                  <a:gd name="T42" fmla="*/ 50 w 55"/>
                  <a:gd name="T43" fmla="*/ 21 h 28"/>
                  <a:gd name="T44" fmla="*/ 55 w 55"/>
                  <a:gd name="T45" fmla="*/ 17 h 28"/>
                  <a:gd name="T46" fmla="*/ 52 w 55"/>
                  <a:gd name="T47" fmla="*/ 1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 h="28">
                    <a:moveTo>
                      <a:pt x="52" y="13"/>
                    </a:moveTo>
                    <a:cubicBezTo>
                      <a:pt x="50" y="12"/>
                      <a:pt x="47" y="12"/>
                      <a:pt x="46" y="11"/>
                    </a:cubicBezTo>
                    <a:cubicBezTo>
                      <a:pt x="46" y="10"/>
                      <a:pt x="46" y="8"/>
                      <a:pt x="44" y="8"/>
                    </a:cubicBezTo>
                    <a:cubicBezTo>
                      <a:pt x="42" y="8"/>
                      <a:pt x="40" y="7"/>
                      <a:pt x="39" y="9"/>
                    </a:cubicBezTo>
                    <a:cubicBezTo>
                      <a:pt x="38" y="11"/>
                      <a:pt x="35" y="8"/>
                      <a:pt x="35" y="7"/>
                    </a:cubicBezTo>
                    <a:cubicBezTo>
                      <a:pt x="34" y="6"/>
                      <a:pt x="33" y="5"/>
                      <a:pt x="29" y="3"/>
                    </a:cubicBezTo>
                    <a:cubicBezTo>
                      <a:pt x="27" y="3"/>
                      <a:pt x="26" y="1"/>
                      <a:pt x="24" y="0"/>
                    </a:cubicBezTo>
                    <a:cubicBezTo>
                      <a:pt x="24" y="1"/>
                      <a:pt x="24" y="1"/>
                      <a:pt x="24" y="1"/>
                    </a:cubicBezTo>
                    <a:cubicBezTo>
                      <a:pt x="23" y="2"/>
                      <a:pt x="20" y="0"/>
                      <a:pt x="19" y="1"/>
                    </a:cubicBezTo>
                    <a:cubicBezTo>
                      <a:pt x="18" y="2"/>
                      <a:pt x="14" y="3"/>
                      <a:pt x="12" y="5"/>
                    </a:cubicBezTo>
                    <a:cubicBezTo>
                      <a:pt x="10" y="6"/>
                      <a:pt x="5" y="7"/>
                      <a:pt x="3" y="8"/>
                    </a:cubicBezTo>
                    <a:cubicBezTo>
                      <a:pt x="0" y="9"/>
                      <a:pt x="3" y="11"/>
                      <a:pt x="4" y="13"/>
                    </a:cubicBezTo>
                    <a:cubicBezTo>
                      <a:pt x="4" y="14"/>
                      <a:pt x="4" y="18"/>
                      <a:pt x="6" y="20"/>
                    </a:cubicBezTo>
                    <a:cubicBezTo>
                      <a:pt x="8" y="21"/>
                      <a:pt x="15" y="25"/>
                      <a:pt x="15" y="26"/>
                    </a:cubicBezTo>
                    <a:cubicBezTo>
                      <a:pt x="15" y="27"/>
                      <a:pt x="15" y="27"/>
                      <a:pt x="15" y="27"/>
                    </a:cubicBezTo>
                    <a:cubicBezTo>
                      <a:pt x="18" y="28"/>
                      <a:pt x="22" y="28"/>
                      <a:pt x="23" y="27"/>
                    </a:cubicBezTo>
                    <a:cubicBezTo>
                      <a:pt x="24" y="25"/>
                      <a:pt x="24" y="23"/>
                      <a:pt x="24" y="23"/>
                    </a:cubicBezTo>
                    <a:cubicBezTo>
                      <a:pt x="24" y="23"/>
                      <a:pt x="30" y="23"/>
                      <a:pt x="32" y="25"/>
                    </a:cubicBezTo>
                    <a:cubicBezTo>
                      <a:pt x="34" y="28"/>
                      <a:pt x="39" y="26"/>
                      <a:pt x="39" y="26"/>
                    </a:cubicBezTo>
                    <a:cubicBezTo>
                      <a:pt x="39" y="26"/>
                      <a:pt x="39" y="27"/>
                      <a:pt x="39" y="28"/>
                    </a:cubicBezTo>
                    <a:cubicBezTo>
                      <a:pt x="40" y="26"/>
                      <a:pt x="41" y="25"/>
                      <a:pt x="42" y="25"/>
                    </a:cubicBezTo>
                    <a:cubicBezTo>
                      <a:pt x="44" y="25"/>
                      <a:pt x="47" y="24"/>
                      <a:pt x="50" y="21"/>
                    </a:cubicBezTo>
                    <a:cubicBezTo>
                      <a:pt x="51" y="19"/>
                      <a:pt x="53" y="18"/>
                      <a:pt x="55" y="17"/>
                    </a:cubicBezTo>
                    <a:cubicBezTo>
                      <a:pt x="54" y="15"/>
                      <a:pt x="53" y="13"/>
                      <a:pt x="52" y="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0" name="Freeform 143"/>
              <p:cNvSpPr>
                <a:spLocks/>
              </p:cNvSpPr>
              <p:nvPr/>
            </p:nvSpPr>
            <p:spPr bwMode="auto">
              <a:xfrm>
                <a:off x="2539" y="2374"/>
                <a:ext cx="71" cy="31"/>
              </a:xfrm>
              <a:custGeom>
                <a:avLst/>
                <a:gdLst>
                  <a:gd name="T0" fmla="*/ 36 w 48"/>
                  <a:gd name="T1" fmla="*/ 3 h 21"/>
                  <a:gd name="T2" fmla="*/ 29 w 48"/>
                  <a:gd name="T3" fmla="*/ 2 h 21"/>
                  <a:gd name="T4" fmla="*/ 22 w 48"/>
                  <a:gd name="T5" fmla="*/ 1 h 21"/>
                  <a:gd name="T6" fmla="*/ 17 w 48"/>
                  <a:gd name="T7" fmla="*/ 2 h 21"/>
                  <a:gd name="T8" fmla="*/ 16 w 48"/>
                  <a:gd name="T9" fmla="*/ 1 h 21"/>
                  <a:gd name="T10" fmla="*/ 11 w 48"/>
                  <a:gd name="T11" fmla="*/ 5 h 21"/>
                  <a:gd name="T12" fmla="*/ 3 w 48"/>
                  <a:gd name="T13" fmla="*/ 9 h 21"/>
                  <a:gd name="T14" fmla="*/ 0 w 48"/>
                  <a:gd name="T15" fmla="*/ 12 h 21"/>
                  <a:gd name="T16" fmla="*/ 4 w 48"/>
                  <a:gd name="T17" fmla="*/ 19 h 21"/>
                  <a:gd name="T18" fmla="*/ 16 w 48"/>
                  <a:gd name="T19" fmla="*/ 19 h 21"/>
                  <a:gd name="T20" fmla="*/ 25 w 48"/>
                  <a:gd name="T21" fmla="*/ 16 h 21"/>
                  <a:gd name="T22" fmla="*/ 33 w 48"/>
                  <a:gd name="T23" fmla="*/ 11 h 21"/>
                  <a:gd name="T24" fmla="*/ 41 w 48"/>
                  <a:gd name="T25" fmla="*/ 13 h 21"/>
                  <a:gd name="T26" fmla="*/ 46 w 48"/>
                  <a:gd name="T27" fmla="*/ 15 h 21"/>
                  <a:gd name="T28" fmla="*/ 44 w 48"/>
                  <a:gd name="T29" fmla="*/ 12 h 21"/>
                  <a:gd name="T30" fmla="*/ 48 w 48"/>
                  <a:gd name="T31" fmla="*/ 6 h 21"/>
                  <a:gd name="T32" fmla="*/ 48 w 48"/>
                  <a:gd name="T33" fmla="*/ 6 h 21"/>
                  <a:gd name="T34" fmla="*/ 43 w 48"/>
                  <a:gd name="T35" fmla="*/ 4 h 21"/>
                  <a:gd name="T36" fmla="*/ 36 w 48"/>
                  <a:gd name="T3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21">
                    <a:moveTo>
                      <a:pt x="36" y="3"/>
                    </a:moveTo>
                    <a:cubicBezTo>
                      <a:pt x="33" y="3"/>
                      <a:pt x="32" y="1"/>
                      <a:pt x="29" y="2"/>
                    </a:cubicBezTo>
                    <a:cubicBezTo>
                      <a:pt x="27" y="3"/>
                      <a:pt x="23" y="2"/>
                      <a:pt x="22" y="1"/>
                    </a:cubicBezTo>
                    <a:cubicBezTo>
                      <a:pt x="21" y="0"/>
                      <a:pt x="19" y="3"/>
                      <a:pt x="17" y="2"/>
                    </a:cubicBezTo>
                    <a:cubicBezTo>
                      <a:pt x="16" y="2"/>
                      <a:pt x="16" y="1"/>
                      <a:pt x="16" y="1"/>
                    </a:cubicBezTo>
                    <a:cubicBezTo>
                      <a:pt x="14" y="2"/>
                      <a:pt x="12" y="3"/>
                      <a:pt x="11" y="5"/>
                    </a:cubicBezTo>
                    <a:cubicBezTo>
                      <a:pt x="8" y="8"/>
                      <a:pt x="5" y="9"/>
                      <a:pt x="3" y="9"/>
                    </a:cubicBezTo>
                    <a:cubicBezTo>
                      <a:pt x="2" y="9"/>
                      <a:pt x="1" y="10"/>
                      <a:pt x="0" y="12"/>
                    </a:cubicBezTo>
                    <a:cubicBezTo>
                      <a:pt x="1" y="14"/>
                      <a:pt x="2" y="17"/>
                      <a:pt x="4" y="19"/>
                    </a:cubicBezTo>
                    <a:cubicBezTo>
                      <a:pt x="7" y="21"/>
                      <a:pt x="16" y="21"/>
                      <a:pt x="16" y="19"/>
                    </a:cubicBezTo>
                    <a:cubicBezTo>
                      <a:pt x="16" y="17"/>
                      <a:pt x="23" y="16"/>
                      <a:pt x="25" y="16"/>
                    </a:cubicBezTo>
                    <a:cubicBezTo>
                      <a:pt x="27" y="16"/>
                      <a:pt x="32" y="10"/>
                      <a:pt x="33" y="11"/>
                    </a:cubicBezTo>
                    <a:cubicBezTo>
                      <a:pt x="34" y="11"/>
                      <a:pt x="39" y="12"/>
                      <a:pt x="41" y="13"/>
                    </a:cubicBezTo>
                    <a:cubicBezTo>
                      <a:pt x="41" y="14"/>
                      <a:pt x="44" y="15"/>
                      <a:pt x="46" y="15"/>
                    </a:cubicBezTo>
                    <a:cubicBezTo>
                      <a:pt x="45" y="14"/>
                      <a:pt x="44" y="13"/>
                      <a:pt x="44" y="12"/>
                    </a:cubicBezTo>
                    <a:cubicBezTo>
                      <a:pt x="44" y="11"/>
                      <a:pt x="47" y="7"/>
                      <a:pt x="48" y="6"/>
                    </a:cubicBezTo>
                    <a:cubicBezTo>
                      <a:pt x="48" y="6"/>
                      <a:pt x="48" y="6"/>
                      <a:pt x="48" y="6"/>
                    </a:cubicBezTo>
                    <a:cubicBezTo>
                      <a:pt x="46" y="5"/>
                      <a:pt x="44" y="5"/>
                      <a:pt x="43" y="4"/>
                    </a:cubicBezTo>
                    <a:cubicBezTo>
                      <a:pt x="42" y="4"/>
                      <a:pt x="39" y="2"/>
                      <a:pt x="36"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1" name="Freeform 144"/>
              <p:cNvSpPr>
                <a:spLocks/>
              </p:cNvSpPr>
              <p:nvPr/>
            </p:nvSpPr>
            <p:spPr bwMode="auto">
              <a:xfrm>
                <a:off x="2539" y="2374"/>
                <a:ext cx="71" cy="31"/>
              </a:xfrm>
              <a:custGeom>
                <a:avLst/>
                <a:gdLst>
                  <a:gd name="T0" fmla="*/ 36 w 48"/>
                  <a:gd name="T1" fmla="*/ 3 h 21"/>
                  <a:gd name="T2" fmla="*/ 29 w 48"/>
                  <a:gd name="T3" fmla="*/ 2 h 21"/>
                  <a:gd name="T4" fmla="*/ 22 w 48"/>
                  <a:gd name="T5" fmla="*/ 1 h 21"/>
                  <a:gd name="T6" fmla="*/ 17 w 48"/>
                  <a:gd name="T7" fmla="*/ 2 h 21"/>
                  <a:gd name="T8" fmla="*/ 16 w 48"/>
                  <a:gd name="T9" fmla="*/ 1 h 21"/>
                  <a:gd name="T10" fmla="*/ 11 w 48"/>
                  <a:gd name="T11" fmla="*/ 5 h 21"/>
                  <a:gd name="T12" fmla="*/ 3 w 48"/>
                  <a:gd name="T13" fmla="*/ 9 h 21"/>
                  <a:gd name="T14" fmla="*/ 0 w 48"/>
                  <a:gd name="T15" fmla="*/ 12 h 21"/>
                  <a:gd name="T16" fmla="*/ 4 w 48"/>
                  <a:gd name="T17" fmla="*/ 19 h 21"/>
                  <a:gd name="T18" fmla="*/ 16 w 48"/>
                  <a:gd name="T19" fmla="*/ 19 h 21"/>
                  <a:gd name="T20" fmla="*/ 25 w 48"/>
                  <a:gd name="T21" fmla="*/ 16 h 21"/>
                  <a:gd name="T22" fmla="*/ 33 w 48"/>
                  <a:gd name="T23" fmla="*/ 11 h 21"/>
                  <a:gd name="T24" fmla="*/ 41 w 48"/>
                  <a:gd name="T25" fmla="*/ 13 h 21"/>
                  <a:gd name="T26" fmla="*/ 46 w 48"/>
                  <a:gd name="T27" fmla="*/ 15 h 21"/>
                  <a:gd name="T28" fmla="*/ 44 w 48"/>
                  <a:gd name="T29" fmla="*/ 12 h 21"/>
                  <a:gd name="T30" fmla="*/ 48 w 48"/>
                  <a:gd name="T31" fmla="*/ 6 h 21"/>
                  <a:gd name="T32" fmla="*/ 48 w 48"/>
                  <a:gd name="T33" fmla="*/ 6 h 21"/>
                  <a:gd name="T34" fmla="*/ 43 w 48"/>
                  <a:gd name="T35" fmla="*/ 4 h 21"/>
                  <a:gd name="T36" fmla="*/ 36 w 48"/>
                  <a:gd name="T37"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21">
                    <a:moveTo>
                      <a:pt x="36" y="3"/>
                    </a:moveTo>
                    <a:cubicBezTo>
                      <a:pt x="33" y="3"/>
                      <a:pt x="32" y="1"/>
                      <a:pt x="29" y="2"/>
                    </a:cubicBezTo>
                    <a:cubicBezTo>
                      <a:pt x="27" y="3"/>
                      <a:pt x="23" y="2"/>
                      <a:pt x="22" y="1"/>
                    </a:cubicBezTo>
                    <a:cubicBezTo>
                      <a:pt x="21" y="0"/>
                      <a:pt x="19" y="3"/>
                      <a:pt x="17" y="2"/>
                    </a:cubicBezTo>
                    <a:cubicBezTo>
                      <a:pt x="16" y="2"/>
                      <a:pt x="16" y="1"/>
                      <a:pt x="16" y="1"/>
                    </a:cubicBezTo>
                    <a:cubicBezTo>
                      <a:pt x="14" y="2"/>
                      <a:pt x="12" y="3"/>
                      <a:pt x="11" y="5"/>
                    </a:cubicBezTo>
                    <a:cubicBezTo>
                      <a:pt x="8" y="8"/>
                      <a:pt x="5" y="9"/>
                      <a:pt x="3" y="9"/>
                    </a:cubicBezTo>
                    <a:cubicBezTo>
                      <a:pt x="2" y="9"/>
                      <a:pt x="1" y="10"/>
                      <a:pt x="0" y="12"/>
                    </a:cubicBezTo>
                    <a:cubicBezTo>
                      <a:pt x="1" y="14"/>
                      <a:pt x="2" y="17"/>
                      <a:pt x="4" y="19"/>
                    </a:cubicBezTo>
                    <a:cubicBezTo>
                      <a:pt x="7" y="21"/>
                      <a:pt x="16" y="21"/>
                      <a:pt x="16" y="19"/>
                    </a:cubicBezTo>
                    <a:cubicBezTo>
                      <a:pt x="16" y="17"/>
                      <a:pt x="23" y="16"/>
                      <a:pt x="25" y="16"/>
                    </a:cubicBezTo>
                    <a:cubicBezTo>
                      <a:pt x="27" y="16"/>
                      <a:pt x="32" y="10"/>
                      <a:pt x="33" y="11"/>
                    </a:cubicBezTo>
                    <a:cubicBezTo>
                      <a:pt x="34" y="11"/>
                      <a:pt x="39" y="12"/>
                      <a:pt x="41" y="13"/>
                    </a:cubicBezTo>
                    <a:cubicBezTo>
                      <a:pt x="41" y="14"/>
                      <a:pt x="44" y="15"/>
                      <a:pt x="46" y="15"/>
                    </a:cubicBezTo>
                    <a:cubicBezTo>
                      <a:pt x="45" y="14"/>
                      <a:pt x="44" y="13"/>
                      <a:pt x="44" y="12"/>
                    </a:cubicBezTo>
                    <a:cubicBezTo>
                      <a:pt x="44" y="11"/>
                      <a:pt x="47" y="7"/>
                      <a:pt x="48" y="6"/>
                    </a:cubicBezTo>
                    <a:cubicBezTo>
                      <a:pt x="48" y="6"/>
                      <a:pt x="48" y="6"/>
                      <a:pt x="48" y="6"/>
                    </a:cubicBezTo>
                    <a:cubicBezTo>
                      <a:pt x="46" y="5"/>
                      <a:pt x="44" y="5"/>
                      <a:pt x="43" y="4"/>
                    </a:cubicBezTo>
                    <a:cubicBezTo>
                      <a:pt x="42" y="4"/>
                      <a:pt x="39" y="2"/>
                      <a:pt x="36"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2" name="Freeform 145"/>
              <p:cNvSpPr>
                <a:spLocks/>
              </p:cNvSpPr>
              <p:nvPr/>
            </p:nvSpPr>
            <p:spPr bwMode="auto">
              <a:xfrm>
                <a:off x="2198" y="2495"/>
                <a:ext cx="48" cy="80"/>
              </a:xfrm>
              <a:custGeom>
                <a:avLst/>
                <a:gdLst>
                  <a:gd name="T0" fmla="*/ 23 w 32"/>
                  <a:gd name="T1" fmla="*/ 43 h 53"/>
                  <a:gd name="T2" fmla="*/ 22 w 32"/>
                  <a:gd name="T3" fmla="*/ 39 h 53"/>
                  <a:gd name="T4" fmla="*/ 24 w 32"/>
                  <a:gd name="T5" fmla="*/ 34 h 53"/>
                  <a:gd name="T6" fmla="*/ 21 w 32"/>
                  <a:gd name="T7" fmla="*/ 30 h 53"/>
                  <a:gd name="T8" fmla="*/ 23 w 32"/>
                  <a:gd name="T9" fmla="*/ 26 h 53"/>
                  <a:gd name="T10" fmla="*/ 25 w 32"/>
                  <a:gd name="T11" fmla="*/ 21 h 53"/>
                  <a:gd name="T12" fmla="*/ 24 w 32"/>
                  <a:gd name="T13" fmla="*/ 13 h 53"/>
                  <a:gd name="T14" fmla="*/ 30 w 32"/>
                  <a:gd name="T15" fmla="*/ 8 h 53"/>
                  <a:gd name="T16" fmla="*/ 28 w 32"/>
                  <a:gd name="T17" fmla="*/ 4 h 53"/>
                  <a:gd name="T18" fmla="*/ 23 w 32"/>
                  <a:gd name="T19" fmla="*/ 3 h 53"/>
                  <a:gd name="T20" fmla="*/ 19 w 32"/>
                  <a:gd name="T21" fmla="*/ 3 h 53"/>
                  <a:gd name="T22" fmla="*/ 14 w 32"/>
                  <a:gd name="T23" fmla="*/ 2 h 53"/>
                  <a:gd name="T24" fmla="*/ 11 w 32"/>
                  <a:gd name="T25" fmla="*/ 2 h 53"/>
                  <a:gd name="T26" fmla="*/ 9 w 32"/>
                  <a:gd name="T27" fmla="*/ 3 h 53"/>
                  <a:gd name="T28" fmla="*/ 9 w 32"/>
                  <a:gd name="T29" fmla="*/ 9 h 53"/>
                  <a:gd name="T30" fmla="*/ 3 w 32"/>
                  <a:gd name="T31" fmla="*/ 29 h 53"/>
                  <a:gd name="T32" fmla="*/ 7 w 32"/>
                  <a:gd name="T33" fmla="*/ 37 h 53"/>
                  <a:gd name="T34" fmla="*/ 8 w 32"/>
                  <a:gd name="T35" fmla="*/ 51 h 53"/>
                  <a:gd name="T36" fmla="*/ 14 w 32"/>
                  <a:gd name="T37" fmla="*/ 53 h 53"/>
                  <a:gd name="T38" fmla="*/ 21 w 32"/>
                  <a:gd name="T39" fmla="*/ 52 h 53"/>
                  <a:gd name="T40" fmla="*/ 20 w 32"/>
                  <a:gd name="T41" fmla="*/ 49 h 53"/>
                  <a:gd name="T42" fmla="*/ 23 w 32"/>
                  <a:gd name="T43"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53">
                    <a:moveTo>
                      <a:pt x="23" y="43"/>
                    </a:moveTo>
                    <a:cubicBezTo>
                      <a:pt x="27" y="43"/>
                      <a:pt x="23" y="40"/>
                      <a:pt x="22" y="39"/>
                    </a:cubicBezTo>
                    <a:cubicBezTo>
                      <a:pt x="21" y="38"/>
                      <a:pt x="22" y="34"/>
                      <a:pt x="24" y="34"/>
                    </a:cubicBezTo>
                    <a:cubicBezTo>
                      <a:pt x="26" y="34"/>
                      <a:pt x="24" y="32"/>
                      <a:pt x="21" y="30"/>
                    </a:cubicBezTo>
                    <a:cubicBezTo>
                      <a:pt x="19" y="27"/>
                      <a:pt x="21" y="26"/>
                      <a:pt x="23" y="26"/>
                    </a:cubicBezTo>
                    <a:cubicBezTo>
                      <a:pt x="26" y="26"/>
                      <a:pt x="23" y="23"/>
                      <a:pt x="25" y="21"/>
                    </a:cubicBezTo>
                    <a:cubicBezTo>
                      <a:pt x="27" y="18"/>
                      <a:pt x="24" y="14"/>
                      <a:pt x="24" y="13"/>
                    </a:cubicBezTo>
                    <a:cubicBezTo>
                      <a:pt x="24" y="11"/>
                      <a:pt x="28" y="10"/>
                      <a:pt x="30" y="8"/>
                    </a:cubicBezTo>
                    <a:cubicBezTo>
                      <a:pt x="32" y="5"/>
                      <a:pt x="28" y="6"/>
                      <a:pt x="28" y="4"/>
                    </a:cubicBezTo>
                    <a:cubicBezTo>
                      <a:pt x="28" y="2"/>
                      <a:pt x="25" y="2"/>
                      <a:pt x="23" y="3"/>
                    </a:cubicBezTo>
                    <a:cubicBezTo>
                      <a:pt x="20" y="5"/>
                      <a:pt x="21" y="3"/>
                      <a:pt x="19" y="3"/>
                    </a:cubicBezTo>
                    <a:cubicBezTo>
                      <a:pt x="17" y="3"/>
                      <a:pt x="14" y="4"/>
                      <a:pt x="14" y="2"/>
                    </a:cubicBezTo>
                    <a:cubicBezTo>
                      <a:pt x="14" y="0"/>
                      <a:pt x="12" y="0"/>
                      <a:pt x="11" y="2"/>
                    </a:cubicBezTo>
                    <a:cubicBezTo>
                      <a:pt x="10" y="2"/>
                      <a:pt x="10" y="3"/>
                      <a:pt x="9" y="3"/>
                    </a:cubicBezTo>
                    <a:cubicBezTo>
                      <a:pt x="8" y="5"/>
                      <a:pt x="8" y="7"/>
                      <a:pt x="9" y="9"/>
                    </a:cubicBezTo>
                    <a:cubicBezTo>
                      <a:pt x="10" y="11"/>
                      <a:pt x="7" y="25"/>
                      <a:pt x="3" y="29"/>
                    </a:cubicBezTo>
                    <a:cubicBezTo>
                      <a:pt x="0" y="33"/>
                      <a:pt x="3" y="34"/>
                      <a:pt x="7" y="37"/>
                    </a:cubicBezTo>
                    <a:cubicBezTo>
                      <a:pt x="10" y="39"/>
                      <a:pt x="8" y="49"/>
                      <a:pt x="8" y="51"/>
                    </a:cubicBezTo>
                    <a:cubicBezTo>
                      <a:pt x="8" y="53"/>
                      <a:pt x="11" y="53"/>
                      <a:pt x="14" y="53"/>
                    </a:cubicBezTo>
                    <a:cubicBezTo>
                      <a:pt x="17" y="53"/>
                      <a:pt x="19" y="52"/>
                      <a:pt x="21" y="52"/>
                    </a:cubicBezTo>
                    <a:cubicBezTo>
                      <a:pt x="21" y="50"/>
                      <a:pt x="20" y="49"/>
                      <a:pt x="20" y="49"/>
                    </a:cubicBezTo>
                    <a:cubicBezTo>
                      <a:pt x="20" y="47"/>
                      <a:pt x="20" y="44"/>
                      <a:pt x="23" y="4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3" name="Freeform 146"/>
              <p:cNvSpPr>
                <a:spLocks/>
              </p:cNvSpPr>
              <p:nvPr/>
            </p:nvSpPr>
            <p:spPr bwMode="auto">
              <a:xfrm>
                <a:off x="2198" y="2495"/>
                <a:ext cx="48" cy="80"/>
              </a:xfrm>
              <a:custGeom>
                <a:avLst/>
                <a:gdLst>
                  <a:gd name="T0" fmla="*/ 23 w 32"/>
                  <a:gd name="T1" fmla="*/ 43 h 53"/>
                  <a:gd name="T2" fmla="*/ 22 w 32"/>
                  <a:gd name="T3" fmla="*/ 39 h 53"/>
                  <a:gd name="T4" fmla="*/ 24 w 32"/>
                  <a:gd name="T5" fmla="*/ 34 h 53"/>
                  <a:gd name="T6" fmla="*/ 21 w 32"/>
                  <a:gd name="T7" fmla="*/ 30 h 53"/>
                  <a:gd name="T8" fmla="*/ 23 w 32"/>
                  <a:gd name="T9" fmla="*/ 26 h 53"/>
                  <a:gd name="T10" fmla="*/ 25 w 32"/>
                  <a:gd name="T11" fmla="*/ 21 h 53"/>
                  <a:gd name="T12" fmla="*/ 24 w 32"/>
                  <a:gd name="T13" fmla="*/ 13 h 53"/>
                  <a:gd name="T14" fmla="*/ 30 w 32"/>
                  <a:gd name="T15" fmla="*/ 8 h 53"/>
                  <a:gd name="T16" fmla="*/ 28 w 32"/>
                  <a:gd name="T17" fmla="*/ 4 h 53"/>
                  <a:gd name="T18" fmla="*/ 23 w 32"/>
                  <a:gd name="T19" fmla="*/ 3 h 53"/>
                  <a:gd name="T20" fmla="*/ 19 w 32"/>
                  <a:gd name="T21" fmla="*/ 3 h 53"/>
                  <a:gd name="T22" fmla="*/ 14 w 32"/>
                  <a:gd name="T23" fmla="*/ 2 h 53"/>
                  <a:gd name="T24" fmla="*/ 11 w 32"/>
                  <a:gd name="T25" fmla="*/ 2 h 53"/>
                  <a:gd name="T26" fmla="*/ 9 w 32"/>
                  <a:gd name="T27" fmla="*/ 3 h 53"/>
                  <a:gd name="T28" fmla="*/ 9 w 32"/>
                  <a:gd name="T29" fmla="*/ 9 h 53"/>
                  <a:gd name="T30" fmla="*/ 3 w 32"/>
                  <a:gd name="T31" fmla="*/ 29 h 53"/>
                  <a:gd name="T32" fmla="*/ 7 w 32"/>
                  <a:gd name="T33" fmla="*/ 37 h 53"/>
                  <a:gd name="T34" fmla="*/ 8 w 32"/>
                  <a:gd name="T35" fmla="*/ 51 h 53"/>
                  <a:gd name="T36" fmla="*/ 14 w 32"/>
                  <a:gd name="T37" fmla="*/ 53 h 53"/>
                  <a:gd name="T38" fmla="*/ 21 w 32"/>
                  <a:gd name="T39" fmla="*/ 52 h 53"/>
                  <a:gd name="T40" fmla="*/ 20 w 32"/>
                  <a:gd name="T41" fmla="*/ 49 h 53"/>
                  <a:gd name="T42" fmla="*/ 23 w 32"/>
                  <a:gd name="T43"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53">
                    <a:moveTo>
                      <a:pt x="23" y="43"/>
                    </a:moveTo>
                    <a:cubicBezTo>
                      <a:pt x="27" y="43"/>
                      <a:pt x="23" y="40"/>
                      <a:pt x="22" y="39"/>
                    </a:cubicBezTo>
                    <a:cubicBezTo>
                      <a:pt x="21" y="38"/>
                      <a:pt x="22" y="34"/>
                      <a:pt x="24" y="34"/>
                    </a:cubicBezTo>
                    <a:cubicBezTo>
                      <a:pt x="26" y="34"/>
                      <a:pt x="24" y="32"/>
                      <a:pt x="21" y="30"/>
                    </a:cubicBezTo>
                    <a:cubicBezTo>
                      <a:pt x="19" y="27"/>
                      <a:pt x="21" y="26"/>
                      <a:pt x="23" y="26"/>
                    </a:cubicBezTo>
                    <a:cubicBezTo>
                      <a:pt x="26" y="26"/>
                      <a:pt x="23" y="23"/>
                      <a:pt x="25" y="21"/>
                    </a:cubicBezTo>
                    <a:cubicBezTo>
                      <a:pt x="27" y="18"/>
                      <a:pt x="24" y="14"/>
                      <a:pt x="24" y="13"/>
                    </a:cubicBezTo>
                    <a:cubicBezTo>
                      <a:pt x="24" y="11"/>
                      <a:pt x="28" y="10"/>
                      <a:pt x="30" y="8"/>
                    </a:cubicBezTo>
                    <a:cubicBezTo>
                      <a:pt x="32" y="5"/>
                      <a:pt x="28" y="6"/>
                      <a:pt x="28" y="4"/>
                    </a:cubicBezTo>
                    <a:cubicBezTo>
                      <a:pt x="28" y="2"/>
                      <a:pt x="25" y="2"/>
                      <a:pt x="23" y="3"/>
                    </a:cubicBezTo>
                    <a:cubicBezTo>
                      <a:pt x="20" y="5"/>
                      <a:pt x="21" y="3"/>
                      <a:pt x="19" y="3"/>
                    </a:cubicBezTo>
                    <a:cubicBezTo>
                      <a:pt x="17" y="3"/>
                      <a:pt x="14" y="4"/>
                      <a:pt x="14" y="2"/>
                    </a:cubicBezTo>
                    <a:cubicBezTo>
                      <a:pt x="14" y="0"/>
                      <a:pt x="12" y="0"/>
                      <a:pt x="11" y="2"/>
                    </a:cubicBezTo>
                    <a:cubicBezTo>
                      <a:pt x="10" y="2"/>
                      <a:pt x="10" y="3"/>
                      <a:pt x="9" y="3"/>
                    </a:cubicBezTo>
                    <a:cubicBezTo>
                      <a:pt x="8" y="5"/>
                      <a:pt x="8" y="7"/>
                      <a:pt x="9" y="9"/>
                    </a:cubicBezTo>
                    <a:cubicBezTo>
                      <a:pt x="10" y="11"/>
                      <a:pt x="7" y="25"/>
                      <a:pt x="3" y="29"/>
                    </a:cubicBezTo>
                    <a:cubicBezTo>
                      <a:pt x="0" y="33"/>
                      <a:pt x="3" y="34"/>
                      <a:pt x="7" y="37"/>
                    </a:cubicBezTo>
                    <a:cubicBezTo>
                      <a:pt x="10" y="39"/>
                      <a:pt x="8" y="49"/>
                      <a:pt x="8" y="51"/>
                    </a:cubicBezTo>
                    <a:cubicBezTo>
                      <a:pt x="8" y="53"/>
                      <a:pt x="11" y="53"/>
                      <a:pt x="14" y="53"/>
                    </a:cubicBezTo>
                    <a:cubicBezTo>
                      <a:pt x="17" y="53"/>
                      <a:pt x="19" y="52"/>
                      <a:pt x="21" y="52"/>
                    </a:cubicBezTo>
                    <a:cubicBezTo>
                      <a:pt x="21" y="50"/>
                      <a:pt x="20" y="49"/>
                      <a:pt x="20" y="49"/>
                    </a:cubicBezTo>
                    <a:cubicBezTo>
                      <a:pt x="20" y="47"/>
                      <a:pt x="20" y="44"/>
                      <a:pt x="23" y="43"/>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4" name="Freeform 147"/>
              <p:cNvSpPr>
                <a:spLocks/>
              </p:cNvSpPr>
              <p:nvPr/>
            </p:nvSpPr>
            <p:spPr bwMode="auto">
              <a:xfrm>
                <a:off x="2365" y="2308"/>
                <a:ext cx="53" cy="46"/>
              </a:xfrm>
              <a:custGeom>
                <a:avLst/>
                <a:gdLst>
                  <a:gd name="T0" fmla="*/ 11 w 35"/>
                  <a:gd name="T1" fmla="*/ 24 h 31"/>
                  <a:gd name="T2" fmla="*/ 17 w 35"/>
                  <a:gd name="T3" fmla="*/ 25 h 31"/>
                  <a:gd name="T4" fmla="*/ 23 w 35"/>
                  <a:gd name="T5" fmla="*/ 29 h 31"/>
                  <a:gd name="T6" fmla="*/ 25 w 35"/>
                  <a:gd name="T7" fmla="*/ 31 h 31"/>
                  <a:gd name="T8" fmla="*/ 26 w 35"/>
                  <a:gd name="T9" fmla="*/ 24 h 31"/>
                  <a:gd name="T10" fmla="*/ 27 w 35"/>
                  <a:gd name="T11" fmla="*/ 20 h 31"/>
                  <a:gd name="T12" fmla="*/ 31 w 35"/>
                  <a:gd name="T13" fmla="*/ 18 h 31"/>
                  <a:gd name="T14" fmla="*/ 33 w 35"/>
                  <a:gd name="T15" fmla="*/ 15 h 31"/>
                  <a:gd name="T16" fmla="*/ 30 w 35"/>
                  <a:gd name="T17" fmla="*/ 10 h 31"/>
                  <a:gd name="T18" fmla="*/ 35 w 35"/>
                  <a:gd name="T19" fmla="*/ 6 h 31"/>
                  <a:gd name="T20" fmla="*/ 34 w 35"/>
                  <a:gd name="T21" fmla="*/ 0 h 31"/>
                  <a:gd name="T22" fmla="*/ 32 w 35"/>
                  <a:gd name="T23" fmla="*/ 1 h 31"/>
                  <a:gd name="T24" fmla="*/ 24 w 35"/>
                  <a:gd name="T25" fmla="*/ 2 h 31"/>
                  <a:gd name="T26" fmla="*/ 20 w 35"/>
                  <a:gd name="T27" fmla="*/ 7 h 31"/>
                  <a:gd name="T28" fmla="*/ 16 w 35"/>
                  <a:gd name="T29" fmla="*/ 8 h 31"/>
                  <a:gd name="T30" fmla="*/ 12 w 35"/>
                  <a:gd name="T31" fmla="*/ 10 h 31"/>
                  <a:gd name="T32" fmla="*/ 8 w 35"/>
                  <a:gd name="T33" fmla="*/ 17 h 31"/>
                  <a:gd name="T34" fmla="*/ 1 w 35"/>
                  <a:gd name="T35" fmla="*/ 25 h 31"/>
                  <a:gd name="T36" fmla="*/ 0 w 35"/>
                  <a:gd name="T37" fmla="*/ 26 h 31"/>
                  <a:gd name="T38" fmla="*/ 3 w 35"/>
                  <a:gd name="T39" fmla="*/ 27 h 31"/>
                  <a:gd name="T40" fmla="*/ 11 w 35"/>
                  <a:gd name="T4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1">
                    <a:moveTo>
                      <a:pt x="11" y="24"/>
                    </a:moveTo>
                    <a:cubicBezTo>
                      <a:pt x="13" y="22"/>
                      <a:pt x="16" y="23"/>
                      <a:pt x="17" y="25"/>
                    </a:cubicBezTo>
                    <a:cubicBezTo>
                      <a:pt x="19" y="26"/>
                      <a:pt x="21" y="27"/>
                      <a:pt x="23" y="29"/>
                    </a:cubicBezTo>
                    <a:cubicBezTo>
                      <a:pt x="24" y="30"/>
                      <a:pt x="25" y="30"/>
                      <a:pt x="25" y="31"/>
                    </a:cubicBezTo>
                    <a:cubicBezTo>
                      <a:pt x="25" y="29"/>
                      <a:pt x="25" y="26"/>
                      <a:pt x="26" y="24"/>
                    </a:cubicBezTo>
                    <a:cubicBezTo>
                      <a:pt x="27" y="22"/>
                      <a:pt x="25" y="20"/>
                      <a:pt x="27" y="20"/>
                    </a:cubicBezTo>
                    <a:cubicBezTo>
                      <a:pt x="28" y="20"/>
                      <a:pt x="31" y="20"/>
                      <a:pt x="31" y="18"/>
                    </a:cubicBezTo>
                    <a:cubicBezTo>
                      <a:pt x="31" y="15"/>
                      <a:pt x="32" y="16"/>
                      <a:pt x="33" y="15"/>
                    </a:cubicBezTo>
                    <a:cubicBezTo>
                      <a:pt x="34" y="14"/>
                      <a:pt x="31" y="11"/>
                      <a:pt x="30" y="10"/>
                    </a:cubicBezTo>
                    <a:cubicBezTo>
                      <a:pt x="30" y="10"/>
                      <a:pt x="33" y="9"/>
                      <a:pt x="35" y="6"/>
                    </a:cubicBezTo>
                    <a:cubicBezTo>
                      <a:pt x="35" y="5"/>
                      <a:pt x="35" y="3"/>
                      <a:pt x="34" y="0"/>
                    </a:cubicBezTo>
                    <a:cubicBezTo>
                      <a:pt x="34" y="1"/>
                      <a:pt x="33" y="2"/>
                      <a:pt x="32" y="1"/>
                    </a:cubicBezTo>
                    <a:cubicBezTo>
                      <a:pt x="30" y="0"/>
                      <a:pt x="28" y="1"/>
                      <a:pt x="24" y="2"/>
                    </a:cubicBezTo>
                    <a:cubicBezTo>
                      <a:pt x="20" y="2"/>
                      <a:pt x="19" y="6"/>
                      <a:pt x="20" y="7"/>
                    </a:cubicBezTo>
                    <a:cubicBezTo>
                      <a:pt x="22" y="9"/>
                      <a:pt x="16" y="10"/>
                      <a:pt x="16" y="8"/>
                    </a:cubicBezTo>
                    <a:cubicBezTo>
                      <a:pt x="16" y="6"/>
                      <a:pt x="12" y="7"/>
                      <a:pt x="12" y="10"/>
                    </a:cubicBezTo>
                    <a:cubicBezTo>
                      <a:pt x="12" y="12"/>
                      <a:pt x="8" y="13"/>
                      <a:pt x="8" y="17"/>
                    </a:cubicBezTo>
                    <a:cubicBezTo>
                      <a:pt x="8" y="20"/>
                      <a:pt x="4" y="23"/>
                      <a:pt x="1" y="25"/>
                    </a:cubicBezTo>
                    <a:cubicBezTo>
                      <a:pt x="1" y="25"/>
                      <a:pt x="0" y="25"/>
                      <a:pt x="0" y="26"/>
                    </a:cubicBezTo>
                    <a:cubicBezTo>
                      <a:pt x="1" y="26"/>
                      <a:pt x="3" y="27"/>
                      <a:pt x="3" y="27"/>
                    </a:cubicBezTo>
                    <a:cubicBezTo>
                      <a:pt x="5" y="27"/>
                      <a:pt x="10" y="25"/>
                      <a:pt x="11"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5" name="Freeform 148"/>
              <p:cNvSpPr>
                <a:spLocks/>
              </p:cNvSpPr>
              <p:nvPr/>
            </p:nvSpPr>
            <p:spPr bwMode="auto">
              <a:xfrm>
                <a:off x="2365" y="2308"/>
                <a:ext cx="53" cy="46"/>
              </a:xfrm>
              <a:custGeom>
                <a:avLst/>
                <a:gdLst>
                  <a:gd name="T0" fmla="*/ 11 w 35"/>
                  <a:gd name="T1" fmla="*/ 24 h 31"/>
                  <a:gd name="T2" fmla="*/ 17 w 35"/>
                  <a:gd name="T3" fmla="*/ 25 h 31"/>
                  <a:gd name="T4" fmla="*/ 23 w 35"/>
                  <a:gd name="T5" fmla="*/ 29 h 31"/>
                  <a:gd name="T6" fmla="*/ 25 w 35"/>
                  <a:gd name="T7" fmla="*/ 31 h 31"/>
                  <a:gd name="T8" fmla="*/ 26 w 35"/>
                  <a:gd name="T9" fmla="*/ 24 h 31"/>
                  <a:gd name="T10" fmla="*/ 27 w 35"/>
                  <a:gd name="T11" fmla="*/ 20 h 31"/>
                  <a:gd name="T12" fmla="*/ 31 w 35"/>
                  <a:gd name="T13" fmla="*/ 18 h 31"/>
                  <a:gd name="T14" fmla="*/ 33 w 35"/>
                  <a:gd name="T15" fmla="*/ 15 h 31"/>
                  <a:gd name="T16" fmla="*/ 30 w 35"/>
                  <a:gd name="T17" fmla="*/ 10 h 31"/>
                  <a:gd name="T18" fmla="*/ 35 w 35"/>
                  <a:gd name="T19" fmla="*/ 6 h 31"/>
                  <a:gd name="T20" fmla="*/ 34 w 35"/>
                  <a:gd name="T21" fmla="*/ 0 h 31"/>
                  <a:gd name="T22" fmla="*/ 32 w 35"/>
                  <a:gd name="T23" fmla="*/ 1 h 31"/>
                  <a:gd name="T24" fmla="*/ 24 w 35"/>
                  <a:gd name="T25" fmla="*/ 2 h 31"/>
                  <a:gd name="T26" fmla="*/ 20 w 35"/>
                  <a:gd name="T27" fmla="*/ 7 h 31"/>
                  <a:gd name="T28" fmla="*/ 16 w 35"/>
                  <a:gd name="T29" fmla="*/ 8 h 31"/>
                  <a:gd name="T30" fmla="*/ 12 w 35"/>
                  <a:gd name="T31" fmla="*/ 10 h 31"/>
                  <a:gd name="T32" fmla="*/ 8 w 35"/>
                  <a:gd name="T33" fmla="*/ 17 h 31"/>
                  <a:gd name="T34" fmla="*/ 1 w 35"/>
                  <a:gd name="T35" fmla="*/ 25 h 31"/>
                  <a:gd name="T36" fmla="*/ 0 w 35"/>
                  <a:gd name="T37" fmla="*/ 26 h 31"/>
                  <a:gd name="T38" fmla="*/ 3 w 35"/>
                  <a:gd name="T39" fmla="*/ 27 h 31"/>
                  <a:gd name="T40" fmla="*/ 11 w 35"/>
                  <a:gd name="T4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31">
                    <a:moveTo>
                      <a:pt x="11" y="24"/>
                    </a:moveTo>
                    <a:cubicBezTo>
                      <a:pt x="13" y="22"/>
                      <a:pt x="16" y="23"/>
                      <a:pt x="17" y="25"/>
                    </a:cubicBezTo>
                    <a:cubicBezTo>
                      <a:pt x="19" y="26"/>
                      <a:pt x="21" y="27"/>
                      <a:pt x="23" y="29"/>
                    </a:cubicBezTo>
                    <a:cubicBezTo>
                      <a:pt x="24" y="30"/>
                      <a:pt x="25" y="30"/>
                      <a:pt x="25" y="31"/>
                    </a:cubicBezTo>
                    <a:cubicBezTo>
                      <a:pt x="25" y="29"/>
                      <a:pt x="25" y="26"/>
                      <a:pt x="26" y="24"/>
                    </a:cubicBezTo>
                    <a:cubicBezTo>
                      <a:pt x="27" y="22"/>
                      <a:pt x="25" y="20"/>
                      <a:pt x="27" y="20"/>
                    </a:cubicBezTo>
                    <a:cubicBezTo>
                      <a:pt x="28" y="20"/>
                      <a:pt x="31" y="20"/>
                      <a:pt x="31" y="18"/>
                    </a:cubicBezTo>
                    <a:cubicBezTo>
                      <a:pt x="31" y="15"/>
                      <a:pt x="32" y="16"/>
                      <a:pt x="33" y="15"/>
                    </a:cubicBezTo>
                    <a:cubicBezTo>
                      <a:pt x="34" y="14"/>
                      <a:pt x="31" y="11"/>
                      <a:pt x="30" y="10"/>
                    </a:cubicBezTo>
                    <a:cubicBezTo>
                      <a:pt x="30" y="10"/>
                      <a:pt x="33" y="9"/>
                      <a:pt x="35" y="6"/>
                    </a:cubicBezTo>
                    <a:cubicBezTo>
                      <a:pt x="35" y="5"/>
                      <a:pt x="35" y="3"/>
                      <a:pt x="34" y="0"/>
                    </a:cubicBezTo>
                    <a:cubicBezTo>
                      <a:pt x="34" y="1"/>
                      <a:pt x="33" y="2"/>
                      <a:pt x="32" y="1"/>
                    </a:cubicBezTo>
                    <a:cubicBezTo>
                      <a:pt x="30" y="0"/>
                      <a:pt x="28" y="1"/>
                      <a:pt x="24" y="2"/>
                    </a:cubicBezTo>
                    <a:cubicBezTo>
                      <a:pt x="20" y="2"/>
                      <a:pt x="19" y="6"/>
                      <a:pt x="20" y="7"/>
                    </a:cubicBezTo>
                    <a:cubicBezTo>
                      <a:pt x="22" y="9"/>
                      <a:pt x="16" y="10"/>
                      <a:pt x="16" y="8"/>
                    </a:cubicBezTo>
                    <a:cubicBezTo>
                      <a:pt x="16" y="6"/>
                      <a:pt x="12" y="7"/>
                      <a:pt x="12" y="10"/>
                    </a:cubicBezTo>
                    <a:cubicBezTo>
                      <a:pt x="12" y="12"/>
                      <a:pt x="8" y="13"/>
                      <a:pt x="8" y="17"/>
                    </a:cubicBezTo>
                    <a:cubicBezTo>
                      <a:pt x="8" y="20"/>
                      <a:pt x="4" y="23"/>
                      <a:pt x="1" y="25"/>
                    </a:cubicBezTo>
                    <a:cubicBezTo>
                      <a:pt x="1" y="25"/>
                      <a:pt x="0" y="25"/>
                      <a:pt x="0" y="26"/>
                    </a:cubicBezTo>
                    <a:cubicBezTo>
                      <a:pt x="1" y="26"/>
                      <a:pt x="3" y="27"/>
                      <a:pt x="3" y="27"/>
                    </a:cubicBezTo>
                    <a:cubicBezTo>
                      <a:pt x="5" y="27"/>
                      <a:pt x="10" y="25"/>
                      <a:pt x="11" y="24"/>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6" name="Freeform 149"/>
              <p:cNvSpPr>
                <a:spLocks/>
              </p:cNvSpPr>
              <p:nvPr/>
            </p:nvSpPr>
            <p:spPr bwMode="auto">
              <a:xfrm>
                <a:off x="2398" y="2366"/>
                <a:ext cx="9" cy="12"/>
              </a:xfrm>
              <a:custGeom>
                <a:avLst/>
                <a:gdLst>
                  <a:gd name="T0" fmla="*/ 4 w 6"/>
                  <a:gd name="T1" fmla="*/ 0 h 8"/>
                  <a:gd name="T2" fmla="*/ 1 w 6"/>
                  <a:gd name="T3" fmla="*/ 7 h 8"/>
                  <a:gd name="T4" fmla="*/ 6 w 6"/>
                  <a:gd name="T5" fmla="*/ 8 h 8"/>
                  <a:gd name="T6" fmla="*/ 4 w 6"/>
                  <a:gd name="T7" fmla="*/ 0 h 8"/>
                  <a:gd name="T8" fmla="*/ 4 w 6"/>
                  <a:gd name="T9" fmla="*/ 0 h 8"/>
                </a:gdLst>
                <a:ahLst/>
                <a:cxnLst>
                  <a:cxn ang="0">
                    <a:pos x="T0" y="T1"/>
                  </a:cxn>
                  <a:cxn ang="0">
                    <a:pos x="T2" y="T3"/>
                  </a:cxn>
                  <a:cxn ang="0">
                    <a:pos x="T4" y="T5"/>
                  </a:cxn>
                  <a:cxn ang="0">
                    <a:pos x="T6" y="T7"/>
                  </a:cxn>
                  <a:cxn ang="0">
                    <a:pos x="T8" y="T9"/>
                  </a:cxn>
                </a:cxnLst>
                <a:rect l="0" t="0" r="r" b="b"/>
                <a:pathLst>
                  <a:path w="6" h="8">
                    <a:moveTo>
                      <a:pt x="4" y="0"/>
                    </a:moveTo>
                    <a:cubicBezTo>
                      <a:pt x="2" y="1"/>
                      <a:pt x="0" y="3"/>
                      <a:pt x="1" y="7"/>
                    </a:cubicBezTo>
                    <a:cubicBezTo>
                      <a:pt x="2" y="7"/>
                      <a:pt x="5" y="7"/>
                      <a:pt x="6" y="8"/>
                    </a:cubicBezTo>
                    <a:cubicBezTo>
                      <a:pt x="6" y="3"/>
                      <a:pt x="4" y="1"/>
                      <a:pt x="4" y="0"/>
                    </a:cubicBezTo>
                    <a:cubicBezTo>
                      <a:pt x="3" y="0"/>
                      <a:pt x="4" y="0"/>
                      <a:pt x="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7" name="Freeform 150"/>
              <p:cNvSpPr>
                <a:spLocks/>
              </p:cNvSpPr>
              <p:nvPr/>
            </p:nvSpPr>
            <p:spPr bwMode="auto">
              <a:xfrm>
                <a:off x="2398" y="2366"/>
                <a:ext cx="9" cy="12"/>
              </a:xfrm>
              <a:custGeom>
                <a:avLst/>
                <a:gdLst>
                  <a:gd name="T0" fmla="*/ 4 w 6"/>
                  <a:gd name="T1" fmla="*/ 0 h 8"/>
                  <a:gd name="T2" fmla="*/ 1 w 6"/>
                  <a:gd name="T3" fmla="*/ 7 h 8"/>
                  <a:gd name="T4" fmla="*/ 6 w 6"/>
                  <a:gd name="T5" fmla="*/ 8 h 8"/>
                  <a:gd name="T6" fmla="*/ 4 w 6"/>
                  <a:gd name="T7" fmla="*/ 0 h 8"/>
                  <a:gd name="T8" fmla="*/ 4 w 6"/>
                  <a:gd name="T9" fmla="*/ 0 h 8"/>
                </a:gdLst>
                <a:ahLst/>
                <a:cxnLst>
                  <a:cxn ang="0">
                    <a:pos x="T0" y="T1"/>
                  </a:cxn>
                  <a:cxn ang="0">
                    <a:pos x="T2" y="T3"/>
                  </a:cxn>
                  <a:cxn ang="0">
                    <a:pos x="T4" y="T5"/>
                  </a:cxn>
                  <a:cxn ang="0">
                    <a:pos x="T6" y="T7"/>
                  </a:cxn>
                  <a:cxn ang="0">
                    <a:pos x="T8" y="T9"/>
                  </a:cxn>
                </a:cxnLst>
                <a:rect l="0" t="0" r="r" b="b"/>
                <a:pathLst>
                  <a:path w="6" h="8">
                    <a:moveTo>
                      <a:pt x="4" y="0"/>
                    </a:moveTo>
                    <a:cubicBezTo>
                      <a:pt x="2" y="1"/>
                      <a:pt x="0" y="3"/>
                      <a:pt x="1" y="7"/>
                    </a:cubicBezTo>
                    <a:cubicBezTo>
                      <a:pt x="2" y="7"/>
                      <a:pt x="5" y="7"/>
                      <a:pt x="6" y="8"/>
                    </a:cubicBezTo>
                    <a:cubicBezTo>
                      <a:pt x="6" y="3"/>
                      <a:pt x="4" y="1"/>
                      <a:pt x="4" y="0"/>
                    </a:cubicBezTo>
                    <a:cubicBezTo>
                      <a:pt x="3" y="0"/>
                      <a:pt x="4" y="0"/>
                      <a:pt x="4"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8" name="Freeform 151"/>
              <p:cNvSpPr>
                <a:spLocks/>
              </p:cNvSpPr>
              <p:nvPr/>
            </p:nvSpPr>
            <p:spPr bwMode="auto">
              <a:xfrm>
                <a:off x="2356" y="2341"/>
                <a:ext cx="51" cy="36"/>
              </a:xfrm>
              <a:custGeom>
                <a:avLst/>
                <a:gdLst>
                  <a:gd name="T0" fmla="*/ 1 w 34"/>
                  <a:gd name="T1" fmla="*/ 7 h 24"/>
                  <a:gd name="T2" fmla="*/ 4 w 34"/>
                  <a:gd name="T3" fmla="*/ 10 h 24"/>
                  <a:gd name="T4" fmla="*/ 9 w 34"/>
                  <a:gd name="T5" fmla="*/ 13 h 24"/>
                  <a:gd name="T6" fmla="*/ 14 w 34"/>
                  <a:gd name="T7" fmla="*/ 16 h 24"/>
                  <a:gd name="T8" fmla="*/ 17 w 34"/>
                  <a:gd name="T9" fmla="*/ 19 h 24"/>
                  <a:gd name="T10" fmla="*/ 20 w 34"/>
                  <a:gd name="T11" fmla="*/ 17 h 24"/>
                  <a:gd name="T12" fmla="*/ 23 w 34"/>
                  <a:gd name="T13" fmla="*/ 21 h 24"/>
                  <a:gd name="T14" fmla="*/ 27 w 34"/>
                  <a:gd name="T15" fmla="*/ 24 h 24"/>
                  <a:gd name="T16" fmla="*/ 29 w 34"/>
                  <a:gd name="T17" fmla="*/ 24 h 24"/>
                  <a:gd name="T18" fmla="*/ 32 w 34"/>
                  <a:gd name="T19" fmla="*/ 17 h 24"/>
                  <a:gd name="T20" fmla="*/ 33 w 34"/>
                  <a:gd name="T21" fmla="*/ 14 h 24"/>
                  <a:gd name="T22" fmla="*/ 31 w 34"/>
                  <a:gd name="T23" fmla="*/ 9 h 24"/>
                  <a:gd name="T24" fmla="*/ 31 w 34"/>
                  <a:gd name="T25" fmla="*/ 9 h 24"/>
                  <a:gd name="T26" fmla="*/ 29 w 34"/>
                  <a:gd name="T27" fmla="*/ 7 h 24"/>
                  <a:gd name="T28" fmla="*/ 23 w 34"/>
                  <a:gd name="T29" fmla="*/ 3 h 24"/>
                  <a:gd name="T30" fmla="*/ 17 w 34"/>
                  <a:gd name="T31" fmla="*/ 2 h 24"/>
                  <a:gd name="T32" fmla="*/ 9 w 34"/>
                  <a:gd name="T33" fmla="*/ 5 h 24"/>
                  <a:gd name="T34" fmla="*/ 6 w 34"/>
                  <a:gd name="T35" fmla="*/ 4 h 24"/>
                  <a:gd name="T36" fmla="*/ 0 w 34"/>
                  <a:gd name="T37" fmla="*/ 6 h 24"/>
                  <a:gd name="T38" fmla="*/ 1 w 34"/>
                  <a:gd name="T3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24">
                    <a:moveTo>
                      <a:pt x="1" y="7"/>
                    </a:moveTo>
                    <a:cubicBezTo>
                      <a:pt x="2" y="8"/>
                      <a:pt x="4" y="12"/>
                      <a:pt x="4" y="10"/>
                    </a:cubicBezTo>
                    <a:cubicBezTo>
                      <a:pt x="5" y="9"/>
                      <a:pt x="7" y="12"/>
                      <a:pt x="9" y="13"/>
                    </a:cubicBezTo>
                    <a:cubicBezTo>
                      <a:pt x="11" y="14"/>
                      <a:pt x="14" y="15"/>
                      <a:pt x="14" y="16"/>
                    </a:cubicBezTo>
                    <a:cubicBezTo>
                      <a:pt x="14" y="17"/>
                      <a:pt x="15" y="20"/>
                      <a:pt x="17" y="19"/>
                    </a:cubicBezTo>
                    <a:cubicBezTo>
                      <a:pt x="18" y="18"/>
                      <a:pt x="20" y="16"/>
                      <a:pt x="20" y="17"/>
                    </a:cubicBezTo>
                    <a:cubicBezTo>
                      <a:pt x="20" y="19"/>
                      <a:pt x="21" y="22"/>
                      <a:pt x="23" y="21"/>
                    </a:cubicBezTo>
                    <a:cubicBezTo>
                      <a:pt x="25" y="21"/>
                      <a:pt x="25" y="24"/>
                      <a:pt x="27" y="24"/>
                    </a:cubicBezTo>
                    <a:cubicBezTo>
                      <a:pt x="28" y="24"/>
                      <a:pt x="28" y="24"/>
                      <a:pt x="29" y="24"/>
                    </a:cubicBezTo>
                    <a:cubicBezTo>
                      <a:pt x="28" y="20"/>
                      <a:pt x="30" y="18"/>
                      <a:pt x="32" y="17"/>
                    </a:cubicBezTo>
                    <a:cubicBezTo>
                      <a:pt x="32" y="16"/>
                      <a:pt x="33" y="15"/>
                      <a:pt x="33" y="14"/>
                    </a:cubicBezTo>
                    <a:cubicBezTo>
                      <a:pt x="34" y="13"/>
                      <a:pt x="31" y="10"/>
                      <a:pt x="31" y="9"/>
                    </a:cubicBezTo>
                    <a:cubicBezTo>
                      <a:pt x="31" y="9"/>
                      <a:pt x="31" y="9"/>
                      <a:pt x="31" y="9"/>
                    </a:cubicBezTo>
                    <a:cubicBezTo>
                      <a:pt x="31" y="8"/>
                      <a:pt x="30" y="8"/>
                      <a:pt x="29" y="7"/>
                    </a:cubicBezTo>
                    <a:cubicBezTo>
                      <a:pt x="27" y="5"/>
                      <a:pt x="25" y="4"/>
                      <a:pt x="23" y="3"/>
                    </a:cubicBezTo>
                    <a:cubicBezTo>
                      <a:pt x="22" y="1"/>
                      <a:pt x="19" y="0"/>
                      <a:pt x="17" y="2"/>
                    </a:cubicBezTo>
                    <a:cubicBezTo>
                      <a:pt x="16" y="3"/>
                      <a:pt x="11" y="5"/>
                      <a:pt x="9" y="5"/>
                    </a:cubicBezTo>
                    <a:cubicBezTo>
                      <a:pt x="9" y="5"/>
                      <a:pt x="7" y="4"/>
                      <a:pt x="6" y="4"/>
                    </a:cubicBezTo>
                    <a:cubicBezTo>
                      <a:pt x="4" y="5"/>
                      <a:pt x="2" y="6"/>
                      <a:pt x="0" y="6"/>
                    </a:cubicBezTo>
                    <a:cubicBezTo>
                      <a:pt x="1" y="7"/>
                      <a:pt x="1" y="6"/>
                      <a:pt x="1"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9" name="Freeform 152"/>
              <p:cNvSpPr>
                <a:spLocks/>
              </p:cNvSpPr>
              <p:nvPr/>
            </p:nvSpPr>
            <p:spPr bwMode="auto">
              <a:xfrm>
                <a:off x="2356" y="2341"/>
                <a:ext cx="51" cy="36"/>
              </a:xfrm>
              <a:custGeom>
                <a:avLst/>
                <a:gdLst>
                  <a:gd name="T0" fmla="*/ 1 w 34"/>
                  <a:gd name="T1" fmla="*/ 7 h 24"/>
                  <a:gd name="T2" fmla="*/ 4 w 34"/>
                  <a:gd name="T3" fmla="*/ 10 h 24"/>
                  <a:gd name="T4" fmla="*/ 9 w 34"/>
                  <a:gd name="T5" fmla="*/ 13 h 24"/>
                  <a:gd name="T6" fmla="*/ 14 w 34"/>
                  <a:gd name="T7" fmla="*/ 16 h 24"/>
                  <a:gd name="T8" fmla="*/ 17 w 34"/>
                  <a:gd name="T9" fmla="*/ 19 h 24"/>
                  <a:gd name="T10" fmla="*/ 20 w 34"/>
                  <a:gd name="T11" fmla="*/ 17 h 24"/>
                  <a:gd name="T12" fmla="*/ 23 w 34"/>
                  <a:gd name="T13" fmla="*/ 21 h 24"/>
                  <a:gd name="T14" fmla="*/ 27 w 34"/>
                  <a:gd name="T15" fmla="*/ 24 h 24"/>
                  <a:gd name="T16" fmla="*/ 29 w 34"/>
                  <a:gd name="T17" fmla="*/ 24 h 24"/>
                  <a:gd name="T18" fmla="*/ 32 w 34"/>
                  <a:gd name="T19" fmla="*/ 17 h 24"/>
                  <a:gd name="T20" fmla="*/ 33 w 34"/>
                  <a:gd name="T21" fmla="*/ 14 h 24"/>
                  <a:gd name="T22" fmla="*/ 31 w 34"/>
                  <a:gd name="T23" fmla="*/ 9 h 24"/>
                  <a:gd name="T24" fmla="*/ 31 w 34"/>
                  <a:gd name="T25" fmla="*/ 9 h 24"/>
                  <a:gd name="T26" fmla="*/ 29 w 34"/>
                  <a:gd name="T27" fmla="*/ 7 h 24"/>
                  <a:gd name="T28" fmla="*/ 23 w 34"/>
                  <a:gd name="T29" fmla="*/ 3 h 24"/>
                  <a:gd name="T30" fmla="*/ 17 w 34"/>
                  <a:gd name="T31" fmla="*/ 2 h 24"/>
                  <a:gd name="T32" fmla="*/ 9 w 34"/>
                  <a:gd name="T33" fmla="*/ 5 h 24"/>
                  <a:gd name="T34" fmla="*/ 6 w 34"/>
                  <a:gd name="T35" fmla="*/ 4 h 24"/>
                  <a:gd name="T36" fmla="*/ 0 w 34"/>
                  <a:gd name="T37" fmla="*/ 6 h 24"/>
                  <a:gd name="T38" fmla="*/ 1 w 34"/>
                  <a:gd name="T3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24">
                    <a:moveTo>
                      <a:pt x="1" y="7"/>
                    </a:moveTo>
                    <a:cubicBezTo>
                      <a:pt x="2" y="8"/>
                      <a:pt x="4" y="12"/>
                      <a:pt x="4" y="10"/>
                    </a:cubicBezTo>
                    <a:cubicBezTo>
                      <a:pt x="5" y="9"/>
                      <a:pt x="7" y="12"/>
                      <a:pt x="9" y="13"/>
                    </a:cubicBezTo>
                    <a:cubicBezTo>
                      <a:pt x="11" y="14"/>
                      <a:pt x="14" y="15"/>
                      <a:pt x="14" y="16"/>
                    </a:cubicBezTo>
                    <a:cubicBezTo>
                      <a:pt x="14" y="17"/>
                      <a:pt x="15" y="20"/>
                      <a:pt x="17" y="19"/>
                    </a:cubicBezTo>
                    <a:cubicBezTo>
                      <a:pt x="18" y="18"/>
                      <a:pt x="20" y="16"/>
                      <a:pt x="20" y="17"/>
                    </a:cubicBezTo>
                    <a:cubicBezTo>
                      <a:pt x="20" y="19"/>
                      <a:pt x="21" y="22"/>
                      <a:pt x="23" y="21"/>
                    </a:cubicBezTo>
                    <a:cubicBezTo>
                      <a:pt x="25" y="21"/>
                      <a:pt x="25" y="24"/>
                      <a:pt x="27" y="24"/>
                    </a:cubicBezTo>
                    <a:cubicBezTo>
                      <a:pt x="28" y="24"/>
                      <a:pt x="28" y="24"/>
                      <a:pt x="29" y="24"/>
                    </a:cubicBezTo>
                    <a:cubicBezTo>
                      <a:pt x="28" y="20"/>
                      <a:pt x="30" y="18"/>
                      <a:pt x="32" y="17"/>
                    </a:cubicBezTo>
                    <a:cubicBezTo>
                      <a:pt x="32" y="16"/>
                      <a:pt x="33" y="15"/>
                      <a:pt x="33" y="14"/>
                    </a:cubicBezTo>
                    <a:cubicBezTo>
                      <a:pt x="34" y="13"/>
                      <a:pt x="31" y="10"/>
                      <a:pt x="31" y="9"/>
                    </a:cubicBezTo>
                    <a:cubicBezTo>
                      <a:pt x="31" y="9"/>
                      <a:pt x="31" y="9"/>
                      <a:pt x="31" y="9"/>
                    </a:cubicBezTo>
                    <a:cubicBezTo>
                      <a:pt x="31" y="8"/>
                      <a:pt x="30" y="8"/>
                      <a:pt x="29" y="7"/>
                    </a:cubicBezTo>
                    <a:cubicBezTo>
                      <a:pt x="27" y="5"/>
                      <a:pt x="25" y="4"/>
                      <a:pt x="23" y="3"/>
                    </a:cubicBezTo>
                    <a:cubicBezTo>
                      <a:pt x="22" y="1"/>
                      <a:pt x="19" y="0"/>
                      <a:pt x="17" y="2"/>
                    </a:cubicBezTo>
                    <a:cubicBezTo>
                      <a:pt x="16" y="3"/>
                      <a:pt x="11" y="5"/>
                      <a:pt x="9" y="5"/>
                    </a:cubicBezTo>
                    <a:cubicBezTo>
                      <a:pt x="9" y="5"/>
                      <a:pt x="7" y="4"/>
                      <a:pt x="6" y="4"/>
                    </a:cubicBezTo>
                    <a:cubicBezTo>
                      <a:pt x="4" y="5"/>
                      <a:pt x="2" y="6"/>
                      <a:pt x="0" y="6"/>
                    </a:cubicBezTo>
                    <a:cubicBezTo>
                      <a:pt x="1" y="7"/>
                      <a:pt x="1" y="6"/>
                      <a:pt x="1"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0" name="Freeform 153"/>
              <p:cNvSpPr>
                <a:spLocks/>
              </p:cNvSpPr>
              <p:nvPr/>
            </p:nvSpPr>
            <p:spPr bwMode="auto">
              <a:xfrm>
                <a:off x="2584" y="2395"/>
                <a:ext cx="116" cy="76"/>
              </a:xfrm>
              <a:custGeom>
                <a:avLst/>
                <a:gdLst>
                  <a:gd name="T0" fmla="*/ 69 w 78"/>
                  <a:gd name="T1" fmla="*/ 34 h 51"/>
                  <a:gd name="T2" fmla="*/ 66 w 78"/>
                  <a:gd name="T3" fmla="*/ 32 h 51"/>
                  <a:gd name="T4" fmla="*/ 66 w 78"/>
                  <a:gd name="T5" fmla="*/ 31 h 51"/>
                  <a:gd name="T6" fmla="*/ 65 w 78"/>
                  <a:gd name="T7" fmla="*/ 22 h 51"/>
                  <a:gd name="T8" fmla="*/ 59 w 78"/>
                  <a:gd name="T9" fmla="*/ 10 h 51"/>
                  <a:gd name="T10" fmla="*/ 54 w 78"/>
                  <a:gd name="T11" fmla="*/ 0 h 51"/>
                  <a:gd name="T12" fmla="*/ 49 w 78"/>
                  <a:gd name="T13" fmla="*/ 2 h 51"/>
                  <a:gd name="T14" fmla="*/ 45 w 78"/>
                  <a:gd name="T15" fmla="*/ 5 h 51"/>
                  <a:gd name="T16" fmla="*/ 40 w 78"/>
                  <a:gd name="T17" fmla="*/ 5 h 51"/>
                  <a:gd name="T18" fmla="*/ 37 w 78"/>
                  <a:gd name="T19" fmla="*/ 6 h 51"/>
                  <a:gd name="T20" fmla="*/ 31 w 78"/>
                  <a:gd name="T21" fmla="*/ 5 h 51"/>
                  <a:gd name="T22" fmla="*/ 23 w 78"/>
                  <a:gd name="T23" fmla="*/ 3 h 51"/>
                  <a:gd name="T24" fmla="*/ 19 w 78"/>
                  <a:gd name="T25" fmla="*/ 3 h 51"/>
                  <a:gd name="T26" fmla="*/ 19 w 78"/>
                  <a:gd name="T27" fmla="*/ 5 h 51"/>
                  <a:gd name="T28" fmla="*/ 13 w 78"/>
                  <a:gd name="T29" fmla="*/ 9 h 51"/>
                  <a:gd name="T30" fmla="*/ 5 w 78"/>
                  <a:gd name="T31" fmla="*/ 22 h 51"/>
                  <a:gd name="T32" fmla="*/ 0 w 78"/>
                  <a:gd name="T33" fmla="*/ 26 h 51"/>
                  <a:gd name="T34" fmla="*/ 3 w 78"/>
                  <a:gd name="T35" fmla="*/ 31 h 51"/>
                  <a:gd name="T36" fmla="*/ 6 w 78"/>
                  <a:gd name="T37" fmla="*/ 34 h 51"/>
                  <a:gd name="T38" fmla="*/ 7 w 78"/>
                  <a:gd name="T39" fmla="*/ 39 h 51"/>
                  <a:gd name="T40" fmla="*/ 16 w 78"/>
                  <a:gd name="T41" fmla="*/ 42 h 51"/>
                  <a:gd name="T42" fmla="*/ 17 w 78"/>
                  <a:gd name="T43" fmla="*/ 46 h 51"/>
                  <a:gd name="T44" fmla="*/ 22 w 78"/>
                  <a:gd name="T45" fmla="*/ 49 h 51"/>
                  <a:gd name="T46" fmla="*/ 31 w 78"/>
                  <a:gd name="T47" fmla="*/ 50 h 51"/>
                  <a:gd name="T48" fmla="*/ 40 w 78"/>
                  <a:gd name="T49" fmla="*/ 50 h 51"/>
                  <a:gd name="T50" fmla="*/ 46 w 78"/>
                  <a:gd name="T51" fmla="*/ 48 h 51"/>
                  <a:gd name="T52" fmla="*/ 56 w 78"/>
                  <a:gd name="T53" fmla="*/ 46 h 51"/>
                  <a:gd name="T54" fmla="*/ 63 w 78"/>
                  <a:gd name="T55" fmla="*/ 48 h 51"/>
                  <a:gd name="T56" fmla="*/ 68 w 78"/>
                  <a:gd name="T57" fmla="*/ 50 h 51"/>
                  <a:gd name="T58" fmla="*/ 68 w 78"/>
                  <a:gd name="T59" fmla="*/ 46 h 51"/>
                  <a:gd name="T60" fmla="*/ 73 w 78"/>
                  <a:gd name="T61" fmla="*/ 39 h 51"/>
                  <a:gd name="T62" fmla="*/ 77 w 78"/>
                  <a:gd name="T63" fmla="*/ 34 h 51"/>
                  <a:gd name="T64" fmla="*/ 77 w 78"/>
                  <a:gd name="T65" fmla="*/ 34 h 51"/>
                  <a:gd name="T66" fmla="*/ 74 w 78"/>
                  <a:gd name="T67" fmla="*/ 32 h 51"/>
                  <a:gd name="T68" fmla="*/ 69 w 78"/>
                  <a:gd name="T69" fmla="*/ 3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 h="51">
                    <a:moveTo>
                      <a:pt x="69" y="34"/>
                    </a:moveTo>
                    <a:cubicBezTo>
                      <a:pt x="67" y="34"/>
                      <a:pt x="65" y="33"/>
                      <a:pt x="66" y="32"/>
                    </a:cubicBezTo>
                    <a:cubicBezTo>
                      <a:pt x="66" y="32"/>
                      <a:pt x="66" y="32"/>
                      <a:pt x="66" y="31"/>
                    </a:cubicBezTo>
                    <a:cubicBezTo>
                      <a:pt x="64" y="30"/>
                      <a:pt x="63" y="23"/>
                      <a:pt x="65" y="22"/>
                    </a:cubicBezTo>
                    <a:cubicBezTo>
                      <a:pt x="67" y="20"/>
                      <a:pt x="62" y="12"/>
                      <a:pt x="59" y="10"/>
                    </a:cubicBezTo>
                    <a:cubicBezTo>
                      <a:pt x="58" y="8"/>
                      <a:pt x="56" y="4"/>
                      <a:pt x="54" y="0"/>
                    </a:cubicBezTo>
                    <a:cubicBezTo>
                      <a:pt x="52" y="1"/>
                      <a:pt x="50" y="1"/>
                      <a:pt x="49" y="2"/>
                    </a:cubicBezTo>
                    <a:cubicBezTo>
                      <a:pt x="49" y="3"/>
                      <a:pt x="46" y="5"/>
                      <a:pt x="45" y="5"/>
                    </a:cubicBezTo>
                    <a:cubicBezTo>
                      <a:pt x="43" y="5"/>
                      <a:pt x="42" y="4"/>
                      <a:pt x="40" y="5"/>
                    </a:cubicBezTo>
                    <a:cubicBezTo>
                      <a:pt x="39" y="6"/>
                      <a:pt x="37" y="7"/>
                      <a:pt x="37" y="6"/>
                    </a:cubicBezTo>
                    <a:cubicBezTo>
                      <a:pt x="36" y="5"/>
                      <a:pt x="33" y="5"/>
                      <a:pt x="31" y="5"/>
                    </a:cubicBezTo>
                    <a:cubicBezTo>
                      <a:pt x="30" y="5"/>
                      <a:pt x="24" y="3"/>
                      <a:pt x="23" y="3"/>
                    </a:cubicBezTo>
                    <a:cubicBezTo>
                      <a:pt x="22" y="3"/>
                      <a:pt x="21" y="3"/>
                      <a:pt x="19" y="3"/>
                    </a:cubicBezTo>
                    <a:cubicBezTo>
                      <a:pt x="20" y="4"/>
                      <a:pt x="20" y="5"/>
                      <a:pt x="19" y="5"/>
                    </a:cubicBezTo>
                    <a:cubicBezTo>
                      <a:pt x="17" y="6"/>
                      <a:pt x="14" y="8"/>
                      <a:pt x="13" y="9"/>
                    </a:cubicBezTo>
                    <a:cubicBezTo>
                      <a:pt x="12" y="10"/>
                      <a:pt x="8" y="19"/>
                      <a:pt x="5" y="22"/>
                    </a:cubicBezTo>
                    <a:cubicBezTo>
                      <a:pt x="2" y="24"/>
                      <a:pt x="0" y="25"/>
                      <a:pt x="0" y="26"/>
                    </a:cubicBezTo>
                    <a:cubicBezTo>
                      <a:pt x="0" y="27"/>
                      <a:pt x="3" y="29"/>
                      <a:pt x="3" y="31"/>
                    </a:cubicBezTo>
                    <a:cubicBezTo>
                      <a:pt x="3" y="32"/>
                      <a:pt x="4" y="34"/>
                      <a:pt x="6" y="34"/>
                    </a:cubicBezTo>
                    <a:cubicBezTo>
                      <a:pt x="8" y="34"/>
                      <a:pt x="6" y="39"/>
                      <a:pt x="7" y="39"/>
                    </a:cubicBezTo>
                    <a:cubicBezTo>
                      <a:pt x="8" y="39"/>
                      <a:pt x="16" y="40"/>
                      <a:pt x="16" y="42"/>
                    </a:cubicBezTo>
                    <a:cubicBezTo>
                      <a:pt x="16" y="43"/>
                      <a:pt x="17" y="45"/>
                      <a:pt x="17" y="46"/>
                    </a:cubicBezTo>
                    <a:cubicBezTo>
                      <a:pt x="19" y="46"/>
                      <a:pt x="21" y="49"/>
                      <a:pt x="22" y="49"/>
                    </a:cubicBezTo>
                    <a:cubicBezTo>
                      <a:pt x="23" y="49"/>
                      <a:pt x="30" y="50"/>
                      <a:pt x="31" y="50"/>
                    </a:cubicBezTo>
                    <a:cubicBezTo>
                      <a:pt x="32" y="50"/>
                      <a:pt x="38" y="50"/>
                      <a:pt x="40" y="50"/>
                    </a:cubicBezTo>
                    <a:cubicBezTo>
                      <a:pt x="42" y="51"/>
                      <a:pt x="44" y="50"/>
                      <a:pt x="46" y="48"/>
                    </a:cubicBezTo>
                    <a:cubicBezTo>
                      <a:pt x="48" y="46"/>
                      <a:pt x="54" y="46"/>
                      <a:pt x="56" y="46"/>
                    </a:cubicBezTo>
                    <a:cubicBezTo>
                      <a:pt x="58" y="46"/>
                      <a:pt x="62" y="47"/>
                      <a:pt x="63" y="48"/>
                    </a:cubicBezTo>
                    <a:cubicBezTo>
                      <a:pt x="64" y="49"/>
                      <a:pt x="66" y="50"/>
                      <a:pt x="68" y="50"/>
                    </a:cubicBezTo>
                    <a:cubicBezTo>
                      <a:pt x="69" y="49"/>
                      <a:pt x="68" y="48"/>
                      <a:pt x="68" y="46"/>
                    </a:cubicBezTo>
                    <a:cubicBezTo>
                      <a:pt x="69" y="43"/>
                      <a:pt x="70" y="39"/>
                      <a:pt x="73" y="39"/>
                    </a:cubicBezTo>
                    <a:cubicBezTo>
                      <a:pt x="75" y="39"/>
                      <a:pt x="78" y="39"/>
                      <a:pt x="77" y="34"/>
                    </a:cubicBezTo>
                    <a:cubicBezTo>
                      <a:pt x="77" y="34"/>
                      <a:pt x="77" y="34"/>
                      <a:pt x="77" y="34"/>
                    </a:cubicBezTo>
                    <a:cubicBezTo>
                      <a:pt x="76" y="33"/>
                      <a:pt x="75" y="32"/>
                      <a:pt x="74" y="32"/>
                    </a:cubicBezTo>
                    <a:cubicBezTo>
                      <a:pt x="73" y="32"/>
                      <a:pt x="70" y="34"/>
                      <a:pt x="69" y="3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1" name="Freeform 155"/>
              <p:cNvSpPr>
                <a:spLocks/>
              </p:cNvSpPr>
              <p:nvPr/>
            </p:nvSpPr>
            <p:spPr bwMode="auto">
              <a:xfrm>
                <a:off x="2664" y="2392"/>
                <a:ext cx="39" cy="49"/>
              </a:xfrm>
              <a:custGeom>
                <a:avLst/>
                <a:gdLst>
                  <a:gd name="T0" fmla="*/ 19 w 26"/>
                  <a:gd name="T1" fmla="*/ 9 h 33"/>
                  <a:gd name="T2" fmla="*/ 13 w 26"/>
                  <a:gd name="T3" fmla="*/ 4 h 33"/>
                  <a:gd name="T4" fmla="*/ 6 w 26"/>
                  <a:gd name="T5" fmla="*/ 0 h 33"/>
                  <a:gd name="T6" fmla="*/ 0 w 26"/>
                  <a:gd name="T7" fmla="*/ 2 h 33"/>
                  <a:gd name="T8" fmla="*/ 5 w 26"/>
                  <a:gd name="T9" fmla="*/ 12 h 33"/>
                  <a:gd name="T10" fmla="*/ 11 w 26"/>
                  <a:gd name="T11" fmla="*/ 24 h 33"/>
                  <a:gd name="T12" fmla="*/ 12 w 26"/>
                  <a:gd name="T13" fmla="*/ 33 h 33"/>
                  <a:gd name="T14" fmla="*/ 17 w 26"/>
                  <a:gd name="T15" fmla="*/ 26 h 33"/>
                  <a:gd name="T16" fmla="*/ 20 w 26"/>
                  <a:gd name="T17" fmla="*/ 22 h 33"/>
                  <a:gd name="T18" fmla="*/ 26 w 26"/>
                  <a:gd name="T19" fmla="*/ 23 h 33"/>
                  <a:gd name="T20" fmla="*/ 24 w 26"/>
                  <a:gd name="T21" fmla="*/ 17 h 33"/>
                  <a:gd name="T22" fmla="*/ 19 w 26"/>
                  <a:gd name="T23"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3">
                    <a:moveTo>
                      <a:pt x="19" y="9"/>
                    </a:moveTo>
                    <a:cubicBezTo>
                      <a:pt x="18" y="6"/>
                      <a:pt x="15" y="4"/>
                      <a:pt x="13" y="4"/>
                    </a:cubicBezTo>
                    <a:cubicBezTo>
                      <a:pt x="11" y="4"/>
                      <a:pt x="8" y="0"/>
                      <a:pt x="6" y="0"/>
                    </a:cubicBezTo>
                    <a:cubicBezTo>
                      <a:pt x="5" y="1"/>
                      <a:pt x="2" y="1"/>
                      <a:pt x="0" y="2"/>
                    </a:cubicBezTo>
                    <a:cubicBezTo>
                      <a:pt x="2" y="6"/>
                      <a:pt x="4" y="10"/>
                      <a:pt x="5" y="12"/>
                    </a:cubicBezTo>
                    <a:cubicBezTo>
                      <a:pt x="8" y="14"/>
                      <a:pt x="13" y="22"/>
                      <a:pt x="11" y="24"/>
                    </a:cubicBezTo>
                    <a:cubicBezTo>
                      <a:pt x="9" y="25"/>
                      <a:pt x="10" y="32"/>
                      <a:pt x="12" y="33"/>
                    </a:cubicBezTo>
                    <a:cubicBezTo>
                      <a:pt x="13" y="32"/>
                      <a:pt x="17" y="27"/>
                      <a:pt x="17" y="26"/>
                    </a:cubicBezTo>
                    <a:cubicBezTo>
                      <a:pt x="17" y="24"/>
                      <a:pt x="17" y="21"/>
                      <a:pt x="20" y="22"/>
                    </a:cubicBezTo>
                    <a:cubicBezTo>
                      <a:pt x="23" y="23"/>
                      <a:pt x="26" y="24"/>
                      <a:pt x="26" y="23"/>
                    </a:cubicBezTo>
                    <a:cubicBezTo>
                      <a:pt x="26" y="22"/>
                      <a:pt x="25" y="19"/>
                      <a:pt x="24" y="17"/>
                    </a:cubicBezTo>
                    <a:cubicBezTo>
                      <a:pt x="23" y="16"/>
                      <a:pt x="20" y="12"/>
                      <a:pt x="19"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2" name="Freeform 156"/>
              <p:cNvSpPr>
                <a:spLocks/>
              </p:cNvSpPr>
              <p:nvPr/>
            </p:nvSpPr>
            <p:spPr bwMode="auto">
              <a:xfrm>
                <a:off x="2664" y="2392"/>
                <a:ext cx="39" cy="49"/>
              </a:xfrm>
              <a:custGeom>
                <a:avLst/>
                <a:gdLst>
                  <a:gd name="T0" fmla="*/ 19 w 26"/>
                  <a:gd name="T1" fmla="*/ 9 h 33"/>
                  <a:gd name="T2" fmla="*/ 13 w 26"/>
                  <a:gd name="T3" fmla="*/ 4 h 33"/>
                  <a:gd name="T4" fmla="*/ 6 w 26"/>
                  <a:gd name="T5" fmla="*/ 0 h 33"/>
                  <a:gd name="T6" fmla="*/ 0 w 26"/>
                  <a:gd name="T7" fmla="*/ 2 h 33"/>
                  <a:gd name="T8" fmla="*/ 5 w 26"/>
                  <a:gd name="T9" fmla="*/ 12 h 33"/>
                  <a:gd name="T10" fmla="*/ 11 w 26"/>
                  <a:gd name="T11" fmla="*/ 24 h 33"/>
                  <a:gd name="T12" fmla="*/ 12 w 26"/>
                  <a:gd name="T13" fmla="*/ 33 h 33"/>
                  <a:gd name="T14" fmla="*/ 17 w 26"/>
                  <a:gd name="T15" fmla="*/ 26 h 33"/>
                  <a:gd name="T16" fmla="*/ 20 w 26"/>
                  <a:gd name="T17" fmla="*/ 22 h 33"/>
                  <a:gd name="T18" fmla="*/ 26 w 26"/>
                  <a:gd name="T19" fmla="*/ 23 h 33"/>
                  <a:gd name="T20" fmla="*/ 24 w 26"/>
                  <a:gd name="T21" fmla="*/ 17 h 33"/>
                  <a:gd name="T22" fmla="*/ 19 w 26"/>
                  <a:gd name="T23"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 h="33">
                    <a:moveTo>
                      <a:pt x="19" y="9"/>
                    </a:moveTo>
                    <a:cubicBezTo>
                      <a:pt x="18" y="6"/>
                      <a:pt x="15" y="4"/>
                      <a:pt x="13" y="4"/>
                    </a:cubicBezTo>
                    <a:cubicBezTo>
                      <a:pt x="11" y="4"/>
                      <a:pt x="8" y="0"/>
                      <a:pt x="6" y="0"/>
                    </a:cubicBezTo>
                    <a:cubicBezTo>
                      <a:pt x="5" y="1"/>
                      <a:pt x="2" y="1"/>
                      <a:pt x="0" y="2"/>
                    </a:cubicBezTo>
                    <a:cubicBezTo>
                      <a:pt x="2" y="6"/>
                      <a:pt x="4" y="10"/>
                      <a:pt x="5" y="12"/>
                    </a:cubicBezTo>
                    <a:cubicBezTo>
                      <a:pt x="8" y="14"/>
                      <a:pt x="13" y="22"/>
                      <a:pt x="11" y="24"/>
                    </a:cubicBezTo>
                    <a:cubicBezTo>
                      <a:pt x="9" y="25"/>
                      <a:pt x="10" y="32"/>
                      <a:pt x="12" y="33"/>
                    </a:cubicBezTo>
                    <a:cubicBezTo>
                      <a:pt x="13" y="32"/>
                      <a:pt x="17" y="27"/>
                      <a:pt x="17" y="26"/>
                    </a:cubicBezTo>
                    <a:cubicBezTo>
                      <a:pt x="17" y="24"/>
                      <a:pt x="17" y="21"/>
                      <a:pt x="20" y="22"/>
                    </a:cubicBezTo>
                    <a:cubicBezTo>
                      <a:pt x="23" y="23"/>
                      <a:pt x="26" y="24"/>
                      <a:pt x="26" y="23"/>
                    </a:cubicBezTo>
                    <a:cubicBezTo>
                      <a:pt x="26" y="22"/>
                      <a:pt x="25" y="19"/>
                      <a:pt x="24" y="17"/>
                    </a:cubicBezTo>
                    <a:cubicBezTo>
                      <a:pt x="23" y="16"/>
                      <a:pt x="20" y="12"/>
                      <a:pt x="19"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3" name="Freeform 157"/>
              <p:cNvSpPr>
                <a:spLocks/>
              </p:cNvSpPr>
              <p:nvPr/>
            </p:nvSpPr>
            <p:spPr bwMode="auto">
              <a:xfrm>
                <a:off x="2605" y="2464"/>
                <a:ext cx="80" cy="43"/>
              </a:xfrm>
              <a:custGeom>
                <a:avLst/>
                <a:gdLst>
                  <a:gd name="T0" fmla="*/ 42 w 54"/>
                  <a:gd name="T1" fmla="*/ 0 h 29"/>
                  <a:gd name="T2" fmla="*/ 32 w 54"/>
                  <a:gd name="T3" fmla="*/ 2 h 29"/>
                  <a:gd name="T4" fmla="*/ 26 w 54"/>
                  <a:gd name="T5" fmla="*/ 4 h 29"/>
                  <a:gd name="T6" fmla="*/ 17 w 54"/>
                  <a:gd name="T7" fmla="*/ 4 h 29"/>
                  <a:gd name="T8" fmla="*/ 8 w 54"/>
                  <a:gd name="T9" fmla="*/ 3 h 29"/>
                  <a:gd name="T10" fmla="*/ 3 w 54"/>
                  <a:gd name="T11" fmla="*/ 0 h 29"/>
                  <a:gd name="T12" fmla="*/ 2 w 54"/>
                  <a:gd name="T13" fmla="*/ 1 h 29"/>
                  <a:gd name="T14" fmla="*/ 2 w 54"/>
                  <a:gd name="T15" fmla="*/ 6 h 29"/>
                  <a:gd name="T16" fmla="*/ 5 w 54"/>
                  <a:gd name="T17" fmla="*/ 12 h 29"/>
                  <a:gd name="T18" fmla="*/ 2 w 54"/>
                  <a:gd name="T19" fmla="*/ 15 h 29"/>
                  <a:gd name="T20" fmla="*/ 2 w 54"/>
                  <a:gd name="T21" fmla="*/ 20 h 29"/>
                  <a:gd name="T22" fmla="*/ 7 w 54"/>
                  <a:gd name="T23" fmla="*/ 25 h 29"/>
                  <a:gd name="T24" fmla="*/ 8 w 54"/>
                  <a:gd name="T25" fmla="*/ 28 h 29"/>
                  <a:gd name="T26" fmla="*/ 20 w 54"/>
                  <a:gd name="T27" fmla="*/ 28 h 29"/>
                  <a:gd name="T28" fmla="*/ 29 w 54"/>
                  <a:gd name="T29" fmla="*/ 29 h 29"/>
                  <a:gd name="T30" fmla="*/ 32 w 54"/>
                  <a:gd name="T31" fmla="*/ 27 h 29"/>
                  <a:gd name="T32" fmla="*/ 37 w 54"/>
                  <a:gd name="T33" fmla="*/ 25 h 29"/>
                  <a:gd name="T34" fmla="*/ 36 w 54"/>
                  <a:gd name="T35" fmla="*/ 23 h 29"/>
                  <a:gd name="T36" fmla="*/ 45 w 54"/>
                  <a:gd name="T37" fmla="*/ 23 h 29"/>
                  <a:gd name="T38" fmla="*/ 49 w 54"/>
                  <a:gd name="T39" fmla="*/ 22 h 29"/>
                  <a:gd name="T40" fmla="*/ 48 w 54"/>
                  <a:gd name="T41" fmla="*/ 20 h 29"/>
                  <a:gd name="T42" fmla="*/ 46 w 54"/>
                  <a:gd name="T43" fmla="*/ 14 h 29"/>
                  <a:gd name="T44" fmla="*/ 53 w 54"/>
                  <a:gd name="T45" fmla="*/ 6 h 29"/>
                  <a:gd name="T46" fmla="*/ 54 w 54"/>
                  <a:gd name="T47" fmla="*/ 4 h 29"/>
                  <a:gd name="T48" fmla="*/ 49 w 54"/>
                  <a:gd name="T49" fmla="*/ 2 h 29"/>
                  <a:gd name="T50" fmla="*/ 42 w 54"/>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29">
                    <a:moveTo>
                      <a:pt x="42" y="0"/>
                    </a:moveTo>
                    <a:cubicBezTo>
                      <a:pt x="40" y="0"/>
                      <a:pt x="34" y="0"/>
                      <a:pt x="32" y="2"/>
                    </a:cubicBezTo>
                    <a:cubicBezTo>
                      <a:pt x="30" y="4"/>
                      <a:pt x="28" y="5"/>
                      <a:pt x="26" y="4"/>
                    </a:cubicBezTo>
                    <a:cubicBezTo>
                      <a:pt x="24" y="4"/>
                      <a:pt x="18" y="4"/>
                      <a:pt x="17" y="4"/>
                    </a:cubicBezTo>
                    <a:cubicBezTo>
                      <a:pt x="16" y="4"/>
                      <a:pt x="9" y="3"/>
                      <a:pt x="8" y="3"/>
                    </a:cubicBezTo>
                    <a:cubicBezTo>
                      <a:pt x="7" y="3"/>
                      <a:pt x="5" y="0"/>
                      <a:pt x="3" y="0"/>
                    </a:cubicBezTo>
                    <a:cubicBezTo>
                      <a:pt x="3" y="0"/>
                      <a:pt x="3" y="0"/>
                      <a:pt x="2" y="1"/>
                    </a:cubicBezTo>
                    <a:cubicBezTo>
                      <a:pt x="0" y="2"/>
                      <a:pt x="0" y="5"/>
                      <a:pt x="2" y="6"/>
                    </a:cubicBezTo>
                    <a:cubicBezTo>
                      <a:pt x="4" y="8"/>
                      <a:pt x="7" y="12"/>
                      <a:pt x="5" y="12"/>
                    </a:cubicBezTo>
                    <a:cubicBezTo>
                      <a:pt x="3" y="12"/>
                      <a:pt x="2" y="14"/>
                      <a:pt x="2" y="15"/>
                    </a:cubicBezTo>
                    <a:cubicBezTo>
                      <a:pt x="2" y="17"/>
                      <a:pt x="1" y="19"/>
                      <a:pt x="2" y="20"/>
                    </a:cubicBezTo>
                    <a:cubicBezTo>
                      <a:pt x="3" y="20"/>
                      <a:pt x="7" y="24"/>
                      <a:pt x="7" y="25"/>
                    </a:cubicBezTo>
                    <a:cubicBezTo>
                      <a:pt x="7" y="26"/>
                      <a:pt x="9" y="27"/>
                      <a:pt x="8" y="28"/>
                    </a:cubicBezTo>
                    <a:cubicBezTo>
                      <a:pt x="12" y="27"/>
                      <a:pt x="18" y="27"/>
                      <a:pt x="20" y="28"/>
                    </a:cubicBezTo>
                    <a:cubicBezTo>
                      <a:pt x="22" y="29"/>
                      <a:pt x="29" y="29"/>
                      <a:pt x="29" y="29"/>
                    </a:cubicBezTo>
                    <a:cubicBezTo>
                      <a:pt x="31" y="29"/>
                      <a:pt x="33" y="28"/>
                      <a:pt x="32" y="27"/>
                    </a:cubicBezTo>
                    <a:cubicBezTo>
                      <a:pt x="32" y="26"/>
                      <a:pt x="35" y="25"/>
                      <a:pt x="37" y="25"/>
                    </a:cubicBezTo>
                    <a:cubicBezTo>
                      <a:pt x="36" y="24"/>
                      <a:pt x="36" y="23"/>
                      <a:pt x="36" y="23"/>
                    </a:cubicBezTo>
                    <a:cubicBezTo>
                      <a:pt x="37" y="22"/>
                      <a:pt x="43" y="22"/>
                      <a:pt x="45" y="23"/>
                    </a:cubicBezTo>
                    <a:cubicBezTo>
                      <a:pt x="46" y="23"/>
                      <a:pt x="48" y="23"/>
                      <a:pt x="49" y="22"/>
                    </a:cubicBezTo>
                    <a:cubicBezTo>
                      <a:pt x="48" y="21"/>
                      <a:pt x="48" y="20"/>
                      <a:pt x="48" y="20"/>
                    </a:cubicBezTo>
                    <a:cubicBezTo>
                      <a:pt x="46" y="20"/>
                      <a:pt x="44" y="14"/>
                      <a:pt x="46" y="14"/>
                    </a:cubicBezTo>
                    <a:cubicBezTo>
                      <a:pt x="48" y="13"/>
                      <a:pt x="50" y="7"/>
                      <a:pt x="53" y="6"/>
                    </a:cubicBezTo>
                    <a:cubicBezTo>
                      <a:pt x="54" y="6"/>
                      <a:pt x="54" y="5"/>
                      <a:pt x="54" y="4"/>
                    </a:cubicBezTo>
                    <a:cubicBezTo>
                      <a:pt x="52" y="4"/>
                      <a:pt x="50" y="3"/>
                      <a:pt x="49" y="2"/>
                    </a:cubicBezTo>
                    <a:cubicBezTo>
                      <a:pt x="48" y="1"/>
                      <a:pt x="44" y="0"/>
                      <a:pt x="42"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4" name="Freeform 158"/>
              <p:cNvSpPr>
                <a:spLocks/>
              </p:cNvSpPr>
              <p:nvPr/>
            </p:nvSpPr>
            <p:spPr bwMode="auto">
              <a:xfrm>
                <a:off x="2605" y="2464"/>
                <a:ext cx="80" cy="43"/>
              </a:xfrm>
              <a:custGeom>
                <a:avLst/>
                <a:gdLst>
                  <a:gd name="T0" fmla="*/ 42 w 54"/>
                  <a:gd name="T1" fmla="*/ 0 h 29"/>
                  <a:gd name="T2" fmla="*/ 32 w 54"/>
                  <a:gd name="T3" fmla="*/ 2 h 29"/>
                  <a:gd name="T4" fmla="*/ 26 w 54"/>
                  <a:gd name="T5" fmla="*/ 4 h 29"/>
                  <a:gd name="T6" fmla="*/ 17 w 54"/>
                  <a:gd name="T7" fmla="*/ 4 h 29"/>
                  <a:gd name="T8" fmla="*/ 8 w 54"/>
                  <a:gd name="T9" fmla="*/ 3 h 29"/>
                  <a:gd name="T10" fmla="*/ 3 w 54"/>
                  <a:gd name="T11" fmla="*/ 0 h 29"/>
                  <a:gd name="T12" fmla="*/ 2 w 54"/>
                  <a:gd name="T13" fmla="*/ 1 h 29"/>
                  <a:gd name="T14" fmla="*/ 2 w 54"/>
                  <a:gd name="T15" fmla="*/ 6 h 29"/>
                  <a:gd name="T16" fmla="*/ 5 w 54"/>
                  <a:gd name="T17" fmla="*/ 12 h 29"/>
                  <a:gd name="T18" fmla="*/ 2 w 54"/>
                  <a:gd name="T19" fmla="*/ 15 h 29"/>
                  <a:gd name="T20" fmla="*/ 2 w 54"/>
                  <a:gd name="T21" fmla="*/ 20 h 29"/>
                  <a:gd name="T22" fmla="*/ 7 w 54"/>
                  <a:gd name="T23" fmla="*/ 25 h 29"/>
                  <a:gd name="T24" fmla="*/ 8 w 54"/>
                  <a:gd name="T25" fmla="*/ 28 h 29"/>
                  <a:gd name="T26" fmla="*/ 20 w 54"/>
                  <a:gd name="T27" fmla="*/ 28 h 29"/>
                  <a:gd name="T28" fmla="*/ 29 w 54"/>
                  <a:gd name="T29" fmla="*/ 29 h 29"/>
                  <a:gd name="T30" fmla="*/ 32 w 54"/>
                  <a:gd name="T31" fmla="*/ 27 h 29"/>
                  <a:gd name="T32" fmla="*/ 37 w 54"/>
                  <a:gd name="T33" fmla="*/ 25 h 29"/>
                  <a:gd name="T34" fmla="*/ 36 w 54"/>
                  <a:gd name="T35" fmla="*/ 23 h 29"/>
                  <a:gd name="T36" fmla="*/ 45 w 54"/>
                  <a:gd name="T37" fmla="*/ 23 h 29"/>
                  <a:gd name="T38" fmla="*/ 49 w 54"/>
                  <a:gd name="T39" fmla="*/ 22 h 29"/>
                  <a:gd name="T40" fmla="*/ 48 w 54"/>
                  <a:gd name="T41" fmla="*/ 20 h 29"/>
                  <a:gd name="T42" fmla="*/ 46 w 54"/>
                  <a:gd name="T43" fmla="*/ 14 h 29"/>
                  <a:gd name="T44" fmla="*/ 53 w 54"/>
                  <a:gd name="T45" fmla="*/ 6 h 29"/>
                  <a:gd name="T46" fmla="*/ 54 w 54"/>
                  <a:gd name="T47" fmla="*/ 4 h 29"/>
                  <a:gd name="T48" fmla="*/ 49 w 54"/>
                  <a:gd name="T49" fmla="*/ 2 h 29"/>
                  <a:gd name="T50" fmla="*/ 42 w 54"/>
                  <a:gd name="T5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29">
                    <a:moveTo>
                      <a:pt x="42" y="0"/>
                    </a:moveTo>
                    <a:cubicBezTo>
                      <a:pt x="40" y="0"/>
                      <a:pt x="34" y="0"/>
                      <a:pt x="32" y="2"/>
                    </a:cubicBezTo>
                    <a:cubicBezTo>
                      <a:pt x="30" y="4"/>
                      <a:pt x="28" y="5"/>
                      <a:pt x="26" y="4"/>
                    </a:cubicBezTo>
                    <a:cubicBezTo>
                      <a:pt x="24" y="4"/>
                      <a:pt x="18" y="4"/>
                      <a:pt x="17" y="4"/>
                    </a:cubicBezTo>
                    <a:cubicBezTo>
                      <a:pt x="16" y="4"/>
                      <a:pt x="9" y="3"/>
                      <a:pt x="8" y="3"/>
                    </a:cubicBezTo>
                    <a:cubicBezTo>
                      <a:pt x="7" y="3"/>
                      <a:pt x="5" y="0"/>
                      <a:pt x="3" y="0"/>
                    </a:cubicBezTo>
                    <a:cubicBezTo>
                      <a:pt x="3" y="0"/>
                      <a:pt x="3" y="0"/>
                      <a:pt x="2" y="1"/>
                    </a:cubicBezTo>
                    <a:cubicBezTo>
                      <a:pt x="0" y="2"/>
                      <a:pt x="0" y="5"/>
                      <a:pt x="2" y="6"/>
                    </a:cubicBezTo>
                    <a:cubicBezTo>
                      <a:pt x="4" y="8"/>
                      <a:pt x="7" y="12"/>
                      <a:pt x="5" y="12"/>
                    </a:cubicBezTo>
                    <a:cubicBezTo>
                      <a:pt x="3" y="12"/>
                      <a:pt x="2" y="14"/>
                      <a:pt x="2" y="15"/>
                    </a:cubicBezTo>
                    <a:cubicBezTo>
                      <a:pt x="2" y="17"/>
                      <a:pt x="1" y="19"/>
                      <a:pt x="2" y="20"/>
                    </a:cubicBezTo>
                    <a:cubicBezTo>
                      <a:pt x="3" y="20"/>
                      <a:pt x="7" y="24"/>
                      <a:pt x="7" y="25"/>
                    </a:cubicBezTo>
                    <a:cubicBezTo>
                      <a:pt x="7" y="26"/>
                      <a:pt x="9" y="27"/>
                      <a:pt x="8" y="28"/>
                    </a:cubicBezTo>
                    <a:cubicBezTo>
                      <a:pt x="12" y="27"/>
                      <a:pt x="18" y="27"/>
                      <a:pt x="20" y="28"/>
                    </a:cubicBezTo>
                    <a:cubicBezTo>
                      <a:pt x="22" y="29"/>
                      <a:pt x="29" y="29"/>
                      <a:pt x="29" y="29"/>
                    </a:cubicBezTo>
                    <a:cubicBezTo>
                      <a:pt x="31" y="29"/>
                      <a:pt x="33" y="28"/>
                      <a:pt x="32" y="27"/>
                    </a:cubicBezTo>
                    <a:cubicBezTo>
                      <a:pt x="32" y="26"/>
                      <a:pt x="35" y="25"/>
                      <a:pt x="37" y="25"/>
                    </a:cubicBezTo>
                    <a:cubicBezTo>
                      <a:pt x="36" y="24"/>
                      <a:pt x="36" y="23"/>
                      <a:pt x="36" y="23"/>
                    </a:cubicBezTo>
                    <a:cubicBezTo>
                      <a:pt x="37" y="22"/>
                      <a:pt x="43" y="22"/>
                      <a:pt x="45" y="23"/>
                    </a:cubicBezTo>
                    <a:cubicBezTo>
                      <a:pt x="46" y="23"/>
                      <a:pt x="48" y="23"/>
                      <a:pt x="49" y="22"/>
                    </a:cubicBezTo>
                    <a:cubicBezTo>
                      <a:pt x="48" y="21"/>
                      <a:pt x="48" y="20"/>
                      <a:pt x="48" y="20"/>
                    </a:cubicBezTo>
                    <a:cubicBezTo>
                      <a:pt x="46" y="20"/>
                      <a:pt x="44" y="14"/>
                      <a:pt x="46" y="14"/>
                    </a:cubicBezTo>
                    <a:cubicBezTo>
                      <a:pt x="48" y="13"/>
                      <a:pt x="50" y="7"/>
                      <a:pt x="53" y="6"/>
                    </a:cubicBezTo>
                    <a:cubicBezTo>
                      <a:pt x="54" y="6"/>
                      <a:pt x="54" y="5"/>
                      <a:pt x="54" y="4"/>
                    </a:cubicBezTo>
                    <a:cubicBezTo>
                      <a:pt x="52" y="4"/>
                      <a:pt x="50" y="3"/>
                      <a:pt x="49" y="2"/>
                    </a:cubicBezTo>
                    <a:cubicBezTo>
                      <a:pt x="48" y="1"/>
                      <a:pt x="44" y="0"/>
                      <a:pt x="42"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5" name="Freeform 159"/>
              <p:cNvSpPr>
                <a:spLocks/>
              </p:cNvSpPr>
              <p:nvPr/>
            </p:nvSpPr>
            <p:spPr bwMode="auto">
              <a:xfrm>
                <a:off x="2582" y="2491"/>
                <a:ext cx="36" cy="25"/>
              </a:xfrm>
              <a:custGeom>
                <a:avLst/>
                <a:gdLst>
                  <a:gd name="T0" fmla="*/ 6 w 24"/>
                  <a:gd name="T1" fmla="*/ 17 h 17"/>
                  <a:gd name="T2" fmla="*/ 6 w 24"/>
                  <a:gd name="T3" fmla="*/ 17 h 17"/>
                  <a:gd name="T4" fmla="*/ 6 w 24"/>
                  <a:gd name="T5" fmla="*/ 16 h 17"/>
                  <a:gd name="T6" fmla="*/ 6 w 24"/>
                  <a:gd name="T7" fmla="*/ 16 h 17"/>
                  <a:gd name="T8" fmla="*/ 6 w 24"/>
                  <a:gd name="T9" fmla="*/ 16 h 17"/>
                  <a:gd name="T10" fmla="*/ 7 w 24"/>
                  <a:gd name="T11" fmla="*/ 16 h 17"/>
                  <a:gd name="T12" fmla="*/ 9 w 24"/>
                  <a:gd name="T13" fmla="*/ 16 h 17"/>
                  <a:gd name="T14" fmla="*/ 9 w 24"/>
                  <a:gd name="T15" fmla="*/ 16 h 17"/>
                  <a:gd name="T16" fmla="*/ 10 w 24"/>
                  <a:gd name="T17" fmla="*/ 16 h 17"/>
                  <a:gd name="T18" fmla="*/ 10 w 24"/>
                  <a:gd name="T19" fmla="*/ 16 h 17"/>
                  <a:gd name="T20" fmla="*/ 11 w 24"/>
                  <a:gd name="T21" fmla="*/ 16 h 17"/>
                  <a:gd name="T22" fmla="*/ 15 w 24"/>
                  <a:gd name="T23" fmla="*/ 14 h 17"/>
                  <a:gd name="T24" fmla="*/ 23 w 24"/>
                  <a:gd name="T25" fmla="*/ 10 h 17"/>
                  <a:gd name="T26" fmla="*/ 23 w 24"/>
                  <a:gd name="T27" fmla="*/ 10 h 17"/>
                  <a:gd name="T28" fmla="*/ 22 w 24"/>
                  <a:gd name="T29" fmla="*/ 7 h 17"/>
                  <a:gd name="T30" fmla="*/ 17 w 24"/>
                  <a:gd name="T31" fmla="*/ 2 h 17"/>
                  <a:gd name="T32" fmla="*/ 17 w 24"/>
                  <a:gd name="T33" fmla="*/ 1 h 17"/>
                  <a:gd name="T34" fmla="*/ 17 w 24"/>
                  <a:gd name="T35" fmla="*/ 1 h 17"/>
                  <a:gd name="T36" fmla="*/ 17 w 24"/>
                  <a:gd name="T37" fmla="*/ 0 h 17"/>
                  <a:gd name="T38" fmla="*/ 2 w 24"/>
                  <a:gd name="T39" fmla="*/ 3 h 17"/>
                  <a:gd name="T40" fmla="*/ 2 w 24"/>
                  <a:gd name="T41" fmla="*/ 2 h 17"/>
                  <a:gd name="T42" fmla="*/ 1 w 24"/>
                  <a:gd name="T43" fmla="*/ 11 h 17"/>
                  <a:gd name="T44" fmla="*/ 6 w 24"/>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17">
                    <a:moveTo>
                      <a:pt x="6" y="17"/>
                    </a:moveTo>
                    <a:cubicBezTo>
                      <a:pt x="6" y="17"/>
                      <a:pt x="6" y="17"/>
                      <a:pt x="6" y="17"/>
                    </a:cubicBezTo>
                    <a:cubicBezTo>
                      <a:pt x="6" y="17"/>
                      <a:pt x="6" y="16"/>
                      <a:pt x="6" y="16"/>
                    </a:cubicBezTo>
                    <a:cubicBezTo>
                      <a:pt x="6" y="16"/>
                      <a:pt x="6" y="16"/>
                      <a:pt x="6" y="16"/>
                    </a:cubicBezTo>
                    <a:cubicBezTo>
                      <a:pt x="6" y="16"/>
                      <a:pt x="6" y="16"/>
                      <a:pt x="6" y="16"/>
                    </a:cubicBezTo>
                    <a:cubicBezTo>
                      <a:pt x="6" y="16"/>
                      <a:pt x="7" y="16"/>
                      <a:pt x="7" y="16"/>
                    </a:cubicBezTo>
                    <a:cubicBezTo>
                      <a:pt x="7" y="16"/>
                      <a:pt x="8" y="16"/>
                      <a:pt x="9" y="16"/>
                    </a:cubicBezTo>
                    <a:cubicBezTo>
                      <a:pt x="9" y="16"/>
                      <a:pt x="9" y="16"/>
                      <a:pt x="9" y="16"/>
                    </a:cubicBezTo>
                    <a:cubicBezTo>
                      <a:pt x="10" y="16"/>
                      <a:pt x="10" y="16"/>
                      <a:pt x="10" y="16"/>
                    </a:cubicBezTo>
                    <a:cubicBezTo>
                      <a:pt x="10" y="16"/>
                      <a:pt x="10" y="16"/>
                      <a:pt x="10" y="16"/>
                    </a:cubicBezTo>
                    <a:cubicBezTo>
                      <a:pt x="11" y="16"/>
                      <a:pt x="11" y="16"/>
                      <a:pt x="11" y="16"/>
                    </a:cubicBezTo>
                    <a:cubicBezTo>
                      <a:pt x="14" y="15"/>
                      <a:pt x="14" y="13"/>
                      <a:pt x="15" y="14"/>
                    </a:cubicBezTo>
                    <a:cubicBezTo>
                      <a:pt x="16" y="14"/>
                      <a:pt x="23" y="11"/>
                      <a:pt x="23" y="10"/>
                    </a:cubicBezTo>
                    <a:cubicBezTo>
                      <a:pt x="23" y="10"/>
                      <a:pt x="23" y="10"/>
                      <a:pt x="23" y="10"/>
                    </a:cubicBezTo>
                    <a:cubicBezTo>
                      <a:pt x="24" y="9"/>
                      <a:pt x="22" y="8"/>
                      <a:pt x="22" y="7"/>
                    </a:cubicBezTo>
                    <a:cubicBezTo>
                      <a:pt x="22" y="6"/>
                      <a:pt x="18" y="2"/>
                      <a:pt x="17" y="2"/>
                    </a:cubicBezTo>
                    <a:cubicBezTo>
                      <a:pt x="17" y="1"/>
                      <a:pt x="17" y="1"/>
                      <a:pt x="17" y="1"/>
                    </a:cubicBezTo>
                    <a:cubicBezTo>
                      <a:pt x="17" y="1"/>
                      <a:pt x="17" y="1"/>
                      <a:pt x="17" y="1"/>
                    </a:cubicBezTo>
                    <a:cubicBezTo>
                      <a:pt x="17" y="1"/>
                      <a:pt x="17" y="0"/>
                      <a:pt x="17" y="0"/>
                    </a:cubicBezTo>
                    <a:cubicBezTo>
                      <a:pt x="11" y="1"/>
                      <a:pt x="2" y="3"/>
                      <a:pt x="2" y="3"/>
                    </a:cubicBezTo>
                    <a:cubicBezTo>
                      <a:pt x="2" y="3"/>
                      <a:pt x="2" y="3"/>
                      <a:pt x="2" y="2"/>
                    </a:cubicBezTo>
                    <a:cubicBezTo>
                      <a:pt x="1" y="5"/>
                      <a:pt x="0" y="9"/>
                      <a:pt x="1" y="11"/>
                    </a:cubicBezTo>
                    <a:cubicBezTo>
                      <a:pt x="1" y="13"/>
                      <a:pt x="3" y="15"/>
                      <a:pt x="6" y="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6" name="Freeform 160"/>
              <p:cNvSpPr>
                <a:spLocks/>
              </p:cNvSpPr>
              <p:nvPr/>
            </p:nvSpPr>
            <p:spPr bwMode="auto">
              <a:xfrm>
                <a:off x="2582" y="2491"/>
                <a:ext cx="36" cy="25"/>
              </a:xfrm>
              <a:custGeom>
                <a:avLst/>
                <a:gdLst>
                  <a:gd name="T0" fmla="*/ 6 w 24"/>
                  <a:gd name="T1" fmla="*/ 17 h 17"/>
                  <a:gd name="T2" fmla="*/ 6 w 24"/>
                  <a:gd name="T3" fmla="*/ 17 h 17"/>
                  <a:gd name="T4" fmla="*/ 6 w 24"/>
                  <a:gd name="T5" fmla="*/ 16 h 17"/>
                  <a:gd name="T6" fmla="*/ 6 w 24"/>
                  <a:gd name="T7" fmla="*/ 16 h 17"/>
                  <a:gd name="T8" fmla="*/ 6 w 24"/>
                  <a:gd name="T9" fmla="*/ 16 h 17"/>
                  <a:gd name="T10" fmla="*/ 7 w 24"/>
                  <a:gd name="T11" fmla="*/ 16 h 17"/>
                  <a:gd name="T12" fmla="*/ 9 w 24"/>
                  <a:gd name="T13" fmla="*/ 16 h 17"/>
                  <a:gd name="T14" fmla="*/ 9 w 24"/>
                  <a:gd name="T15" fmla="*/ 16 h 17"/>
                  <a:gd name="T16" fmla="*/ 10 w 24"/>
                  <a:gd name="T17" fmla="*/ 16 h 17"/>
                  <a:gd name="T18" fmla="*/ 10 w 24"/>
                  <a:gd name="T19" fmla="*/ 16 h 17"/>
                  <a:gd name="T20" fmla="*/ 11 w 24"/>
                  <a:gd name="T21" fmla="*/ 16 h 17"/>
                  <a:gd name="T22" fmla="*/ 15 w 24"/>
                  <a:gd name="T23" fmla="*/ 14 h 17"/>
                  <a:gd name="T24" fmla="*/ 23 w 24"/>
                  <a:gd name="T25" fmla="*/ 10 h 17"/>
                  <a:gd name="T26" fmla="*/ 23 w 24"/>
                  <a:gd name="T27" fmla="*/ 10 h 17"/>
                  <a:gd name="T28" fmla="*/ 22 w 24"/>
                  <a:gd name="T29" fmla="*/ 7 h 17"/>
                  <a:gd name="T30" fmla="*/ 17 w 24"/>
                  <a:gd name="T31" fmla="*/ 2 h 17"/>
                  <a:gd name="T32" fmla="*/ 17 w 24"/>
                  <a:gd name="T33" fmla="*/ 1 h 17"/>
                  <a:gd name="T34" fmla="*/ 17 w 24"/>
                  <a:gd name="T35" fmla="*/ 1 h 17"/>
                  <a:gd name="T36" fmla="*/ 17 w 24"/>
                  <a:gd name="T37" fmla="*/ 0 h 17"/>
                  <a:gd name="T38" fmla="*/ 2 w 24"/>
                  <a:gd name="T39" fmla="*/ 3 h 17"/>
                  <a:gd name="T40" fmla="*/ 2 w 24"/>
                  <a:gd name="T41" fmla="*/ 2 h 17"/>
                  <a:gd name="T42" fmla="*/ 1 w 24"/>
                  <a:gd name="T43" fmla="*/ 11 h 17"/>
                  <a:gd name="T44" fmla="*/ 6 w 24"/>
                  <a:gd name="T45"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 h="17">
                    <a:moveTo>
                      <a:pt x="6" y="17"/>
                    </a:moveTo>
                    <a:cubicBezTo>
                      <a:pt x="6" y="17"/>
                      <a:pt x="6" y="17"/>
                      <a:pt x="6" y="17"/>
                    </a:cubicBezTo>
                    <a:cubicBezTo>
                      <a:pt x="6" y="17"/>
                      <a:pt x="6" y="16"/>
                      <a:pt x="6" y="16"/>
                    </a:cubicBezTo>
                    <a:cubicBezTo>
                      <a:pt x="6" y="16"/>
                      <a:pt x="6" y="16"/>
                      <a:pt x="6" y="16"/>
                    </a:cubicBezTo>
                    <a:cubicBezTo>
                      <a:pt x="6" y="16"/>
                      <a:pt x="6" y="16"/>
                      <a:pt x="6" y="16"/>
                    </a:cubicBezTo>
                    <a:cubicBezTo>
                      <a:pt x="6" y="16"/>
                      <a:pt x="7" y="16"/>
                      <a:pt x="7" y="16"/>
                    </a:cubicBezTo>
                    <a:cubicBezTo>
                      <a:pt x="7" y="16"/>
                      <a:pt x="8" y="16"/>
                      <a:pt x="9" y="16"/>
                    </a:cubicBezTo>
                    <a:cubicBezTo>
                      <a:pt x="9" y="16"/>
                      <a:pt x="9" y="16"/>
                      <a:pt x="9" y="16"/>
                    </a:cubicBezTo>
                    <a:cubicBezTo>
                      <a:pt x="10" y="16"/>
                      <a:pt x="10" y="16"/>
                      <a:pt x="10" y="16"/>
                    </a:cubicBezTo>
                    <a:cubicBezTo>
                      <a:pt x="10" y="16"/>
                      <a:pt x="10" y="16"/>
                      <a:pt x="10" y="16"/>
                    </a:cubicBezTo>
                    <a:cubicBezTo>
                      <a:pt x="11" y="16"/>
                      <a:pt x="11" y="16"/>
                      <a:pt x="11" y="16"/>
                    </a:cubicBezTo>
                    <a:cubicBezTo>
                      <a:pt x="14" y="15"/>
                      <a:pt x="14" y="13"/>
                      <a:pt x="15" y="14"/>
                    </a:cubicBezTo>
                    <a:cubicBezTo>
                      <a:pt x="16" y="14"/>
                      <a:pt x="23" y="11"/>
                      <a:pt x="23" y="10"/>
                    </a:cubicBezTo>
                    <a:cubicBezTo>
                      <a:pt x="23" y="10"/>
                      <a:pt x="23" y="10"/>
                      <a:pt x="23" y="10"/>
                    </a:cubicBezTo>
                    <a:cubicBezTo>
                      <a:pt x="24" y="9"/>
                      <a:pt x="22" y="8"/>
                      <a:pt x="22" y="7"/>
                    </a:cubicBezTo>
                    <a:cubicBezTo>
                      <a:pt x="22" y="6"/>
                      <a:pt x="18" y="2"/>
                      <a:pt x="17" y="2"/>
                    </a:cubicBezTo>
                    <a:cubicBezTo>
                      <a:pt x="17" y="1"/>
                      <a:pt x="17" y="1"/>
                      <a:pt x="17" y="1"/>
                    </a:cubicBezTo>
                    <a:cubicBezTo>
                      <a:pt x="17" y="1"/>
                      <a:pt x="17" y="1"/>
                      <a:pt x="17" y="1"/>
                    </a:cubicBezTo>
                    <a:cubicBezTo>
                      <a:pt x="17" y="1"/>
                      <a:pt x="17" y="0"/>
                      <a:pt x="17" y="0"/>
                    </a:cubicBezTo>
                    <a:cubicBezTo>
                      <a:pt x="11" y="1"/>
                      <a:pt x="2" y="3"/>
                      <a:pt x="2" y="3"/>
                    </a:cubicBezTo>
                    <a:cubicBezTo>
                      <a:pt x="2" y="3"/>
                      <a:pt x="2" y="3"/>
                      <a:pt x="2" y="2"/>
                    </a:cubicBezTo>
                    <a:cubicBezTo>
                      <a:pt x="1" y="5"/>
                      <a:pt x="0" y="9"/>
                      <a:pt x="1" y="11"/>
                    </a:cubicBezTo>
                    <a:cubicBezTo>
                      <a:pt x="1" y="13"/>
                      <a:pt x="3" y="15"/>
                      <a:pt x="6" y="1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7" name="Freeform 161"/>
              <p:cNvSpPr>
                <a:spLocks/>
              </p:cNvSpPr>
              <p:nvPr/>
            </p:nvSpPr>
            <p:spPr bwMode="auto">
              <a:xfrm>
                <a:off x="2606" y="2326"/>
                <a:ext cx="228" cy="120"/>
              </a:xfrm>
              <a:custGeom>
                <a:avLst/>
                <a:gdLst>
                  <a:gd name="T0" fmla="*/ 143 w 153"/>
                  <a:gd name="T1" fmla="*/ 51 h 80"/>
                  <a:gd name="T2" fmla="*/ 152 w 153"/>
                  <a:gd name="T3" fmla="*/ 46 h 80"/>
                  <a:gd name="T4" fmla="*/ 153 w 153"/>
                  <a:gd name="T5" fmla="*/ 41 h 80"/>
                  <a:gd name="T6" fmla="*/ 153 w 153"/>
                  <a:gd name="T7" fmla="*/ 35 h 80"/>
                  <a:gd name="T8" fmla="*/ 141 w 153"/>
                  <a:gd name="T9" fmla="*/ 30 h 80"/>
                  <a:gd name="T10" fmla="*/ 130 w 153"/>
                  <a:gd name="T11" fmla="*/ 24 h 80"/>
                  <a:gd name="T12" fmla="*/ 121 w 153"/>
                  <a:gd name="T13" fmla="*/ 25 h 80"/>
                  <a:gd name="T14" fmla="*/ 114 w 153"/>
                  <a:gd name="T15" fmla="*/ 21 h 80"/>
                  <a:gd name="T16" fmla="*/ 104 w 153"/>
                  <a:gd name="T17" fmla="*/ 13 h 80"/>
                  <a:gd name="T18" fmla="*/ 100 w 153"/>
                  <a:gd name="T19" fmla="*/ 2 h 80"/>
                  <a:gd name="T20" fmla="*/ 88 w 153"/>
                  <a:gd name="T21" fmla="*/ 1 h 80"/>
                  <a:gd name="T22" fmla="*/ 81 w 153"/>
                  <a:gd name="T23" fmla="*/ 2 h 80"/>
                  <a:gd name="T24" fmla="*/ 71 w 153"/>
                  <a:gd name="T25" fmla="*/ 9 h 80"/>
                  <a:gd name="T26" fmla="*/ 61 w 153"/>
                  <a:gd name="T27" fmla="*/ 11 h 80"/>
                  <a:gd name="T28" fmla="*/ 50 w 153"/>
                  <a:gd name="T29" fmla="*/ 9 h 80"/>
                  <a:gd name="T30" fmla="*/ 36 w 153"/>
                  <a:gd name="T31" fmla="*/ 7 h 80"/>
                  <a:gd name="T32" fmla="*/ 16 w 153"/>
                  <a:gd name="T33" fmla="*/ 8 h 80"/>
                  <a:gd name="T34" fmla="*/ 12 w 153"/>
                  <a:gd name="T35" fmla="*/ 12 h 80"/>
                  <a:gd name="T36" fmla="*/ 12 w 153"/>
                  <a:gd name="T37" fmla="*/ 24 h 80"/>
                  <a:gd name="T38" fmla="*/ 4 w 153"/>
                  <a:gd name="T39" fmla="*/ 38 h 80"/>
                  <a:gd name="T40" fmla="*/ 4 w 153"/>
                  <a:gd name="T41" fmla="*/ 48 h 80"/>
                  <a:gd name="T42" fmla="*/ 9 w 153"/>
                  <a:gd name="T43" fmla="*/ 49 h 80"/>
                  <a:gd name="T44" fmla="*/ 23 w 153"/>
                  <a:gd name="T45" fmla="*/ 52 h 80"/>
                  <a:gd name="T46" fmla="*/ 31 w 153"/>
                  <a:gd name="T47" fmla="*/ 51 h 80"/>
                  <a:gd name="T48" fmla="*/ 46 w 153"/>
                  <a:gd name="T49" fmla="*/ 44 h 80"/>
                  <a:gd name="T50" fmla="*/ 59 w 153"/>
                  <a:gd name="T51" fmla="*/ 53 h 80"/>
                  <a:gd name="T52" fmla="*/ 66 w 153"/>
                  <a:gd name="T53" fmla="*/ 67 h 80"/>
                  <a:gd name="T54" fmla="*/ 57 w 153"/>
                  <a:gd name="T55" fmla="*/ 70 h 80"/>
                  <a:gd name="T56" fmla="*/ 55 w 153"/>
                  <a:gd name="T57" fmla="*/ 80 h 80"/>
                  <a:gd name="T58" fmla="*/ 63 w 153"/>
                  <a:gd name="T59" fmla="*/ 80 h 80"/>
                  <a:gd name="T60" fmla="*/ 75 w 153"/>
                  <a:gd name="T61" fmla="*/ 65 h 80"/>
                  <a:gd name="T62" fmla="*/ 85 w 153"/>
                  <a:gd name="T63" fmla="*/ 69 h 80"/>
                  <a:gd name="T64" fmla="*/ 108 w 153"/>
                  <a:gd name="T65" fmla="*/ 72 h 80"/>
                  <a:gd name="T66" fmla="*/ 129 w 153"/>
                  <a:gd name="T67" fmla="*/ 62 h 80"/>
                  <a:gd name="T68" fmla="*/ 136 w 153"/>
                  <a:gd name="T69"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3" h="80">
                    <a:moveTo>
                      <a:pt x="136" y="56"/>
                    </a:moveTo>
                    <a:cubicBezTo>
                      <a:pt x="138" y="55"/>
                      <a:pt x="142" y="51"/>
                      <a:pt x="143" y="51"/>
                    </a:cubicBezTo>
                    <a:cubicBezTo>
                      <a:pt x="144" y="51"/>
                      <a:pt x="150" y="52"/>
                      <a:pt x="150" y="51"/>
                    </a:cubicBezTo>
                    <a:cubicBezTo>
                      <a:pt x="150" y="50"/>
                      <a:pt x="152" y="47"/>
                      <a:pt x="152" y="46"/>
                    </a:cubicBezTo>
                    <a:cubicBezTo>
                      <a:pt x="151" y="45"/>
                      <a:pt x="149" y="44"/>
                      <a:pt x="150" y="43"/>
                    </a:cubicBezTo>
                    <a:cubicBezTo>
                      <a:pt x="150" y="42"/>
                      <a:pt x="153" y="42"/>
                      <a:pt x="153" y="41"/>
                    </a:cubicBezTo>
                    <a:cubicBezTo>
                      <a:pt x="153" y="40"/>
                      <a:pt x="151" y="39"/>
                      <a:pt x="151" y="38"/>
                    </a:cubicBezTo>
                    <a:cubicBezTo>
                      <a:pt x="151" y="38"/>
                      <a:pt x="153" y="36"/>
                      <a:pt x="153" y="35"/>
                    </a:cubicBezTo>
                    <a:cubicBezTo>
                      <a:pt x="153" y="33"/>
                      <a:pt x="151" y="33"/>
                      <a:pt x="148" y="32"/>
                    </a:cubicBezTo>
                    <a:cubicBezTo>
                      <a:pt x="146" y="30"/>
                      <a:pt x="143" y="31"/>
                      <a:pt x="141" y="30"/>
                    </a:cubicBezTo>
                    <a:cubicBezTo>
                      <a:pt x="139" y="29"/>
                      <a:pt x="134" y="29"/>
                      <a:pt x="134" y="29"/>
                    </a:cubicBezTo>
                    <a:cubicBezTo>
                      <a:pt x="134" y="28"/>
                      <a:pt x="131" y="25"/>
                      <a:pt x="130" y="24"/>
                    </a:cubicBezTo>
                    <a:cubicBezTo>
                      <a:pt x="129" y="23"/>
                      <a:pt x="127" y="23"/>
                      <a:pt x="125" y="24"/>
                    </a:cubicBezTo>
                    <a:cubicBezTo>
                      <a:pt x="124" y="25"/>
                      <a:pt x="123" y="26"/>
                      <a:pt x="121" y="25"/>
                    </a:cubicBezTo>
                    <a:cubicBezTo>
                      <a:pt x="120" y="24"/>
                      <a:pt x="118" y="22"/>
                      <a:pt x="117" y="23"/>
                    </a:cubicBezTo>
                    <a:cubicBezTo>
                      <a:pt x="115" y="23"/>
                      <a:pt x="113" y="23"/>
                      <a:pt x="114" y="21"/>
                    </a:cubicBezTo>
                    <a:cubicBezTo>
                      <a:pt x="114" y="19"/>
                      <a:pt x="111" y="15"/>
                      <a:pt x="110" y="14"/>
                    </a:cubicBezTo>
                    <a:cubicBezTo>
                      <a:pt x="108" y="14"/>
                      <a:pt x="104" y="15"/>
                      <a:pt x="104" y="13"/>
                    </a:cubicBezTo>
                    <a:cubicBezTo>
                      <a:pt x="103" y="11"/>
                      <a:pt x="101" y="10"/>
                      <a:pt x="102" y="8"/>
                    </a:cubicBezTo>
                    <a:cubicBezTo>
                      <a:pt x="102" y="7"/>
                      <a:pt x="101" y="3"/>
                      <a:pt x="100" y="2"/>
                    </a:cubicBezTo>
                    <a:cubicBezTo>
                      <a:pt x="100" y="0"/>
                      <a:pt x="95" y="0"/>
                      <a:pt x="93" y="1"/>
                    </a:cubicBezTo>
                    <a:cubicBezTo>
                      <a:pt x="92" y="2"/>
                      <a:pt x="89" y="0"/>
                      <a:pt x="88" y="1"/>
                    </a:cubicBezTo>
                    <a:cubicBezTo>
                      <a:pt x="86" y="2"/>
                      <a:pt x="86" y="3"/>
                      <a:pt x="84" y="3"/>
                    </a:cubicBezTo>
                    <a:cubicBezTo>
                      <a:pt x="83" y="3"/>
                      <a:pt x="82" y="3"/>
                      <a:pt x="81" y="2"/>
                    </a:cubicBezTo>
                    <a:cubicBezTo>
                      <a:pt x="79" y="3"/>
                      <a:pt x="76" y="3"/>
                      <a:pt x="76" y="3"/>
                    </a:cubicBezTo>
                    <a:cubicBezTo>
                      <a:pt x="76" y="3"/>
                      <a:pt x="71" y="7"/>
                      <a:pt x="71" y="9"/>
                    </a:cubicBezTo>
                    <a:cubicBezTo>
                      <a:pt x="71" y="10"/>
                      <a:pt x="71" y="13"/>
                      <a:pt x="69" y="12"/>
                    </a:cubicBezTo>
                    <a:cubicBezTo>
                      <a:pt x="68" y="10"/>
                      <a:pt x="63" y="10"/>
                      <a:pt x="61" y="11"/>
                    </a:cubicBezTo>
                    <a:cubicBezTo>
                      <a:pt x="60" y="12"/>
                      <a:pt x="58" y="8"/>
                      <a:pt x="56" y="9"/>
                    </a:cubicBezTo>
                    <a:cubicBezTo>
                      <a:pt x="53" y="11"/>
                      <a:pt x="50" y="8"/>
                      <a:pt x="50" y="9"/>
                    </a:cubicBezTo>
                    <a:cubicBezTo>
                      <a:pt x="50" y="10"/>
                      <a:pt x="47" y="9"/>
                      <a:pt x="44" y="8"/>
                    </a:cubicBezTo>
                    <a:cubicBezTo>
                      <a:pt x="42" y="7"/>
                      <a:pt x="38" y="9"/>
                      <a:pt x="36" y="7"/>
                    </a:cubicBezTo>
                    <a:cubicBezTo>
                      <a:pt x="35" y="5"/>
                      <a:pt x="25" y="5"/>
                      <a:pt x="22" y="5"/>
                    </a:cubicBezTo>
                    <a:cubicBezTo>
                      <a:pt x="18" y="5"/>
                      <a:pt x="18" y="7"/>
                      <a:pt x="16" y="8"/>
                    </a:cubicBezTo>
                    <a:cubicBezTo>
                      <a:pt x="15" y="10"/>
                      <a:pt x="13" y="10"/>
                      <a:pt x="12" y="9"/>
                    </a:cubicBezTo>
                    <a:cubicBezTo>
                      <a:pt x="12" y="11"/>
                      <a:pt x="12" y="12"/>
                      <a:pt x="12" y="12"/>
                    </a:cubicBezTo>
                    <a:cubicBezTo>
                      <a:pt x="13" y="14"/>
                      <a:pt x="17" y="19"/>
                      <a:pt x="16" y="21"/>
                    </a:cubicBezTo>
                    <a:cubicBezTo>
                      <a:pt x="15" y="22"/>
                      <a:pt x="13" y="22"/>
                      <a:pt x="12" y="24"/>
                    </a:cubicBezTo>
                    <a:cubicBezTo>
                      <a:pt x="11" y="25"/>
                      <a:pt x="4" y="31"/>
                      <a:pt x="4" y="32"/>
                    </a:cubicBezTo>
                    <a:cubicBezTo>
                      <a:pt x="4" y="33"/>
                      <a:pt x="5" y="37"/>
                      <a:pt x="4" y="38"/>
                    </a:cubicBezTo>
                    <a:cubicBezTo>
                      <a:pt x="3" y="39"/>
                      <a:pt x="0" y="43"/>
                      <a:pt x="0" y="44"/>
                    </a:cubicBezTo>
                    <a:cubicBezTo>
                      <a:pt x="0" y="46"/>
                      <a:pt x="2" y="48"/>
                      <a:pt x="4" y="48"/>
                    </a:cubicBezTo>
                    <a:cubicBezTo>
                      <a:pt x="5" y="49"/>
                      <a:pt x="5" y="49"/>
                      <a:pt x="5" y="49"/>
                    </a:cubicBezTo>
                    <a:cubicBezTo>
                      <a:pt x="7" y="49"/>
                      <a:pt x="8" y="49"/>
                      <a:pt x="9" y="49"/>
                    </a:cubicBezTo>
                    <a:cubicBezTo>
                      <a:pt x="10" y="49"/>
                      <a:pt x="16" y="51"/>
                      <a:pt x="17" y="51"/>
                    </a:cubicBezTo>
                    <a:cubicBezTo>
                      <a:pt x="19" y="51"/>
                      <a:pt x="22" y="51"/>
                      <a:pt x="23" y="52"/>
                    </a:cubicBezTo>
                    <a:cubicBezTo>
                      <a:pt x="23" y="53"/>
                      <a:pt x="25" y="52"/>
                      <a:pt x="26" y="51"/>
                    </a:cubicBezTo>
                    <a:cubicBezTo>
                      <a:pt x="28" y="50"/>
                      <a:pt x="29" y="51"/>
                      <a:pt x="31" y="51"/>
                    </a:cubicBezTo>
                    <a:cubicBezTo>
                      <a:pt x="32" y="51"/>
                      <a:pt x="35" y="49"/>
                      <a:pt x="35" y="48"/>
                    </a:cubicBezTo>
                    <a:cubicBezTo>
                      <a:pt x="36" y="47"/>
                      <a:pt x="44" y="45"/>
                      <a:pt x="46" y="44"/>
                    </a:cubicBezTo>
                    <a:cubicBezTo>
                      <a:pt x="48" y="44"/>
                      <a:pt x="51" y="48"/>
                      <a:pt x="53" y="48"/>
                    </a:cubicBezTo>
                    <a:cubicBezTo>
                      <a:pt x="55" y="48"/>
                      <a:pt x="58" y="50"/>
                      <a:pt x="59" y="53"/>
                    </a:cubicBezTo>
                    <a:cubicBezTo>
                      <a:pt x="60" y="56"/>
                      <a:pt x="63" y="60"/>
                      <a:pt x="64" y="61"/>
                    </a:cubicBezTo>
                    <a:cubicBezTo>
                      <a:pt x="65" y="63"/>
                      <a:pt x="66" y="66"/>
                      <a:pt x="66" y="67"/>
                    </a:cubicBezTo>
                    <a:cubicBezTo>
                      <a:pt x="66" y="68"/>
                      <a:pt x="63" y="67"/>
                      <a:pt x="60" y="66"/>
                    </a:cubicBezTo>
                    <a:cubicBezTo>
                      <a:pt x="57" y="65"/>
                      <a:pt x="57" y="68"/>
                      <a:pt x="57" y="70"/>
                    </a:cubicBezTo>
                    <a:cubicBezTo>
                      <a:pt x="57" y="71"/>
                      <a:pt x="53" y="77"/>
                      <a:pt x="52" y="78"/>
                    </a:cubicBezTo>
                    <a:cubicBezTo>
                      <a:pt x="51" y="79"/>
                      <a:pt x="53" y="80"/>
                      <a:pt x="55" y="80"/>
                    </a:cubicBezTo>
                    <a:cubicBezTo>
                      <a:pt x="56" y="80"/>
                      <a:pt x="59" y="78"/>
                      <a:pt x="60" y="78"/>
                    </a:cubicBezTo>
                    <a:cubicBezTo>
                      <a:pt x="61" y="78"/>
                      <a:pt x="62" y="79"/>
                      <a:pt x="63" y="80"/>
                    </a:cubicBezTo>
                    <a:cubicBezTo>
                      <a:pt x="63" y="76"/>
                      <a:pt x="64" y="76"/>
                      <a:pt x="67" y="73"/>
                    </a:cubicBezTo>
                    <a:cubicBezTo>
                      <a:pt x="71" y="71"/>
                      <a:pt x="71" y="65"/>
                      <a:pt x="75" y="65"/>
                    </a:cubicBezTo>
                    <a:cubicBezTo>
                      <a:pt x="78" y="64"/>
                      <a:pt x="79" y="63"/>
                      <a:pt x="84" y="63"/>
                    </a:cubicBezTo>
                    <a:cubicBezTo>
                      <a:pt x="89" y="64"/>
                      <a:pt x="82" y="67"/>
                      <a:pt x="85" y="69"/>
                    </a:cubicBezTo>
                    <a:cubicBezTo>
                      <a:pt x="88" y="71"/>
                      <a:pt x="97" y="68"/>
                      <a:pt x="99" y="70"/>
                    </a:cubicBezTo>
                    <a:cubicBezTo>
                      <a:pt x="103" y="73"/>
                      <a:pt x="101" y="69"/>
                      <a:pt x="108" y="72"/>
                    </a:cubicBezTo>
                    <a:cubicBezTo>
                      <a:pt x="109" y="72"/>
                      <a:pt x="114" y="65"/>
                      <a:pt x="118" y="65"/>
                    </a:cubicBezTo>
                    <a:cubicBezTo>
                      <a:pt x="122" y="65"/>
                      <a:pt x="125" y="63"/>
                      <a:pt x="129" y="62"/>
                    </a:cubicBezTo>
                    <a:cubicBezTo>
                      <a:pt x="131" y="61"/>
                      <a:pt x="133" y="60"/>
                      <a:pt x="136" y="60"/>
                    </a:cubicBezTo>
                    <a:cubicBezTo>
                      <a:pt x="136" y="58"/>
                      <a:pt x="135" y="56"/>
                      <a:pt x="136" y="56"/>
                    </a:cubicBezTo>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8" name="Freeform 163"/>
              <p:cNvSpPr>
                <a:spLocks/>
              </p:cNvSpPr>
              <p:nvPr/>
            </p:nvSpPr>
            <p:spPr bwMode="auto">
              <a:xfrm>
                <a:off x="2618" y="2259"/>
                <a:ext cx="121" cy="87"/>
              </a:xfrm>
              <a:custGeom>
                <a:avLst/>
                <a:gdLst>
                  <a:gd name="T0" fmla="*/ 75 w 81"/>
                  <a:gd name="T1" fmla="*/ 28 h 58"/>
                  <a:gd name="T2" fmla="*/ 71 w 81"/>
                  <a:gd name="T3" fmla="*/ 23 h 58"/>
                  <a:gd name="T4" fmla="*/ 67 w 81"/>
                  <a:gd name="T5" fmla="*/ 18 h 58"/>
                  <a:gd name="T6" fmla="*/ 66 w 81"/>
                  <a:gd name="T7" fmla="*/ 12 h 58"/>
                  <a:gd name="T8" fmla="*/ 65 w 81"/>
                  <a:gd name="T9" fmla="*/ 6 h 58"/>
                  <a:gd name="T10" fmla="*/ 57 w 81"/>
                  <a:gd name="T11" fmla="*/ 4 h 58"/>
                  <a:gd name="T12" fmla="*/ 52 w 81"/>
                  <a:gd name="T13" fmla="*/ 4 h 58"/>
                  <a:gd name="T14" fmla="*/ 48 w 81"/>
                  <a:gd name="T15" fmla="*/ 2 h 58"/>
                  <a:gd name="T16" fmla="*/ 43 w 81"/>
                  <a:gd name="T17" fmla="*/ 0 h 58"/>
                  <a:gd name="T18" fmla="*/ 43 w 81"/>
                  <a:gd name="T19" fmla="*/ 0 h 58"/>
                  <a:gd name="T20" fmla="*/ 40 w 81"/>
                  <a:gd name="T21" fmla="*/ 1 h 58"/>
                  <a:gd name="T22" fmla="*/ 37 w 81"/>
                  <a:gd name="T23" fmla="*/ 4 h 58"/>
                  <a:gd name="T24" fmla="*/ 31 w 81"/>
                  <a:gd name="T25" fmla="*/ 5 h 58"/>
                  <a:gd name="T26" fmla="*/ 29 w 81"/>
                  <a:gd name="T27" fmla="*/ 9 h 58"/>
                  <a:gd name="T28" fmla="*/ 28 w 81"/>
                  <a:gd name="T29" fmla="*/ 13 h 58"/>
                  <a:gd name="T30" fmla="*/ 25 w 81"/>
                  <a:gd name="T31" fmla="*/ 15 h 58"/>
                  <a:gd name="T32" fmla="*/ 21 w 81"/>
                  <a:gd name="T33" fmla="*/ 19 h 58"/>
                  <a:gd name="T34" fmla="*/ 19 w 81"/>
                  <a:gd name="T35" fmla="*/ 23 h 58"/>
                  <a:gd name="T36" fmla="*/ 14 w 81"/>
                  <a:gd name="T37" fmla="*/ 25 h 58"/>
                  <a:gd name="T38" fmla="*/ 9 w 81"/>
                  <a:gd name="T39" fmla="*/ 27 h 58"/>
                  <a:gd name="T40" fmla="*/ 3 w 81"/>
                  <a:gd name="T41" fmla="*/ 26 h 58"/>
                  <a:gd name="T42" fmla="*/ 3 w 81"/>
                  <a:gd name="T43" fmla="*/ 27 h 58"/>
                  <a:gd name="T44" fmla="*/ 4 w 81"/>
                  <a:gd name="T45" fmla="*/ 34 h 58"/>
                  <a:gd name="T46" fmla="*/ 5 w 81"/>
                  <a:gd name="T47" fmla="*/ 41 h 58"/>
                  <a:gd name="T48" fmla="*/ 0 w 81"/>
                  <a:gd name="T49" fmla="*/ 45 h 58"/>
                  <a:gd name="T50" fmla="*/ 3 w 81"/>
                  <a:gd name="T51" fmla="*/ 50 h 58"/>
                  <a:gd name="T52" fmla="*/ 3 w 81"/>
                  <a:gd name="T53" fmla="*/ 54 h 58"/>
                  <a:gd name="T54" fmla="*/ 7 w 81"/>
                  <a:gd name="T55" fmla="*/ 53 h 58"/>
                  <a:gd name="T56" fmla="*/ 13 w 81"/>
                  <a:gd name="T57" fmla="*/ 50 h 58"/>
                  <a:gd name="T58" fmla="*/ 27 w 81"/>
                  <a:gd name="T59" fmla="*/ 52 h 58"/>
                  <a:gd name="T60" fmla="*/ 35 w 81"/>
                  <a:gd name="T61" fmla="*/ 53 h 58"/>
                  <a:gd name="T62" fmla="*/ 41 w 81"/>
                  <a:gd name="T63" fmla="*/ 54 h 58"/>
                  <a:gd name="T64" fmla="*/ 47 w 81"/>
                  <a:gd name="T65" fmla="*/ 54 h 58"/>
                  <a:gd name="T66" fmla="*/ 52 w 81"/>
                  <a:gd name="T67" fmla="*/ 56 h 58"/>
                  <a:gd name="T68" fmla="*/ 60 w 81"/>
                  <a:gd name="T69" fmla="*/ 57 h 58"/>
                  <a:gd name="T70" fmla="*/ 62 w 81"/>
                  <a:gd name="T71" fmla="*/ 54 h 58"/>
                  <a:gd name="T72" fmla="*/ 67 w 81"/>
                  <a:gd name="T73" fmla="*/ 48 h 58"/>
                  <a:gd name="T74" fmla="*/ 72 w 81"/>
                  <a:gd name="T75" fmla="*/ 47 h 58"/>
                  <a:gd name="T76" fmla="*/ 71 w 81"/>
                  <a:gd name="T77" fmla="*/ 44 h 58"/>
                  <a:gd name="T78" fmla="*/ 70 w 81"/>
                  <a:gd name="T79" fmla="*/ 36 h 58"/>
                  <a:gd name="T80" fmla="*/ 76 w 81"/>
                  <a:gd name="T81" fmla="*/ 37 h 58"/>
                  <a:gd name="T82" fmla="*/ 80 w 81"/>
                  <a:gd name="T83" fmla="*/ 33 h 58"/>
                  <a:gd name="T84" fmla="*/ 75 w 81"/>
                  <a:gd name="T85" fmla="*/ 2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 h="58">
                    <a:moveTo>
                      <a:pt x="75" y="28"/>
                    </a:moveTo>
                    <a:cubicBezTo>
                      <a:pt x="74" y="28"/>
                      <a:pt x="73" y="24"/>
                      <a:pt x="71" y="23"/>
                    </a:cubicBezTo>
                    <a:cubicBezTo>
                      <a:pt x="68" y="23"/>
                      <a:pt x="69" y="19"/>
                      <a:pt x="67" y="18"/>
                    </a:cubicBezTo>
                    <a:cubicBezTo>
                      <a:pt x="64" y="17"/>
                      <a:pt x="66" y="14"/>
                      <a:pt x="66" y="12"/>
                    </a:cubicBezTo>
                    <a:cubicBezTo>
                      <a:pt x="65" y="10"/>
                      <a:pt x="66" y="7"/>
                      <a:pt x="65" y="6"/>
                    </a:cubicBezTo>
                    <a:cubicBezTo>
                      <a:pt x="64" y="6"/>
                      <a:pt x="59" y="3"/>
                      <a:pt x="57" y="4"/>
                    </a:cubicBezTo>
                    <a:cubicBezTo>
                      <a:pt x="55" y="5"/>
                      <a:pt x="53" y="6"/>
                      <a:pt x="52" y="4"/>
                    </a:cubicBezTo>
                    <a:cubicBezTo>
                      <a:pt x="51" y="2"/>
                      <a:pt x="50" y="1"/>
                      <a:pt x="48" y="2"/>
                    </a:cubicBezTo>
                    <a:cubicBezTo>
                      <a:pt x="46" y="2"/>
                      <a:pt x="44" y="1"/>
                      <a:pt x="43" y="0"/>
                    </a:cubicBezTo>
                    <a:cubicBezTo>
                      <a:pt x="43" y="0"/>
                      <a:pt x="43" y="0"/>
                      <a:pt x="43" y="0"/>
                    </a:cubicBezTo>
                    <a:cubicBezTo>
                      <a:pt x="42" y="0"/>
                      <a:pt x="41" y="0"/>
                      <a:pt x="40" y="1"/>
                    </a:cubicBezTo>
                    <a:cubicBezTo>
                      <a:pt x="39" y="2"/>
                      <a:pt x="39" y="4"/>
                      <a:pt x="37" y="4"/>
                    </a:cubicBezTo>
                    <a:cubicBezTo>
                      <a:pt x="35" y="4"/>
                      <a:pt x="33" y="3"/>
                      <a:pt x="31" y="5"/>
                    </a:cubicBezTo>
                    <a:cubicBezTo>
                      <a:pt x="29" y="6"/>
                      <a:pt x="28" y="8"/>
                      <a:pt x="29" y="9"/>
                    </a:cubicBezTo>
                    <a:cubicBezTo>
                      <a:pt x="29" y="11"/>
                      <a:pt x="29" y="13"/>
                      <a:pt x="28" y="13"/>
                    </a:cubicBezTo>
                    <a:cubicBezTo>
                      <a:pt x="26" y="13"/>
                      <a:pt x="26" y="14"/>
                      <a:pt x="25" y="15"/>
                    </a:cubicBezTo>
                    <a:cubicBezTo>
                      <a:pt x="23" y="15"/>
                      <a:pt x="21" y="18"/>
                      <a:pt x="21" y="19"/>
                    </a:cubicBezTo>
                    <a:cubicBezTo>
                      <a:pt x="20" y="20"/>
                      <a:pt x="20" y="23"/>
                      <a:pt x="19" y="23"/>
                    </a:cubicBezTo>
                    <a:cubicBezTo>
                      <a:pt x="18" y="23"/>
                      <a:pt x="15" y="23"/>
                      <a:pt x="14" y="25"/>
                    </a:cubicBezTo>
                    <a:cubicBezTo>
                      <a:pt x="13" y="26"/>
                      <a:pt x="11" y="27"/>
                      <a:pt x="9" y="27"/>
                    </a:cubicBezTo>
                    <a:cubicBezTo>
                      <a:pt x="8" y="27"/>
                      <a:pt x="6" y="26"/>
                      <a:pt x="3" y="26"/>
                    </a:cubicBezTo>
                    <a:cubicBezTo>
                      <a:pt x="3" y="27"/>
                      <a:pt x="3" y="27"/>
                      <a:pt x="3" y="27"/>
                    </a:cubicBezTo>
                    <a:cubicBezTo>
                      <a:pt x="2" y="30"/>
                      <a:pt x="3" y="32"/>
                      <a:pt x="4" y="34"/>
                    </a:cubicBezTo>
                    <a:cubicBezTo>
                      <a:pt x="6" y="35"/>
                      <a:pt x="7" y="40"/>
                      <a:pt x="5" y="41"/>
                    </a:cubicBezTo>
                    <a:cubicBezTo>
                      <a:pt x="3" y="42"/>
                      <a:pt x="0" y="44"/>
                      <a:pt x="0" y="45"/>
                    </a:cubicBezTo>
                    <a:cubicBezTo>
                      <a:pt x="0" y="47"/>
                      <a:pt x="3" y="48"/>
                      <a:pt x="3" y="50"/>
                    </a:cubicBezTo>
                    <a:cubicBezTo>
                      <a:pt x="2" y="51"/>
                      <a:pt x="2" y="53"/>
                      <a:pt x="3" y="54"/>
                    </a:cubicBezTo>
                    <a:cubicBezTo>
                      <a:pt x="4" y="55"/>
                      <a:pt x="6" y="55"/>
                      <a:pt x="7" y="53"/>
                    </a:cubicBezTo>
                    <a:cubicBezTo>
                      <a:pt x="9" y="52"/>
                      <a:pt x="9" y="50"/>
                      <a:pt x="13" y="50"/>
                    </a:cubicBezTo>
                    <a:cubicBezTo>
                      <a:pt x="16" y="50"/>
                      <a:pt x="26" y="50"/>
                      <a:pt x="27" y="52"/>
                    </a:cubicBezTo>
                    <a:cubicBezTo>
                      <a:pt x="29" y="54"/>
                      <a:pt x="33" y="52"/>
                      <a:pt x="35" y="53"/>
                    </a:cubicBezTo>
                    <a:cubicBezTo>
                      <a:pt x="38" y="54"/>
                      <a:pt x="41" y="55"/>
                      <a:pt x="41" y="54"/>
                    </a:cubicBezTo>
                    <a:cubicBezTo>
                      <a:pt x="41" y="53"/>
                      <a:pt x="44" y="56"/>
                      <a:pt x="47" y="54"/>
                    </a:cubicBezTo>
                    <a:cubicBezTo>
                      <a:pt x="49" y="53"/>
                      <a:pt x="51" y="57"/>
                      <a:pt x="52" y="56"/>
                    </a:cubicBezTo>
                    <a:cubicBezTo>
                      <a:pt x="54" y="55"/>
                      <a:pt x="59" y="55"/>
                      <a:pt x="60" y="57"/>
                    </a:cubicBezTo>
                    <a:cubicBezTo>
                      <a:pt x="62" y="58"/>
                      <a:pt x="62" y="55"/>
                      <a:pt x="62" y="54"/>
                    </a:cubicBezTo>
                    <a:cubicBezTo>
                      <a:pt x="62" y="52"/>
                      <a:pt x="67" y="48"/>
                      <a:pt x="67" y="48"/>
                    </a:cubicBezTo>
                    <a:cubicBezTo>
                      <a:pt x="67" y="48"/>
                      <a:pt x="70" y="48"/>
                      <a:pt x="72" y="47"/>
                    </a:cubicBezTo>
                    <a:cubicBezTo>
                      <a:pt x="72" y="47"/>
                      <a:pt x="72" y="46"/>
                      <a:pt x="71" y="44"/>
                    </a:cubicBezTo>
                    <a:cubicBezTo>
                      <a:pt x="70" y="39"/>
                      <a:pt x="69" y="37"/>
                      <a:pt x="70" y="36"/>
                    </a:cubicBezTo>
                    <a:cubicBezTo>
                      <a:pt x="71" y="34"/>
                      <a:pt x="74" y="37"/>
                      <a:pt x="76" y="37"/>
                    </a:cubicBezTo>
                    <a:cubicBezTo>
                      <a:pt x="78" y="36"/>
                      <a:pt x="81" y="34"/>
                      <a:pt x="80" y="33"/>
                    </a:cubicBezTo>
                    <a:cubicBezTo>
                      <a:pt x="80" y="31"/>
                      <a:pt x="77" y="29"/>
                      <a:pt x="75" y="2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9" name="Freeform 165"/>
              <p:cNvSpPr>
                <a:spLocks/>
              </p:cNvSpPr>
              <p:nvPr/>
            </p:nvSpPr>
            <p:spPr bwMode="auto">
              <a:xfrm>
                <a:off x="2587" y="2224"/>
                <a:ext cx="95" cy="45"/>
              </a:xfrm>
              <a:custGeom>
                <a:avLst/>
                <a:gdLst>
                  <a:gd name="T0" fmla="*/ 22 w 64"/>
                  <a:gd name="T1" fmla="*/ 21 h 30"/>
                  <a:gd name="T2" fmla="*/ 33 w 64"/>
                  <a:gd name="T3" fmla="*/ 21 h 30"/>
                  <a:gd name="T4" fmla="*/ 38 w 64"/>
                  <a:gd name="T5" fmla="*/ 22 h 30"/>
                  <a:gd name="T6" fmla="*/ 46 w 64"/>
                  <a:gd name="T7" fmla="*/ 27 h 30"/>
                  <a:gd name="T8" fmla="*/ 50 w 64"/>
                  <a:gd name="T9" fmla="*/ 30 h 30"/>
                  <a:gd name="T10" fmla="*/ 52 w 64"/>
                  <a:gd name="T11" fmla="*/ 28 h 30"/>
                  <a:gd name="T12" fmla="*/ 58 w 64"/>
                  <a:gd name="T13" fmla="*/ 27 h 30"/>
                  <a:gd name="T14" fmla="*/ 61 w 64"/>
                  <a:gd name="T15" fmla="*/ 24 h 30"/>
                  <a:gd name="T16" fmla="*/ 64 w 64"/>
                  <a:gd name="T17" fmla="*/ 23 h 30"/>
                  <a:gd name="T18" fmla="*/ 62 w 64"/>
                  <a:gd name="T19" fmla="*/ 18 h 30"/>
                  <a:gd name="T20" fmla="*/ 59 w 64"/>
                  <a:gd name="T21" fmla="*/ 13 h 30"/>
                  <a:gd name="T22" fmla="*/ 58 w 64"/>
                  <a:gd name="T23" fmla="*/ 8 h 30"/>
                  <a:gd name="T24" fmla="*/ 57 w 64"/>
                  <a:gd name="T25" fmla="*/ 6 h 30"/>
                  <a:gd name="T26" fmla="*/ 49 w 64"/>
                  <a:gd name="T27" fmla="*/ 5 h 30"/>
                  <a:gd name="T28" fmla="*/ 40 w 64"/>
                  <a:gd name="T29" fmla="*/ 0 h 30"/>
                  <a:gd name="T30" fmla="*/ 31 w 64"/>
                  <a:gd name="T31" fmla="*/ 0 h 30"/>
                  <a:gd name="T32" fmla="*/ 30 w 64"/>
                  <a:gd name="T33" fmla="*/ 9 h 30"/>
                  <a:gd name="T34" fmla="*/ 23 w 64"/>
                  <a:gd name="T35" fmla="*/ 12 h 30"/>
                  <a:gd name="T36" fmla="*/ 15 w 64"/>
                  <a:gd name="T37" fmla="*/ 3 h 30"/>
                  <a:gd name="T38" fmla="*/ 7 w 64"/>
                  <a:gd name="T39" fmla="*/ 7 h 30"/>
                  <a:gd name="T40" fmla="*/ 4 w 64"/>
                  <a:gd name="T41" fmla="*/ 14 h 30"/>
                  <a:gd name="T42" fmla="*/ 3 w 64"/>
                  <a:gd name="T43" fmla="*/ 22 h 30"/>
                  <a:gd name="T44" fmla="*/ 3 w 64"/>
                  <a:gd name="T45" fmla="*/ 22 h 30"/>
                  <a:gd name="T46" fmla="*/ 10 w 64"/>
                  <a:gd name="T47" fmla="*/ 21 h 30"/>
                  <a:gd name="T48" fmla="*/ 22 w 64"/>
                  <a:gd name="T4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30">
                    <a:moveTo>
                      <a:pt x="22" y="21"/>
                    </a:moveTo>
                    <a:cubicBezTo>
                      <a:pt x="24" y="21"/>
                      <a:pt x="30" y="22"/>
                      <a:pt x="33" y="21"/>
                    </a:cubicBezTo>
                    <a:cubicBezTo>
                      <a:pt x="36" y="19"/>
                      <a:pt x="36" y="23"/>
                      <a:pt x="38" y="22"/>
                    </a:cubicBezTo>
                    <a:cubicBezTo>
                      <a:pt x="40" y="22"/>
                      <a:pt x="44" y="25"/>
                      <a:pt x="46" y="27"/>
                    </a:cubicBezTo>
                    <a:cubicBezTo>
                      <a:pt x="47" y="28"/>
                      <a:pt x="49" y="29"/>
                      <a:pt x="50" y="30"/>
                    </a:cubicBezTo>
                    <a:cubicBezTo>
                      <a:pt x="51" y="29"/>
                      <a:pt x="51" y="28"/>
                      <a:pt x="52" y="28"/>
                    </a:cubicBezTo>
                    <a:cubicBezTo>
                      <a:pt x="54" y="26"/>
                      <a:pt x="56" y="27"/>
                      <a:pt x="58" y="27"/>
                    </a:cubicBezTo>
                    <a:cubicBezTo>
                      <a:pt x="60" y="27"/>
                      <a:pt x="60" y="25"/>
                      <a:pt x="61" y="24"/>
                    </a:cubicBezTo>
                    <a:cubicBezTo>
                      <a:pt x="62" y="23"/>
                      <a:pt x="63" y="23"/>
                      <a:pt x="64" y="23"/>
                    </a:cubicBezTo>
                    <a:cubicBezTo>
                      <a:pt x="63" y="21"/>
                      <a:pt x="63" y="19"/>
                      <a:pt x="62" y="18"/>
                    </a:cubicBezTo>
                    <a:cubicBezTo>
                      <a:pt x="61" y="16"/>
                      <a:pt x="59" y="14"/>
                      <a:pt x="59" y="13"/>
                    </a:cubicBezTo>
                    <a:cubicBezTo>
                      <a:pt x="60" y="11"/>
                      <a:pt x="60" y="9"/>
                      <a:pt x="58" y="8"/>
                    </a:cubicBezTo>
                    <a:cubicBezTo>
                      <a:pt x="58" y="7"/>
                      <a:pt x="57" y="6"/>
                      <a:pt x="57" y="6"/>
                    </a:cubicBezTo>
                    <a:cubicBezTo>
                      <a:pt x="54" y="5"/>
                      <a:pt x="50" y="5"/>
                      <a:pt x="49" y="5"/>
                    </a:cubicBezTo>
                    <a:cubicBezTo>
                      <a:pt x="47" y="6"/>
                      <a:pt x="41" y="1"/>
                      <a:pt x="40" y="0"/>
                    </a:cubicBezTo>
                    <a:cubicBezTo>
                      <a:pt x="39" y="0"/>
                      <a:pt x="35" y="0"/>
                      <a:pt x="31" y="0"/>
                    </a:cubicBezTo>
                    <a:cubicBezTo>
                      <a:pt x="29" y="3"/>
                      <a:pt x="30" y="5"/>
                      <a:pt x="30" y="9"/>
                    </a:cubicBezTo>
                    <a:cubicBezTo>
                      <a:pt x="30" y="13"/>
                      <a:pt x="25" y="12"/>
                      <a:pt x="23" y="12"/>
                    </a:cubicBezTo>
                    <a:cubicBezTo>
                      <a:pt x="21" y="12"/>
                      <a:pt x="17" y="5"/>
                      <a:pt x="15" y="3"/>
                    </a:cubicBezTo>
                    <a:cubicBezTo>
                      <a:pt x="14" y="1"/>
                      <a:pt x="10" y="5"/>
                      <a:pt x="7" y="7"/>
                    </a:cubicBezTo>
                    <a:cubicBezTo>
                      <a:pt x="4" y="9"/>
                      <a:pt x="6" y="12"/>
                      <a:pt x="4" y="14"/>
                    </a:cubicBezTo>
                    <a:cubicBezTo>
                      <a:pt x="2" y="15"/>
                      <a:pt x="0" y="18"/>
                      <a:pt x="3" y="22"/>
                    </a:cubicBezTo>
                    <a:cubicBezTo>
                      <a:pt x="3" y="22"/>
                      <a:pt x="3" y="22"/>
                      <a:pt x="3" y="22"/>
                    </a:cubicBezTo>
                    <a:cubicBezTo>
                      <a:pt x="5" y="22"/>
                      <a:pt x="8" y="22"/>
                      <a:pt x="10" y="21"/>
                    </a:cubicBezTo>
                    <a:cubicBezTo>
                      <a:pt x="12" y="19"/>
                      <a:pt x="20" y="21"/>
                      <a:pt x="22" y="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0" name="Freeform 166"/>
              <p:cNvSpPr>
                <a:spLocks/>
              </p:cNvSpPr>
              <p:nvPr/>
            </p:nvSpPr>
            <p:spPr bwMode="auto">
              <a:xfrm>
                <a:off x="2587" y="2224"/>
                <a:ext cx="95" cy="45"/>
              </a:xfrm>
              <a:custGeom>
                <a:avLst/>
                <a:gdLst>
                  <a:gd name="T0" fmla="*/ 22 w 64"/>
                  <a:gd name="T1" fmla="*/ 21 h 30"/>
                  <a:gd name="T2" fmla="*/ 33 w 64"/>
                  <a:gd name="T3" fmla="*/ 21 h 30"/>
                  <a:gd name="T4" fmla="*/ 38 w 64"/>
                  <a:gd name="T5" fmla="*/ 22 h 30"/>
                  <a:gd name="T6" fmla="*/ 46 w 64"/>
                  <a:gd name="T7" fmla="*/ 27 h 30"/>
                  <a:gd name="T8" fmla="*/ 50 w 64"/>
                  <a:gd name="T9" fmla="*/ 30 h 30"/>
                  <a:gd name="T10" fmla="*/ 52 w 64"/>
                  <a:gd name="T11" fmla="*/ 28 h 30"/>
                  <a:gd name="T12" fmla="*/ 58 w 64"/>
                  <a:gd name="T13" fmla="*/ 27 h 30"/>
                  <a:gd name="T14" fmla="*/ 61 w 64"/>
                  <a:gd name="T15" fmla="*/ 24 h 30"/>
                  <a:gd name="T16" fmla="*/ 64 w 64"/>
                  <a:gd name="T17" fmla="*/ 23 h 30"/>
                  <a:gd name="T18" fmla="*/ 62 w 64"/>
                  <a:gd name="T19" fmla="*/ 18 h 30"/>
                  <a:gd name="T20" fmla="*/ 59 w 64"/>
                  <a:gd name="T21" fmla="*/ 13 h 30"/>
                  <a:gd name="T22" fmla="*/ 58 w 64"/>
                  <a:gd name="T23" fmla="*/ 8 h 30"/>
                  <a:gd name="T24" fmla="*/ 57 w 64"/>
                  <a:gd name="T25" fmla="*/ 6 h 30"/>
                  <a:gd name="T26" fmla="*/ 49 w 64"/>
                  <a:gd name="T27" fmla="*/ 5 h 30"/>
                  <a:gd name="T28" fmla="*/ 40 w 64"/>
                  <a:gd name="T29" fmla="*/ 0 h 30"/>
                  <a:gd name="T30" fmla="*/ 31 w 64"/>
                  <a:gd name="T31" fmla="*/ 0 h 30"/>
                  <a:gd name="T32" fmla="*/ 30 w 64"/>
                  <a:gd name="T33" fmla="*/ 9 h 30"/>
                  <a:gd name="T34" fmla="*/ 23 w 64"/>
                  <a:gd name="T35" fmla="*/ 12 h 30"/>
                  <a:gd name="T36" fmla="*/ 15 w 64"/>
                  <a:gd name="T37" fmla="*/ 3 h 30"/>
                  <a:gd name="T38" fmla="*/ 7 w 64"/>
                  <a:gd name="T39" fmla="*/ 7 h 30"/>
                  <a:gd name="T40" fmla="*/ 4 w 64"/>
                  <a:gd name="T41" fmla="*/ 14 h 30"/>
                  <a:gd name="T42" fmla="*/ 3 w 64"/>
                  <a:gd name="T43" fmla="*/ 22 h 30"/>
                  <a:gd name="T44" fmla="*/ 3 w 64"/>
                  <a:gd name="T45" fmla="*/ 22 h 30"/>
                  <a:gd name="T46" fmla="*/ 10 w 64"/>
                  <a:gd name="T47" fmla="*/ 21 h 30"/>
                  <a:gd name="T48" fmla="*/ 22 w 64"/>
                  <a:gd name="T49"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30">
                    <a:moveTo>
                      <a:pt x="22" y="21"/>
                    </a:moveTo>
                    <a:cubicBezTo>
                      <a:pt x="24" y="21"/>
                      <a:pt x="30" y="22"/>
                      <a:pt x="33" y="21"/>
                    </a:cubicBezTo>
                    <a:cubicBezTo>
                      <a:pt x="36" y="19"/>
                      <a:pt x="36" y="23"/>
                      <a:pt x="38" y="22"/>
                    </a:cubicBezTo>
                    <a:cubicBezTo>
                      <a:pt x="40" y="22"/>
                      <a:pt x="44" y="25"/>
                      <a:pt x="46" y="27"/>
                    </a:cubicBezTo>
                    <a:cubicBezTo>
                      <a:pt x="47" y="28"/>
                      <a:pt x="49" y="29"/>
                      <a:pt x="50" y="30"/>
                    </a:cubicBezTo>
                    <a:cubicBezTo>
                      <a:pt x="51" y="29"/>
                      <a:pt x="51" y="28"/>
                      <a:pt x="52" y="28"/>
                    </a:cubicBezTo>
                    <a:cubicBezTo>
                      <a:pt x="54" y="26"/>
                      <a:pt x="56" y="27"/>
                      <a:pt x="58" y="27"/>
                    </a:cubicBezTo>
                    <a:cubicBezTo>
                      <a:pt x="60" y="27"/>
                      <a:pt x="60" y="25"/>
                      <a:pt x="61" y="24"/>
                    </a:cubicBezTo>
                    <a:cubicBezTo>
                      <a:pt x="62" y="23"/>
                      <a:pt x="63" y="23"/>
                      <a:pt x="64" y="23"/>
                    </a:cubicBezTo>
                    <a:cubicBezTo>
                      <a:pt x="63" y="21"/>
                      <a:pt x="63" y="19"/>
                      <a:pt x="62" y="18"/>
                    </a:cubicBezTo>
                    <a:cubicBezTo>
                      <a:pt x="61" y="16"/>
                      <a:pt x="59" y="14"/>
                      <a:pt x="59" y="13"/>
                    </a:cubicBezTo>
                    <a:cubicBezTo>
                      <a:pt x="60" y="11"/>
                      <a:pt x="60" y="9"/>
                      <a:pt x="58" y="8"/>
                    </a:cubicBezTo>
                    <a:cubicBezTo>
                      <a:pt x="58" y="7"/>
                      <a:pt x="57" y="6"/>
                      <a:pt x="57" y="6"/>
                    </a:cubicBezTo>
                    <a:cubicBezTo>
                      <a:pt x="54" y="5"/>
                      <a:pt x="50" y="5"/>
                      <a:pt x="49" y="5"/>
                    </a:cubicBezTo>
                    <a:cubicBezTo>
                      <a:pt x="47" y="6"/>
                      <a:pt x="41" y="1"/>
                      <a:pt x="40" y="0"/>
                    </a:cubicBezTo>
                    <a:cubicBezTo>
                      <a:pt x="39" y="0"/>
                      <a:pt x="35" y="0"/>
                      <a:pt x="31" y="0"/>
                    </a:cubicBezTo>
                    <a:cubicBezTo>
                      <a:pt x="29" y="3"/>
                      <a:pt x="30" y="5"/>
                      <a:pt x="30" y="9"/>
                    </a:cubicBezTo>
                    <a:cubicBezTo>
                      <a:pt x="30" y="13"/>
                      <a:pt x="25" y="12"/>
                      <a:pt x="23" y="12"/>
                    </a:cubicBezTo>
                    <a:cubicBezTo>
                      <a:pt x="21" y="12"/>
                      <a:pt x="17" y="5"/>
                      <a:pt x="15" y="3"/>
                    </a:cubicBezTo>
                    <a:cubicBezTo>
                      <a:pt x="14" y="1"/>
                      <a:pt x="10" y="5"/>
                      <a:pt x="7" y="7"/>
                    </a:cubicBezTo>
                    <a:cubicBezTo>
                      <a:pt x="4" y="9"/>
                      <a:pt x="6" y="12"/>
                      <a:pt x="4" y="14"/>
                    </a:cubicBezTo>
                    <a:cubicBezTo>
                      <a:pt x="2" y="15"/>
                      <a:pt x="0" y="18"/>
                      <a:pt x="3" y="22"/>
                    </a:cubicBezTo>
                    <a:cubicBezTo>
                      <a:pt x="3" y="22"/>
                      <a:pt x="3" y="22"/>
                      <a:pt x="3" y="22"/>
                    </a:cubicBezTo>
                    <a:cubicBezTo>
                      <a:pt x="5" y="22"/>
                      <a:pt x="8" y="22"/>
                      <a:pt x="10" y="21"/>
                    </a:cubicBezTo>
                    <a:cubicBezTo>
                      <a:pt x="12" y="19"/>
                      <a:pt x="20" y="21"/>
                      <a:pt x="22" y="2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1" name="Freeform 167"/>
              <p:cNvSpPr>
                <a:spLocks/>
              </p:cNvSpPr>
              <p:nvPr/>
            </p:nvSpPr>
            <p:spPr bwMode="auto">
              <a:xfrm>
                <a:off x="2588" y="2253"/>
                <a:ext cx="73" cy="46"/>
              </a:xfrm>
              <a:custGeom>
                <a:avLst/>
                <a:gdLst>
                  <a:gd name="T0" fmla="*/ 7 w 49"/>
                  <a:gd name="T1" fmla="*/ 15 h 31"/>
                  <a:gd name="T2" fmla="*/ 12 w 49"/>
                  <a:gd name="T3" fmla="*/ 17 h 31"/>
                  <a:gd name="T4" fmla="*/ 16 w 49"/>
                  <a:gd name="T5" fmla="*/ 20 h 31"/>
                  <a:gd name="T6" fmla="*/ 16 w 49"/>
                  <a:gd name="T7" fmla="*/ 26 h 31"/>
                  <a:gd name="T8" fmla="*/ 23 w 49"/>
                  <a:gd name="T9" fmla="*/ 30 h 31"/>
                  <a:gd name="T10" fmla="*/ 29 w 49"/>
                  <a:gd name="T11" fmla="*/ 31 h 31"/>
                  <a:gd name="T12" fmla="*/ 34 w 49"/>
                  <a:gd name="T13" fmla="*/ 29 h 31"/>
                  <a:gd name="T14" fmla="*/ 39 w 49"/>
                  <a:gd name="T15" fmla="*/ 27 h 31"/>
                  <a:gd name="T16" fmla="*/ 41 w 49"/>
                  <a:gd name="T17" fmla="*/ 23 h 31"/>
                  <a:gd name="T18" fmla="*/ 45 w 49"/>
                  <a:gd name="T19" fmla="*/ 19 h 31"/>
                  <a:gd name="T20" fmla="*/ 48 w 49"/>
                  <a:gd name="T21" fmla="*/ 17 h 31"/>
                  <a:gd name="T22" fmla="*/ 49 w 49"/>
                  <a:gd name="T23" fmla="*/ 13 h 31"/>
                  <a:gd name="T24" fmla="*/ 49 w 49"/>
                  <a:gd name="T25" fmla="*/ 11 h 31"/>
                  <a:gd name="T26" fmla="*/ 45 w 49"/>
                  <a:gd name="T27" fmla="*/ 8 h 31"/>
                  <a:gd name="T28" fmla="*/ 37 w 49"/>
                  <a:gd name="T29" fmla="*/ 3 h 31"/>
                  <a:gd name="T30" fmla="*/ 32 w 49"/>
                  <a:gd name="T31" fmla="*/ 2 h 31"/>
                  <a:gd name="T32" fmla="*/ 21 w 49"/>
                  <a:gd name="T33" fmla="*/ 2 h 31"/>
                  <a:gd name="T34" fmla="*/ 9 w 49"/>
                  <a:gd name="T35" fmla="*/ 2 h 31"/>
                  <a:gd name="T36" fmla="*/ 2 w 49"/>
                  <a:gd name="T37" fmla="*/ 3 h 31"/>
                  <a:gd name="T38" fmla="*/ 1 w 49"/>
                  <a:gd name="T39" fmla="*/ 13 h 31"/>
                  <a:gd name="T40" fmla="*/ 1 w 49"/>
                  <a:gd name="T41" fmla="*/ 15 h 31"/>
                  <a:gd name="T42" fmla="*/ 7 w 49"/>
                  <a:gd name="T4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1">
                    <a:moveTo>
                      <a:pt x="7" y="15"/>
                    </a:moveTo>
                    <a:cubicBezTo>
                      <a:pt x="7" y="17"/>
                      <a:pt x="11" y="18"/>
                      <a:pt x="12" y="17"/>
                    </a:cubicBezTo>
                    <a:cubicBezTo>
                      <a:pt x="13" y="17"/>
                      <a:pt x="16" y="19"/>
                      <a:pt x="16" y="20"/>
                    </a:cubicBezTo>
                    <a:cubicBezTo>
                      <a:pt x="16" y="22"/>
                      <a:pt x="15" y="26"/>
                      <a:pt x="16" y="26"/>
                    </a:cubicBezTo>
                    <a:cubicBezTo>
                      <a:pt x="17" y="26"/>
                      <a:pt x="23" y="28"/>
                      <a:pt x="23" y="30"/>
                    </a:cubicBezTo>
                    <a:cubicBezTo>
                      <a:pt x="26" y="30"/>
                      <a:pt x="28" y="31"/>
                      <a:pt x="29" y="31"/>
                    </a:cubicBezTo>
                    <a:cubicBezTo>
                      <a:pt x="31" y="31"/>
                      <a:pt x="33" y="30"/>
                      <a:pt x="34" y="29"/>
                    </a:cubicBezTo>
                    <a:cubicBezTo>
                      <a:pt x="35" y="27"/>
                      <a:pt x="38" y="27"/>
                      <a:pt x="39" y="27"/>
                    </a:cubicBezTo>
                    <a:cubicBezTo>
                      <a:pt x="40" y="27"/>
                      <a:pt x="40" y="24"/>
                      <a:pt x="41" y="23"/>
                    </a:cubicBezTo>
                    <a:cubicBezTo>
                      <a:pt x="41" y="22"/>
                      <a:pt x="43" y="19"/>
                      <a:pt x="45" y="19"/>
                    </a:cubicBezTo>
                    <a:cubicBezTo>
                      <a:pt x="46" y="18"/>
                      <a:pt x="46" y="17"/>
                      <a:pt x="48" y="17"/>
                    </a:cubicBezTo>
                    <a:cubicBezTo>
                      <a:pt x="49" y="17"/>
                      <a:pt x="49" y="15"/>
                      <a:pt x="49" y="13"/>
                    </a:cubicBezTo>
                    <a:cubicBezTo>
                      <a:pt x="49" y="12"/>
                      <a:pt x="49" y="12"/>
                      <a:pt x="49" y="11"/>
                    </a:cubicBezTo>
                    <a:cubicBezTo>
                      <a:pt x="48" y="10"/>
                      <a:pt x="46" y="9"/>
                      <a:pt x="45" y="8"/>
                    </a:cubicBezTo>
                    <a:cubicBezTo>
                      <a:pt x="43" y="6"/>
                      <a:pt x="39" y="3"/>
                      <a:pt x="37" y="3"/>
                    </a:cubicBezTo>
                    <a:cubicBezTo>
                      <a:pt x="35" y="4"/>
                      <a:pt x="35" y="0"/>
                      <a:pt x="32" y="2"/>
                    </a:cubicBezTo>
                    <a:cubicBezTo>
                      <a:pt x="29" y="3"/>
                      <a:pt x="23" y="2"/>
                      <a:pt x="21" y="2"/>
                    </a:cubicBezTo>
                    <a:cubicBezTo>
                      <a:pt x="19" y="2"/>
                      <a:pt x="11" y="0"/>
                      <a:pt x="9" y="2"/>
                    </a:cubicBezTo>
                    <a:cubicBezTo>
                      <a:pt x="7" y="3"/>
                      <a:pt x="4" y="3"/>
                      <a:pt x="2" y="3"/>
                    </a:cubicBezTo>
                    <a:cubicBezTo>
                      <a:pt x="3" y="7"/>
                      <a:pt x="3" y="10"/>
                      <a:pt x="1" y="13"/>
                    </a:cubicBezTo>
                    <a:cubicBezTo>
                      <a:pt x="0" y="14"/>
                      <a:pt x="0" y="14"/>
                      <a:pt x="1" y="15"/>
                    </a:cubicBezTo>
                    <a:cubicBezTo>
                      <a:pt x="3" y="15"/>
                      <a:pt x="6" y="14"/>
                      <a:pt x="7" y="1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2" name="Freeform 168"/>
              <p:cNvSpPr>
                <a:spLocks/>
              </p:cNvSpPr>
              <p:nvPr/>
            </p:nvSpPr>
            <p:spPr bwMode="auto">
              <a:xfrm>
                <a:off x="2588" y="2253"/>
                <a:ext cx="73" cy="46"/>
              </a:xfrm>
              <a:custGeom>
                <a:avLst/>
                <a:gdLst>
                  <a:gd name="T0" fmla="*/ 7 w 49"/>
                  <a:gd name="T1" fmla="*/ 15 h 31"/>
                  <a:gd name="T2" fmla="*/ 12 w 49"/>
                  <a:gd name="T3" fmla="*/ 17 h 31"/>
                  <a:gd name="T4" fmla="*/ 16 w 49"/>
                  <a:gd name="T5" fmla="*/ 20 h 31"/>
                  <a:gd name="T6" fmla="*/ 16 w 49"/>
                  <a:gd name="T7" fmla="*/ 26 h 31"/>
                  <a:gd name="T8" fmla="*/ 23 w 49"/>
                  <a:gd name="T9" fmla="*/ 30 h 31"/>
                  <a:gd name="T10" fmla="*/ 29 w 49"/>
                  <a:gd name="T11" fmla="*/ 31 h 31"/>
                  <a:gd name="T12" fmla="*/ 34 w 49"/>
                  <a:gd name="T13" fmla="*/ 29 h 31"/>
                  <a:gd name="T14" fmla="*/ 39 w 49"/>
                  <a:gd name="T15" fmla="*/ 27 h 31"/>
                  <a:gd name="T16" fmla="*/ 41 w 49"/>
                  <a:gd name="T17" fmla="*/ 23 h 31"/>
                  <a:gd name="T18" fmla="*/ 45 w 49"/>
                  <a:gd name="T19" fmla="*/ 19 h 31"/>
                  <a:gd name="T20" fmla="*/ 48 w 49"/>
                  <a:gd name="T21" fmla="*/ 17 h 31"/>
                  <a:gd name="T22" fmla="*/ 49 w 49"/>
                  <a:gd name="T23" fmla="*/ 13 h 31"/>
                  <a:gd name="T24" fmla="*/ 49 w 49"/>
                  <a:gd name="T25" fmla="*/ 11 h 31"/>
                  <a:gd name="T26" fmla="*/ 45 w 49"/>
                  <a:gd name="T27" fmla="*/ 8 h 31"/>
                  <a:gd name="T28" fmla="*/ 37 w 49"/>
                  <a:gd name="T29" fmla="*/ 3 h 31"/>
                  <a:gd name="T30" fmla="*/ 32 w 49"/>
                  <a:gd name="T31" fmla="*/ 2 h 31"/>
                  <a:gd name="T32" fmla="*/ 21 w 49"/>
                  <a:gd name="T33" fmla="*/ 2 h 31"/>
                  <a:gd name="T34" fmla="*/ 9 w 49"/>
                  <a:gd name="T35" fmla="*/ 2 h 31"/>
                  <a:gd name="T36" fmla="*/ 2 w 49"/>
                  <a:gd name="T37" fmla="*/ 3 h 31"/>
                  <a:gd name="T38" fmla="*/ 1 w 49"/>
                  <a:gd name="T39" fmla="*/ 13 h 31"/>
                  <a:gd name="T40" fmla="*/ 1 w 49"/>
                  <a:gd name="T41" fmla="*/ 15 h 31"/>
                  <a:gd name="T42" fmla="*/ 7 w 49"/>
                  <a:gd name="T43"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 h="31">
                    <a:moveTo>
                      <a:pt x="7" y="15"/>
                    </a:moveTo>
                    <a:cubicBezTo>
                      <a:pt x="7" y="17"/>
                      <a:pt x="11" y="18"/>
                      <a:pt x="12" y="17"/>
                    </a:cubicBezTo>
                    <a:cubicBezTo>
                      <a:pt x="13" y="17"/>
                      <a:pt x="16" y="19"/>
                      <a:pt x="16" y="20"/>
                    </a:cubicBezTo>
                    <a:cubicBezTo>
                      <a:pt x="16" y="22"/>
                      <a:pt x="15" y="26"/>
                      <a:pt x="16" y="26"/>
                    </a:cubicBezTo>
                    <a:cubicBezTo>
                      <a:pt x="17" y="26"/>
                      <a:pt x="23" y="28"/>
                      <a:pt x="23" y="30"/>
                    </a:cubicBezTo>
                    <a:cubicBezTo>
                      <a:pt x="26" y="30"/>
                      <a:pt x="28" y="31"/>
                      <a:pt x="29" y="31"/>
                    </a:cubicBezTo>
                    <a:cubicBezTo>
                      <a:pt x="31" y="31"/>
                      <a:pt x="33" y="30"/>
                      <a:pt x="34" y="29"/>
                    </a:cubicBezTo>
                    <a:cubicBezTo>
                      <a:pt x="35" y="27"/>
                      <a:pt x="38" y="27"/>
                      <a:pt x="39" y="27"/>
                    </a:cubicBezTo>
                    <a:cubicBezTo>
                      <a:pt x="40" y="27"/>
                      <a:pt x="40" y="24"/>
                      <a:pt x="41" y="23"/>
                    </a:cubicBezTo>
                    <a:cubicBezTo>
                      <a:pt x="41" y="22"/>
                      <a:pt x="43" y="19"/>
                      <a:pt x="45" y="19"/>
                    </a:cubicBezTo>
                    <a:cubicBezTo>
                      <a:pt x="46" y="18"/>
                      <a:pt x="46" y="17"/>
                      <a:pt x="48" y="17"/>
                    </a:cubicBezTo>
                    <a:cubicBezTo>
                      <a:pt x="49" y="17"/>
                      <a:pt x="49" y="15"/>
                      <a:pt x="49" y="13"/>
                    </a:cubicBezTo>
                    <a:cubicBezTo>
                      <a:pt x="49" y="12"/>
                      <a:pt x="49" y="12"/>
                      <a:pt x="49" y="11"/>
                    </a:cubicBezTo>
                    <a:cubicBezTo>
                      <a:pt x="48" y="10"/>
                      <a:pt x="46" y="9"/>
                      <a:pt x="45" y="8"/>
                    </a:cubicBezTo>
                    <a:cubicBezTo>
                      <a:pt x="43" y="6"/>
                      <a:pt x="39" y="3"/>
                      <a:pt x="37" y="3"/>
                    </a:cubicBezTo>
                    <a:cubicBezTo>
                      <a:pt x="35" y="4"/>
                      <a:pt x="35" y="0"/>
                      <a:pt x="32" y="2"/>
                    </a:cubicBezTo>
                    <a:cubicBezTo>
                      <a:pt x="29" y="3"/>
                      <a:pt x="23" y="2"/>
                      <a:pt x="21" y="2"/>
                    </a:cubicBezTo>
                    <a:cubicBezTo>
                      <a:pt x="19" y="2"/>
                      <a:pt x="11" y="0"/>
                      <a:pt x="9" y="2"/>
                    </a:cubicBezTo>
                    <a:cubicBezTo>
                      <a:pt x="7" y="3"/>
                      <a:pt x="4" y="3"/>
                      <a:pt x="2" y="3"/>
                    </a:cubicBezTo>
                    <a:cubicBezTo>
                      <a:pt x="3" y="7"/>
                      <a:pt x="3" y="10"/>
                      <a:pt x="1" y="13"/>
                    </a:cubicBezTo>
                    <a:cubicBezTo>
                      <a:pt x="0" y="14"/>
                      <a:pt x="0" y="14"/>
                      <a:pt x="1" y="15"/>
                    </a:cubicBezTo>
                    <a:cubicBezTo>
                      <a:pt x="3" y="15"/>
                      <a:pt x="6" y="14"/>
                      <a:pt x="7"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3" name="Freeform 169"/>
              <p:cNvSpPr>
                <a:spLocks/>
              </p:cNvSpPr>
              <p:nvPr/>
            </p:nvSpPr>
            <p:spPr bwMode="auto">
              <a:xfrm>
                <a:off x="2404" y="2407"/>
                <a:ext cx="58" cy="31"/>
              </a:xfrm>
              <a:custGeom>
                <a:avLst/>
                <a:gdLst>
                  <a:gd name="T0" fmla="*/ 34 w 39"/>
                  <a:gd name="T1" fmla="*/ 8 h 21"/>
                  <a:gd name="T2" fmla="*/ 30 w 39"/>
                  <a:gd name="T3" fmla="*/ 6 h 21"/>
                  <a:gd name="T4" fmla="*/ 30 w 39"/>
                  <a:gd name="T5" fmla="*/ 3 h 21"/>
                  <a:gd name="T6" fmla="*/ 25 w 39"/>
                  <a:gd name="T7" fmla="*/ 0 h 21"/>
                  <a:gd name="T8" fmla="*/ 19 w 39"/>
                  <a:gd name="T9" fmla="*/ 1 h 21"/>
                  <a:gd name="T10" fmla="*/ 12 w 39"/>
                  <a:gd name="T11" fmla="*/ 1 h 21"/>
                  <a:gd name="T12" fmla="*/ 11 w 39"/>
                  <a:gd name="T13" fmla="*/ 2 h 21"/>
                  <a:gd name="T14" fmla="*/ 6 w 39"/>
                  <a:gd name="T15" fmla="*/ 6 h 21"/>
                  <a:gd name="T16" fmla="*/ 1 w 39"/>
                  <a:gd name="T17" fmla="*/ 13 h 21"/>
                  <a:gd name="T18" fmla="*/ 2 w 39"/>
                  <a:gd name="T19" fmla="*/ 16 h 21"/>
                  <a:gd name="T20" fmla="*/ 6 w 39"/>
                  <a:gd name="T21" fmla="*/ 16 h 21"/>
                  <a:gd name="T22" fmla="*/ 7 w 39"/>
                  <a:gd name="T23" fmla="*/ 20 h 21"/>
                  <a:gd name="T24" fmla="*/ 7 w 39"/>
                  <a:gd name="T25" fmla="*/ 20 h 21"/>
                  <a:gd name="T26" fmla="*/ 15 w 39"/>
                  <a:gd name="T27" fmla="*/ 20 h 21"/>
                  <a:gd name="T28" fmla="*/ 19 w 39"/>
                  <a:gd name="T29" fmla="*/ 14 h 21"/>
                  <a:gd name="T30" fmla="*/ 24 w 39"/>
                  <a:gd name="T31" fmla="*/ 19 h 21"/>
                  <a:gd name="T32" fmla="*/ 26 w 39"/>
                  <a:gd name="T33" fmla="*/ 16 h 21"/>
                  <a:gd name="T34" fmla="*/ 29 w 39"/>
                  <a:gd name="T35" fmla="*/ 15 h 21"/>
                  <a:gd name="T36" fmla="*/ 33 w 39"/>
                  <a:gd name="T37" fmla="*/ 14 h 21"/>
                  <a:gd name="T38" fmla="*/ 36 w 39"/>
                  <a:gd name="T39" fmla="*/ 13 h 21"/>
                  <a:gd name="T40" fmla="*/ 37 w 39"/>
                  <a:gd name="T41" fmla="*/ 11 h 21"/>
                  <a:gd name="T42" fmla="*/ 39 w 39"/>
                  <a:gd name="T43" fmla="*/ 9 h 21"/>
                  <a:gd name="T44" fmla="*/ 34 w 39"/>
                  <a:gd name="T4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21">
                    <a:moveTo>
                      <a:pt x="34" y="8"/>
                    </a:moveTo>
                    <a:cubicBezTo>
                      <a:pt x="33" y="9"/>
                      <a:pt x="30" y="7"/>
                      <a:pt x="30" y="6"/>
                    </a:cubicBezTo>
                    <a:cubicBezTo>
                      <a:pt x="30" y="6"/>
                      <a:pt x="30" y="4"/>
                      <a:pt x="30" y="3"/>
                    </a:cubicBezTo>
                    <a:cubicBezTo>
                      <a:pt x="29" y="2"/>
                      <a:pt x="27" y="1"/>
                      <a:pt x="25" y="0"/>
                    </a:cubicBezTo>
                    <a:cubicBezTo>
                      <a:pt x="22" y="0"/>
                      <a:pt x="21" y="0"/>
                      <a:pt x="19" y="1"/>
                    </a:cubicBezTo>
                    <a:cubicBezTo>
                      <a:pt x="18" y="1"/>
                      <a:pt x="14" y="1"/>
                      <a:pt x="12" y="1"/>
                    </a:cubicBezTo>
                    <a:cubicBezTo>
                      <a:pt x="12" y="2"/>
                      <a:pt x="11" y="2"/>
                      <a:pt x="11" y="2"/>
                    </a:cubicBezTo>
                    <a:cubicBezTo>
                      <a:pt x="9" y="2"/>
                      <a:pt x="7" y="4"/>
                      <a:pt x="6" y="6"/>
                    </a:cubicBezTo>
                    <a:cubicBezTo>
                      <a:pt x="6" y="8"/>
                      <a:pt x="2" y="9"/>
                      <a:pt x="1" y="13"/>
                    </a:cubicBezTo>
                    <a:cubicBezTo>
                      <a:pt x="0" y="16"/>
                      <a:pt x="0" y="18"/>
                      <a:pt x="2" y="16"/>
                    </a:cubicBezTo>
                    <a:cubicBezTo>
                      <a:pt x="4" y="13"/>
                      <a:pt x="6" y="14"/>
                      <a:pt x="6" y="16"/>
                    </a:cubicBezTo>
                    <a:cubicBezTo>
                      <a:pt x="6" y="18"/>
                      <a:pt x="8" y="18"/>
                      <a:pt x="7" y="20"/>
                    </a:cubicBezTo>
                    <a:cubicBezTo>
                      <a:pt x="7" y="20"/>
                      <a:pt x="7" y="20"/>
                      <a:pt x="7" y="20"/>
                    </a:cubicBezTo>
                    <a:cubicBezTo>
                      <a:pt x="10" y="20"/>
                      <a:pt x="13" y="20"/>
                      <a:pt x="15" y="20"/>
                    </a:cubicBezTo>
                    <a:cubicBezTo>
                      <a:pt x="16" y="20"/>
                      <a:pt x="18" y="14"/>
                      <a:pt x="19" y="14"/>
                    </a:cubicBezTo>
                    <a:cubicBezTo>
                      <a:pt x="20" y="13"/>
                      <a:pt x="22" y="18"/>
                      <a:pt x="24" y="19"/>
                    </a:cubicBezTo>
                    <a:cubicBezTo>
                      <a:pt x="26" y="21"/>
                      <a:pt x="26" y="18"/>
                      <a:pt x="26" y="16"/>
                    </a:cubicBezTo>
                    <a:cubicBezTo>
                      <a:pt x="26" y="15"/>
                      <a:pt x="28" y="14"/>
                      <a:pt x="29" y="15"/>
                    </a:cubicBezTo>
                    <a:cubicBezTo>
                      <a:pt x="30" y="15"/>
                      <a:pt x="33" y="15"/>
                      <a:pt x="33" y="14"/>
                    </a:cubicBezTo>
                    <a:cubicBezTo>
                      <a:pt x="33" y="12"/>
                      <a:pt x="35" y="13"/>
                      <a:pt x="36" y="13"/>
                    </a:cubicBezTo>
                    <a:cubicBezTo>
                      <a:pt x="37" y="13"/>
                      <a:pt x="37" y="11"/>
                      <a:pt x="37" y="11"/>
                    </a:cubicBezTo>
                    <a:cubicBezTo>
                      <a:pt x="39" y="9"/>
                      <a:pt x="39" y="9"/>
                      <a:pt x="39" y="9"/>
                    </a:cubicBezTo>
                    <a:cubicBezTo>
                      <a:pt x="37" y="8"/>
                      <a:pt x="36" y="8"/>
                      <a:pt x="34" y="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4" name="Freeform 170"/>
              <p:cNvSpPr>
                <a:spLocks/>
              </p:cNvSpPr>
              <p:nvPr/>
            </p:nvSpPr>
            <p:spPr bwMode="auto">
              <a:xfrm>
                <a:off x="2404" y="2407"/>
                <a:ext cx="58" cy="31"/>
              </a:xfrm>
              <a:custGeom>
                <a:avLst/>
                <a:gdLst>
                  <a:gd name="T0" fmla="*/ 34 w 39"/>
                  <a:gd name="T1" fmla="*/ 8 h 21"/>
                  <a:gd name="T2" fmla="*/ 30 w 39"/>
                  <a:gd name="T3" fmla="*/ 6 h 21"/>
                  <a:gd name="T4" fmla="*/ 30 w 39"/>
                  <a:gd name="T5" fmla="*/ 3 h 21"/>
                  <a:gd name="T6" fmla="*/ 25 w 39"/>
                  <a:gd name="T7" fmla="*/ 0 h 21"/>
                  <a:gd name="T8" fmla="*/ 19 w 39"/>
                  <a:gd name="T9" fmla="*/ 1 h 21"/>
                  <a:gd name="T10" fmla="*/ 12 w 39"/>
                  <a:gd name="T11" fmla="*/ 1 h 21"/>
                  <a:gd name="T12" fmla="*/ 11 w 39"/>
                  <a:gd name="T13" fmla="*/ 2 h 21"/>
                  <a:gd name="T14" fmla="*/ 6 w 39"/>
                  <a:gd name="T15" fmla="*/ 6 h 21"/>
                  <a:gd name="T16" fmla="*/ 1 w 39"/>
                  <a:gd name="T17" fmla="*/ 13 h 21"/>
                  <a:gd name="T18" fmla="*/ 2 w 39"/>
                  <a:gd name="T19" fmla="*/ 16 h 21"/>
                  <a:gd name="T20" fmla="*/ 6 w 39"/>
                  <a:gd name="T21" fmla="*/ 16 h 21"/>
                  <a:gd name="T22" fmla="*/ 7 w 39"/>
                  <a:gd name="T23" fmla="*/ 20 h 21"/>
                  <a:gd name="T24" fmla="*/ 7 w 39"/>
                  <a:gd name="T25" fmla="*/ 20 h 21"/>
                  <a:gd name="T26" fmla="*/ 15 w 39"/>
                  <a:gd name="T27" fmla="*/ 20 h 21"/>
                  <a:gd name="T28" fmla="*/ 19 w 39"/>
                  <a:gd name="T29" fmla="*/ 14 h 21"/>
                  <a:gd name="T30" fmla="*/ 24 w 39"/>
                  <a:gd name="T31" fmla="*/ 19 h 21"/>
                  <a:gd name="T32" fmla="*/ 26 w 39"/>
                  <a:gd name="T33" fmla="*/ 16 h 21"/>
                  <a:gd name="T34" fmla="*/ 29 w 39"/>
                  <a:gd name="T35" fmla="*/ 15 h 21"/>
                  <a:gd name="T36" fmla="*/ 33 w 39"/>
                  <a:gd name="T37" fmla="*/ 14 h 21"/>
                  <a:gd name="T38" fmla="*/ 36 w 39"/>
                  <a:gd name="T39" fmla="*/ 13 h 21"/>
                  <a:gd name="T40" fmla="*/ 37 w 39"/>
                  <a:gd name="T41" fmla="*/ 11 h 21"/>
                  <a:gd name="T42" fmla="*/ 39 w 39"/>
                  <a:gd name="T43" fmla="*/ 9 h 21"/>
                  <a:gd name="T44" fmla="*/ 34 w 39"/>
                  <a:gd name="T45"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21">
                    <a:moveTo>
                      <a:pt x="34" y="8"/>
                    </a:moveTo>
                    <a:cubicBezTo>
                      <a:pt x="33" y="9"/>
                      <a:pt x="30" y="7"/>
                      <a:pt x="30" y="6"/>
                    </a:cubicBezTo>
                    <a:cubicBezTo>
                      <a:pt x="30" y="6"/>
                      <a:pt x="30" y="4"/>
                      <a:pt x="30" y="3"/>
                    </a:cubicBezTo>
                    <a:cubicBezTo>
                      <a:pt x="29" y="2"/>
                      <a:pt x="27" y="1"/>
                      <a:pt x="25" y="0"/>
                    </a:cubicBezTo>
                    <a:cubicBezTo>
                      <a:pt x="22" y="0"/>
                      <a:pt x="21" y="0"/>
                      <a:pt x="19" y="1"/>
                    </a:cubicBezTo>
                    <a:cubicBezTo>
                      <a:pt x="18" y="1"/>
                      <a:pt x="14" y="1"/>
                      <a:pt x="12" y="1"/>
                    </a:cubicBezTo>
                    <a:cubicBezTo>
                      <a:pt x="12" y="2"/>
                      <a:pt x="11" y="2"/>
                      <a:pt x="11" y="2"/>
                    </a:cubicBezTo>
                    <a:cubicBezTo>
                      <a:pt x="9" y="2"/>
                      <a:pt x="7" y="4"/>
                      <a:pt x="6" y="6"/>
                    </a:cubicBezTo>
                    <a:cubicBezTo>
                      <a:pt x="6" y="8"/>
                      <a:pt x="2" y="9"/>
                      <a:pt x="1" y="13"/>
                    </a:cubicBezTo>
                    <a:cubicBezTo>
                      <a:pt x="0" y="16"/>
                      <a:pt x="0" y="18"/>
                      <a:pt x="2" y="16"/>
                    </a:cubicBezTo>
                    <a:cubicBezTo>
                      <a:pt x="4" y="13"/>
                      <a:pt x="6" y="14"/>
                      <a:pt x="6" y="16"/>
                    </a:cubicBezTo>
                    <a:cubicBezTo>
                      <a:pt x="6" y="18"/>
                      <a:pt x="8" y="18"/>
                      <a:pt x="7" y="20"/>
                    </a:cubicBezTo>
                    <a:cubicBezTo>
                      <a:pt x="7" y="20"/>
                      <a:pt x="7" y="20"/>
                      <a:pt x="7" y="20"/>
                    </a:cubicBezTo>
                    <a:cubicBezTo>
                      <a:pt x="10" y="20"/>
                      <a:pt x="13" y="20"/>
                      <a:pt x="15" y="20"/>
                    </a:cubicBezTo>
                    <a:cubicBezTo>
                      <a:pt x="16" y="20"/>
                      <a:pt x="18" y="14"/>
                      <a:pt x="19" y="14"/>
                    </a:cubicBezTo>
                    <a:cubicBezTo>
                      <a:pt x="20" y="13"/>
                      <a:pt x="22" y="18"/>
                      <a:pt x="24" y="19"/>
                    </a:cubicBezTo>
                    <a:cubicBezTo>
                      <a:pt x="26" y="21"/>
                      <a:pt x="26" y="18"/>
                      <a:pt x="26" y="16"/>
                    </a:cubicBezTo>
                    <a:cubicBezTo>
                      <a:pt x="26" y="15"/>
                      <a:pt x="28" y="14"/>
                      <a:pt x="29" y="15"/>
                    </a:cubicBezTo>
                    <a:cubicBezTo>
                      <a:pt x="30" y="15"/>
                      <a:pt x="33" y="15"/>
                      <a:pt x="33" y="14"/>
                    </a:cubicBezTo>
                    <a:cubicBezTo>
                      <a:pt x="33" y="12"/>
                      <a:pt x="35" y="13"/>
                      <a:pt x="36" y="13"/>
                    </a:cubicBezTo>
                    <a:cubicBezTo>
                      <a:pt x="37" y="13"/>
                      <a:pt x="37" y="11"/>
                      <a:pt x="37" y="11"/>
                    </a:cubicBezTo>
                    <a:cubicBezTo>
                      <a:pt x="39" y="9"/>
                      <a:pt x="39" y="9"/>
                      <a:pt x="39" y="9"/>
                    </a:cubicBezTo>
                    <a:cubicBezTo>
                      <a:pt x="37" y="8"/>
                      <a:pt x="36" y="8"/>
                      <a:pt x="34" y="8"/>
                    </a:cubicBezTo>
                    <a:close/>
                  </a:path>
                </a:pathLst>
              </a:custGeom>
              <a:grp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5" name="Freeform 171"/>
              <p:cNvSpPr>
                <a:spLocks/>
              </p:cNvSpPr>
              <p:nvPr/>
            </p:nvSpPr>
            <p:spPr bwMode="auto">
              <a:xfrm>
                <a:off x="2403" y="2284"/>
                <a:ext cx="115" cy="130"/>
              </a:xfrm>
              <a:custGeom>
                <a:avLst/>
                <a:gdLst>
                  <a:gd name="T0" fmla="*/ 10 w 77"/>
                  <a:gd name="T1" fmla="*/ 22 h 87"/>
                  <a:gd name="T2" fmla="*/ 5 w 77"/>
                  <a:gd name="T3" fmla="*/ 26 h 87"/>
                  <a:gd name="T4" fmla="*/ 8 w 77"/>
                  <a:gd name="T5" fmla="*/ 31 h 87"/>
                  <a:gd name="T6" fmla="*/ 6 w 77"/>
                  <a:gd name="T7" fmla="*/ 34 h 87"/>
                  <a:gd name="T8" fmla="*/ 2 w 77"/>
                  <a:gd name="T9" fmla="*/ 36 h 87"/>
                  <a:gd name="T10" fmla="*/ 1 w 77"/>
                  <a:gd name="T11" fmla="*/ 40 h 87"/>
                  <a:gd name="T12" fmla="*/ 0 w 77"/>
                  <a:gd name="T13" fmla="*/ 47 h 87"/>
                  <a:gd name="T14" fmla="*/ 2 w 77"/>
                  <a:gd name="T15" fmla="*/ 52 h 87"/>
                  <a:gd name="T16" fmla="*/ 1 w 77"/>
                  <a:gd name="T17" fmla="*/ 55 h 87"/>
                  <a:gd name="T18" fmla="*/ 3 w 77"/>
                  <a:gd name="T19" fmla="*/ 63 h 87"/>
                  <a:gd name="T20" fmla="*/ 5 w 77"/>
                  <a:gd name="T21" fmla="*/ 64 h 87"/>
                  <a:gd name="T22" fmla="*/ 11 w 77"/>
                  <a:gd name="T23" fmla="*/ 66 h 87"/>
                  <a:gd name="T24" fmla="*/ 15 w 77"/>
                  <a:gd name="T25" fmla="*/ 68 h 87"/>
                  <a:gd name="T26" fmla="*/ 17 w 77"/>
                  <a:gd name="T27" fmla="*/ 71 h 87"/>
                  <a:gd name="T28" fmla="*/ 14 w 77"/>
                  <a:gd name="T29" fmla="*/ 78 h 87"/>
                  <a:gd name="T30" fmla="*/ 13 w 77"/>
                  <a:gd name="T31" fmla="*/ 83 h 87"/>
                  <a:gd name="T32" fmla="*/ 20 w 77"/>
                  <a:gd name="T33" fmla="*/ 83 h 87"/>
                  <a:gd name="T34" fmla="*/ 26 w 77"/>
                  <a:gd name="T35" fmla="*/ 82 h 87"/>
                  <a:gd name="T36" fmla="*/ 31 w 77"/>
                  <a:gd name="T37" fmla="*/ 85 h 87"/>
                  <a:gd name="T38" fmla="*/ 32 w 77"/>
                  <a:gd name="T39" fmla="*/ 84 h 87"/>
                  <a:gd name="T40" fmla="*/ 37 w 77"/>
                  <a:gd name="T41" fmla="*/ 85 h 87"/>
                  <a:gd name="T42" fmla="*/ 42 w 77"/>
                  <a:gd name="T43" fmla="*/ 84 h 87"/>
                  <a:gd name="T44" fmla="*/ 47 w 77"/>
                  <a:gd name="T45" fmla="*/ 84 h 87"/>
                  <a:gd name="T46" fmla="*/ 56 w 77"/>
                  <a:gd name="T47" fmla="*/ 82 h 87"/>
                  <a:gd name="T48" fmla="*/ 59 w 77"/>
                  <a:gd name="T49" fmla="*/ 80 h 87"/>
                  <a:gd name="T50" fmla="*/ 63 w 77"/>
                  <a:gd name="T51" fmla="*/ 74 h 87"/>
                  <a:gd name="T52" fmla="*/ 67 w 77"/>
                  <a:gd name="T53" fmla="*/ 70 h 87"/>
                  <a:gd name="T54" fmla="*/ 58 w 77"/>
                  <a:gd name="T55" fmla="*/ 64 h 87"/>
                  <a:gd name="T56" fmla="*/ 56 w 77"/>
                  <a:gd name="T57" fmla="*/ 57 h 87"/>
                  <a:gd name="T58" fmla="*/ 55 w 77"/>
                  <a:gd name="T59" fmla="*/ 52 h 87"/>
                  <a:gd name="T60" fmla="*/ 64 w 77"/>
                  <a:gd name="T61" fmla="*/ 49 h 87"/>
                  <a:gd name="T62" fmla="*/ 71 w 77"/>
                  <a:gd name="T63" fmla="*/ 45 h 87"/>
                  <a:gd name="T64" fmla="*/ 76 w 77"/>
                  <a:gd name="T65" fmla="*/ 45 h 87"/>
                  <a:gd name="T66" fmla="*/ 76 w 77"/>
                  <a:gd name="T67" fmla="*/ 40 h 87"/>
                  <a:gd name="T68" fmla="*/ 74 w 77"/>
                  <a:gd name="T69" fmla="*/ 34 h 87"/>
                  <a:gd name="T70" fmla="*/ 72 w 77"/>
                  <a:gd name="T71" fmla="*/ 29 h 87"/>
                  <a:gd name="T72" fmla="*/ 71 w 77"/>
                  <a:gd name="T73" fmla="*/ 25 h 87"/>
                  <a:gd name="T74" fmla="*/ 70 w 77"/>
                  <a:gd name="T75" fmla="*/ 21 h 87"/>
                  <a:gd name="T76" fmla="*/ 70 w 77"/>
                  <a:gd name="T77" fmla="*/ 12 h 87"/>
                  <a:gd name="T78" fmla="*/ 70 w 77"/>
                  <a:gd name="T79" fmla="*/ 11 h 87"/>
                  <a:gd name="T80" fmla="*/ 69 w 77"/>
                  <a:gd name="T81" fmla="*/ 10 h 87"/>
                  <a:gd name="T82" fmla="*/ 64 w 77"/>
                  <a:gd name="T83" fmla="*/ 7 h 87"/>
                  <a:gd name="T84" fmla="*/ 65 w 77"/>
                  <a:gd name="T85" fmla="*/ 3 h 87"/>
                  <a:gd name="T86" fmla="*/ 57 w 77"/>
                  <a:gd name="T87" fmla="*/ 5 h 87"/>
                  <a:gd name="T88" fmla="*/ 48 w 77"/>
                  <a:gd name="T89" fmla="*/ 10 h 87"/>
                  <a:gd name="T90" fmla="*/ 43 w 77"/>
                  <a:gd name="T91" fmla="*/ 7 h 87"/>
                  <a:gd name="T92" fmla="*/ 40 w 77"/>
                  <a:gd name="T93" fmla="*/ 5 h 87"/>
                  <a:gd name="T94" fmla="*/ 34 w 77"/>
                  <a:gd name="T95" fmla="*/ 2 h 87"/>
                  <a:gd name="T96" fmla="*/ 33 w 77"/>
                  <a:gd name="T97" fmla="*/ 0 h 87"/>
                  <a:gd name="T98" fmla="*/ 30 w 77"/>
                  <a:gd name="T99" fmla="*/ 0 h 87"/>
                  <a:gd name="T100" fmla="*/ 22 w 77"/>
                  <a:gd name="T101" fmla="*/ 0 h 87"/>
                  <a:gd name="T102" fmla="*/ 24 w 77"/>
                  <a:gd name="T103" fmla="*/ 4 h 87"/>
                  <a:gd name="T104" fmla="*/ 26 w 77"/>
                  <a:gd name="T105" fmla="*/ 11 h 87"/>
                  <a:gd name="T106" fmla="*/ 23 w 77"/>
                  <a:gd name="T107" fmla="*/ 14 h 87"/>
                  <a:gd name="T108" fmla="*/ 16 w 77"/>
                  <a:gd name="T109" fmla="*/ 14 h 87"/>
                  <a:gd name="T110" fmla="*/ 10 w 77"/>
                  <a:gd name="T111" fmla="*/ 15 h 87"/>
                  <a:gd name="T112" fmla="*/ 9 w 77"/>
                  <a:gd name="T113" fmla="*/ 16 h 87"/>
                  <a:gd name="T114" fmla="*/ 10 w 77"/>
                  <a:gd name="T115" fmla="*/ 2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87">
                    <a:moveTo>
                      <a:pt x="10" y="22"/>
                    </a:moveTo>
                    <a:cubicBezTo>
                      <a:pt x="8" y="25"/>
                      <a:pt x="5" y="26"/>
                      <a:pt x="5" y="26"/>
                    </a:cubicBezTo>
                    <a:cubicBezTo>
                      <a:pt x="6" y="27"/>
                      <a:pt x="9" y="30"/>
                      <a:pt x="8" y="31"/>
                    </a:cubicBezTo>
                    <a:cubicBezTo>
                      <a:pt x="7" y="32"/>
                      <a:pt x="6" y="31"/>
                      <a:pt x="6" y="34"/>
                    </a:cubicBezTo>
                    <a:cubicBezTo>
                      <a:pt x="6" y="36"/>
                      <a:pt x="3" y="36"/>
                      <a:pt x="2" y="36"/>
                    </a:cubicBezTo>
                    <a:cubicBezTo>
                      <a:pt x="0" y="36"/>
                      <a:pt x="2" y="38"/>
                      <a:pt x="1" y="40"/>
                    </a:cubicBezTo>
                    <a:cubicBezTo>
                      <a:pt x="0" y="42"/>
                      <a:pt x="0" y="45"/>
                      <a:pt x="0" y="47"/>
                    </a:cubicBezTo>
                    <a:cubicBezTo>
                      <a:pt x="0" y="48"/>
                      <a:pt x="3" y="51"/>
                      <a:pt x="2" y="52"/>
                    </a:cubicBezTo>
                    <a:cubicBezTo>
                      <a:pt x="2" y="53"/>
                      <a:pt x="0" y="54"/>
                      <a:pt x="1" y="55"/>
                    </a:cubicBezTo>
                    <a:cubicBezTo>
                      <a:pt x="1" y="56"/>
                      <a:pt x="3" y="58"/>
                      <a:pt x="3" y="63"/>
                    </a:cubicBezTo>
                    <a:cubicBezTo>
                      <a:pt x="4" y="63"/>
                      <a:pt x="5" y="63"/>
                      <a:pt x="5" y="64"/>
                    </a:cubicBezTo>
                    <a:cubicBezTo>
                      <a:pt x="6" y="65"/>
                      <a:pt x="8" y="66"/>
                      <a:pt x="11" y="66"/>
                    </a:cubicBezTo>
                    <a:cubicBezTo>
                      <a:pt x="13" y="66"/>
                      <a:pt x="14" y="68"/>
                      <a:pt x="15" y="68"/>
                    </a:cubicBezTo>
                    <a:cubicBezTo>
                      <a:pt x="16" y="68"/>
                      <a:pt x="20" y="69"/>
                      <a:pt x="17" y="71"/>
                    </a:cubicBezTo>
                    <a:cubicBezTo>
                      <a:pt x="15" y="73"/>
                      <a:pt x="14" y="75"/>
                      <a:pt x="14" y="78"/>
                    </a:cubicBezTo>
                    <a:cubicBezTo>
                      <a:pt x="13" y="79"/>
                      <a:pt x="13" y="82"/>
                      <a:pt x="13" y="83"/>
                    </a:cubicBezTo>
                    <a:cubicBezTo>
                      <a:pt x="15" y="83"/>
                      <a:pt x="19" y="83"/>
                      <a:pt x="20" y="83"/>
                    </a:cubicBezTo>
                    <a:cubicBezTo>
                      <a:pt x="22" y="82"/>
                      <a:pt x="23" y="82"/>
                      <a:pt x="26" y="82"/>
                    </a:cubicBezTo>
                    <a:cubicBezTo>
                      <a:pt x="28" y="83"/>
                      <a:pt x="30" y="84"/>
                      <a:pt x="31" y="85"/>
                    </a:cubicBezTo>
                    <a:cubicBezTo>
                      <a:pt x="31" y="84"/>
                      <a:pt x="31" y="84"/>
                      <a:pt x="32" y="84"/>
                    </a:cubicBezTo>
                    <a:cubicBezTo>
                      <a:pt x="34" y="83"/>
                      <a:pt x="36" y="87"/>
                      <a:pt x="37" y="85"/>
                    </a:cubicBezTo>
                    <a:cubicBezTo>
                      <a:pt x="38" y="83"/>
                      <a:pt x="41" y="83"/>
                      <a:pt x="42" y="84"/>
                    </a:cubicBezTo>
                    <a:cubicBezTo>
                      <a:pt x="43" y="85"/>
                      <a:pt x="45" y="85"/>
                      <a:pt x="47" y="84"/>
                    </a:cubicBezTo>
                    <a:cubicBezTo>
                      <a:pt x="48" y="82"/>
                      <a:pt x="54" y="82"/>
                      <a:pt x="56" y="82"/>
                    </a:cubicBezTo>
                    <a:cubicBezTo>
                      <a:pt x="57" y="83"/>
                      <a:pt x="60" y="84"/>
                      <a:pt x="59" y="80"/>
                    </a:cubicBezTo>
                    <a:cubicBezTo>
                      <a:pt x="58" y="75"/>
                      <a:pt x="62" y="76"/>
                      <a:pt x="63" y="74"/>
                    </a:cubicBezTo>
                    <a:cubicBezTo>
                      <a:pt x="63" y="73"/>
                      <a:pt x="68" y="72"/>
                      <a:pt x="67" y="70"/>
                    </a:cubicBezTo>
                    <a:cubicBezTo>
                      <a:pt x="67" y="69"/>
                      <a:pt x="60" y="65"/>
                      <a:pt x="58" y="64"/>
                    </a:cubicBezTo>
                    <a:cubicBezTo>
                      <a:pt x="56" y="62"/>
                      <a:pt x="56" y="58"/>
                      <a:pt x="56" y="57"/>
                    </a:cubicBezTo>
                    <a:cubicBezTo>
                      <a:pt x="55" y="55"/>
                      <a:pt x="52" y="53"/>
                      <a:pt x="55" y="52"/>
                    </a:cubicBezTo>
                    <a:cubicBezTo>
                      <a:pt x="57" y="51"/>
                      <a:pt x="62" y="50"/>
                      <a:pt x="64" y="49"/>
                    </a:cubicBezTo>
                    <a:cubicBezTo>
                      <a:pt x="66" y="47"/>
                      <a:pt x="70" y="46"/>
                      <a:pt x="71" y="45"/>
                    </a:cubicBezTo>
                    <a:cubicBezTo>
                      <a:pt x="72" y="44"/>
                      <a:pt x="75" y="46"/>
                      <a:pt x="76" y="45"/>
                    </a:cubicBezTo>
                    <a:cubicBezTo>
                      <a:pt x="76" y="44"/>
                      <a:pt x="77" y="42"/>
                      <a:pt x="76" y="40"/>
                    </a:cubicBezTo>
                    <a:cubicBezTo>
                      <a:pt x="75" y="39"/>
                      <a:pt x="74" y="37"/>
                      <a:pt x="74" y="34"/>
                    </a:cubicBezTo>
                    <a:cubicBezTo>
                      <a:pt x="73" y="30"/>
                      <a:pt x="72" y="30"/>
                      <a:pt x="72" y="29"/>
                    </a:cubicBezTo>
                    <a:cubicBezTo>
                      <a:pt x="72" y="27"/>
                      <a:pt x="72" y="26"/>
                      <a:pt x="71" y="25"/>
                    </a:cubicBezTo>
                    <a:cubicBezTo>
                      <a:pt x="69" y="24"/>
                      <a:pt x="69" y="23"/>
                      <a:pt x="70" y="21"/>
                    </a:cubicBezTo>
                    <a:cubicBezTo>
                      <a:pt x="71" y="19"/>
                      <a:pt x="71" y="14"/>
                      <a:pt x="70" y="12"/>
                    </a:cubicBezTo>
                    <a:cubicBezTo>
                      <a:pt x="70" y="12"/>
                      <a:pt x="70" y="12"/>
                      <a:pt x="70" y="11"/>
                    </a:cubicBezTo>
                    <a:cubicBezTo>
                      <a:pt x="70" y="11"/>
                      <a:pt x="70" y="11"/>
                      <a:pt x="69" y="10"/>
                    </a:cubicBezTo>
                    <a:cubicBezTo>
                      <a:pt x="69" y="8"/>
                      <a:pt x="68" y="7"/>
                      <a:pt x="64" y="7"/>
                    </a:cubicBezTo>
                    <a:cubicBezTo>
                      <a:pt x="61" y="7"/>
                      <a:pt x="66" y="4"/>
                      <a:pt x="65" y="3"/>
                    </a:cubicBezTo>
                    <a:cubicBezTo>
                      <a:pt x="64" y="1"/>
                      <a:pt x="61" y="6"/>
                      <a:pt x="57" y="5"/>
                    </a:cubicBezTo>
                    <a:cubicBezTo>
                      <a:pt x="54" y="4"/>
                      <a:pt x="51" y="8"/>
                      <a:pt x="48" y="10"/>
                    </a:cubicBezTo>
                    <a:cubicBezTo>
                      <a:pt x="45" y="12"/>
                      <a:pt x="41" y="10"/>
                      <a:pt x="43" y="7"/>
                    </a:cubicBezTo>
                    <a:cubicBezTo>
                      <a:pt x="45" y="4"/>
                      <a:pt x="43" y="4"/>
                      <a:pt x="40" y="5"/>
                    </a:cubicBezTo>
                    <a:cubicBezTo>
                      <a:pt x="37" y="6"/>
                      <a:pt x="34" y="5"/>
                      <a:pt x="34" y="2"/>
                    </a:cubicBezTo>
                    <a:cubicBezTo>
                      <a:pt x="34" y="2"/>
                      <a:pt x="34" y="1"/>
                      <a:pt x="33" y="0"/>
                    </a:cubicBezTo>
                    <a:cubicBezTo>
                      <a:pt x="32" y="1"/>
                      <a:pt x="31" y="1"/>
                      <a:pt x="30" y="0"/>
                    </a:cubicBezTo>
                    <a:cubicBezTo>
                      <a:pt x="29" y="0"/>
                      <a:pt x="26" y="0"/>
                      <a:pt x="22" y="0"/>
                    </a:cubicBezTo>
                    <a:cubicBezTo>
                      <a:pt x="23" y="1"/>
                      <a:pt x="25" y="3"/>
                      <a:pt x="24" y="4"/>
                    </a:cubicBezTo>
                    <a:cubicBezTo>
                      <a:pt x="23" y="6"/>
                      <a:pt x="25" y="8"/>
                      <a:pt x="26" y="11"/>
                    </a:cubicBezTo>
                    <a:cubicBezTo>
                      <a:pt x="28" y="14"/>
                      <a:pt x="23" y="12"/>
                      <a:pt x="23" y="14"/>
                    </a:cubicBezTo>
                    <a:cubicBezTo>
                      <a:pt x="22" y="17"/>
                      <a:pt x="18" y="14"/>
                      <a:pt x="16" y="14"/>
                    </a:cubicBezTo>
                    <a:cubicBezTo>
                      <a:pt x="15" y="13"/>
                      <a:pt x="10" y="13"/>
                      <a:pt x="10" y="15"/>
                    </a:cubicBezTo>
                    <a:cubicBezTo>
                      <a:pt x="10" y="15"/>
                      <a:pt x="10" y="16"/>
                      <a:pt x="9" y="16"/>
                    </a:cubicBezTo>
                    <a:cubicBezTo>
                      <a:pt x="10" y="19"/>
                      <a:pt x="10" y="21"/>
                      <a:pt x="10" y="2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6" name="Freeform 172"/>
              <p:cNvSpPr>
                <a:spLocks/>
              </p:cNvSpPr>
              <p:nvPr/>
            </p:nvSpPr>
            <p:spPr bwMode="auto">
              <a:xfrm>
                <a:off x="2403" y="2284"/>
                <a:ext cx="115" cy="130"/>
              </a:xfrm>
              <a:custGeom>
                <a:avLst/>
                <a:gdLst>
                  <a:gd name="T0" fmla="*/ 10 w 77"/>
                  <a:gd name="T1" fmla="*/ 22 h 87"/>
                  <a:gd name="T2" fmla="*/ 5 w 77"/>
                  <a:gd name="T3" fmla="*/ 26 h 87"/>
                  <a:gd name="T4" fmla="*/ 8 w 77"/>
                  <a:gd name="T5" fmla="*/ 31 h 87"/>
                  <a:gd name="T6" fmla="*/ 6 w 77"/>
                  <a:gd name="T7" fmla="*/ 34 h 87"/>
                  <a:gd name="T8" fmla="*/ 2 w 77"/>
                  <a:gd name="T9" fmla="*/ 36 h 87"/>
                  <a:gd name="T10" fmla="*/ 1 w 77"/>
                  <a:gd name="T11" fmla="*/ 40 h 87"/>
                  <a:gd name="T12" fmla="*/ 0 w 77"/>
                  <a:gd name="T13" fmla="*/ 47 h 87"/>
                  <a:gd name="T14" fmla="*/ 2 w 77"/>
                  <a:gd name="T15" fmla="*/ 52 h 87"/>
                  <a:gd name="T16" fmla="*/ 1 w 77"/>
                  <a:gd name="T17" fmla="*/ 55 h 87"/>
                  <a:gd name="T18" fmla="*/ 3 w 77"/>
                  <a:gd name="T19" fmla="*/ 63 h 87"/>
                  <a:gd name="T20" fmla="*/ 5 w 77"/>
                  <a:gd name="T21" fmla="*/ 64 h 87"/>
                  <a:gd name="T22" fmla="*/ 11 w 77"/>
                  <a:gd name="T23" fmla="*/ 66 h 87"/>
                  <a:gd name="T24" fmla="*/ 15 w 77"/>
                  <a:gd name="T25" fmla="*/ 68 h 87"/>
                  <a:gd name="T26" fmla="*/ 17 w 77"/>
                  <a:gd name="T27" fmla="*/ 71 h 87"/>
                  <a:gd name="T28" fmla="*/ 14 w 77"/>
                  <a:gd name="T29" fmla="*/ 78 h 87"/>
                  <a:gd name="T30" fmla="*/ 13 w 77"/>
                  <a:gd name="T31" fmla="*/ 83 h 87"/>
                  <a:gd name="T32" fmla="*/ 20 w 77"/>
                  <a:gd name="T33" fmla="*/ 83 h 87"/>
                  <a:gd name="T34" fmla="*/ 26 w 77"/>
                  <a:gd name="T35" fmla="*/ 82 h 87"/>
                  <a:gd name="T36" fmla="*/ 31 w 77"/>
                  <a:gd name="T37" fmla="*/ 85 h 87"/>
                  <a:gd name="T38" fmla="*/ 32 w 77"/>
                  <a:gd name="T39" fmla="*/ 84 h 87"/>
                  <a:gd name="T40" fmla="*/ 37 w 77"/>
                  <a:gd name="T41" fmla="*/ 85 h 87"/>
                  <a:gd name="T42" fmla="*/ 42 w 77"/>
                  <a:gd name="T43" fmla="*/ 84 h 87"/>
                  <a:gd name="T44" fmla="*/ 47 w 77"/>
                  <a:gd name="T45" fmla="*/ 84 h 87"/>
                  <a:gd name="T46" fmla="*/ 56 w 77"/>
                  <a:gd name="T47" fmla="*/ 82 h 87"/>
                  <a:gd name="T48" fmla="*/ 59 w 77"/>
                  <a:gd name="T49" fmla="*/ 80 h 87"/>
                  <a:gd name="T50" fmla="*/ 63 w 77"/>
                  <a:gd name="T51" fmla="*/ 74 h 87"/>
                  <a:gd name="T52" fmla="*/ 67 w 77"/>
                  <a:gd name="T53" fmla="*/ 70 h 87"/>
                  <a:gd name="T54" fmla="*/ 58 w 77"/>
                  <a:gd name="T55" fmla="*/ 64 h 87"/>
                  <a:gd name="T56" fmla="*/ 56 w 77"/>
                  <a:gd name="T57" fmla="*/ 57 h 87"/>
                  <a:gd name="T58" fmla="*/ 55 w 77"/>
                  <a:gd name="T59" fmla="*/ 52 h 87"/>
                  <a:gd name="T60" fmla="*/ 64 w 77"/>
                  <a:gd name="T61" fmla="*/ 49 h 87"/>
                  <a:gd name="T62" fmla="*/ 71 w 77"/>
                  <a:gd name="T63" fmla="*/ 45 h 87"/>
                  <a:gd name="T64" fmla="*/ 76 w 77"/>
                  <a:gd name="T65" fmla="*/ 45 h 87"/>
                  <a:gd name="T66" fmla="*/ 76 w 77"/>
                  <a:gd name="T67" fmla="*/ 40 h 87"/>
                  <a:gd name="T68" fmla="*/ 74 w 77"/>
                  <a:gd name="T69" fmla="*/ 34 h 87"/>
                  <a:gd name="T70" fmla="*/ 72 w 77"/>
                  <a:gd name="T71" fmla="*/ 29 h 87"/>
                  <a:gd name="T72" fmla="*/ 71 w 77"/>
                  <a:gd name="T73" fmla="*/ 25 h 87"/>
                  <a:gd name="T74" fmla="*/ 70 w 77"/>
                  <a:gd name="T75" fmla="*/ 21 h 87"/>
                  <a:gd name="T76" fmla="*/ 70 w 77"/>
                  <a:gd name="T77" fmla="*/ 12 h 87"/>
                  <a:gd name="T78" fmla="*/ 70 w 77"/>
                  <a:gd name="T79" fmla="*/ 11 h 87"/>
                  <a:gd name="T80" fmla="*/ 69 w 77"/>
                  <a:gd name="T81" fmla="*/ 10 h 87"/>
                  <a:gd name="T82" fmla="*/ 64 w 77"/>
                  <a:gd name="T83" fmla="*/ 7 h 87"/>
                  <a:gd name="T84" fmla="*/ 65 w 77"/>
                  <a:gd name="T85" fmla="*/ 3 h 87"/>
                  <a:gd name="T86" fmla="*/ 57 w 77"/>
                  <a:gd name="T87" fmla="*/ 5 h 87"/>
                  <a:gd name="T88" fmla="*/ 48 w 77"/>
                  <a:gd name="T89" fmla="*/ 10 h 87"/>
                  <a:gd name="T90" fmla="*/ 43 w 77"/>
                  <a:gd name="T91" fmla="*/ 7 h 87"/>
                  <a:gd name="T92" fmla="*/ 40 w 77"/>
                  <a:gd name="T93" fmla="*/ 5 h 87"/>
                  <a:gd name="T94" fmla="*/ 34 w 77"/>
                  <a:gd name="T95" fmla="*/ 2 h 87"/>
                  <a:gd name="T96" fmla="*/ 33 w 77"/>
                  <a:gd name="T97" fmla="*/ 0 h 87"/>
                  <a:gd name="T98" fmla="*/ 30 w 77"/>
                  <a:gd name="T99" fmla="*/ 0 h 87"/>
                  <a:gd name="T100" fmla="*/ 22 w 77"/>
                  <a:gd name="T101" fmla="*/ 0 h 87"/>
                  <a:gd name="T102" fmla="*/ 24 w 77"/>
                  <a:gd name="T103" fmla="*/ 4 h 87"/>
                  <a:gd name="T104" fmla="*/ 26 w 77"/>
                  <a:gd name="T105" fmla="*/ 11 h 87"/>
                  <a:gd name="T106" fmla="*/ 23 w 77"/>
                  <a:gd name="T107" fmla="*/ 14 h 87"/>
                  <a:gd name="T108" fmla="*/ 16 w 77"/>
                  <a:gd name="T109" fmla="*/ 14 h 87"/>
                  <a:gd name="T110" fmla="*/ 10 w 77"/>
                  <a:gd name="T111" fmla="*/ 15 h 87"/>
                  <a:gd name="T112" fmla="*/ 9 w 77"/>
                  <a:gd name="T113" fmla="*/ 16 h 87"/>
                  <a:gd name="T114" fmla="*/ 10 w 77"/>
                  <a:gd name="T115" fmla="*/ 2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 h="87">
                    <a:moveTo>
                      <a:pt x="10" y="22"/>
                    </a:moveTo>
                    <a:cubicBezTo>
                      <a:pt x="8" y="25"/>
                      <a:pt x="5" y="26"/>
                      <a:pt x="5" y="26"/>
                    </a:cubicBezTo>
                    <a:cubicBezTo>
                      <a:pt x="6" y="27"/>
                      <a:pt x="9" y="30"/>
                      <a:pt x="8" y="31"/>
                    </a:cubicBezTo>
                    <a:cubicBezTo>
                      <a:pt x="7" y="32"/>
                      <a:pt x="6" y="31"/>
                      <a:pt x="6" y="34"/>
                    </a:cubicBezTo>
                    <a:cubicBezTo>
                      <a:pt x="6" y="36"/>
                      <a:pt x="3" y="36"/>
                      <a:pt x="2" y="36"/>
                    </a:cubicBezTo>
                    <a:cubicBezTo>
                      <a:pt x="0" y="36"/>
                      <a:pt x="2" y="38"/>
                      <a:pt x="1" y="40"/>
                    </a:cubicBezTo>
                    <a:cubicBezTo>
                      <a:pt x="0" y="42"/>
                      <a:pt x="0" y="45"/>
                      <a:pt x="0" y="47"/>
                    </a:cubicBezTo>
                    <a:cubicBezTo>
                      <a:pt x="0" y="48"/>
                      <a:pt x="3" y="51"/>
                      <a:pt x="2" y="52"/>
                    </a:cubicBezTo>
                    <a:cubicBezTo>
                      <a:pt x="2" y="53"/>
                      <a:pt x="0" y="54"/>
                      <a:pt x="1" y="55"/>
                    </a:cubicBezTo>
                    <a:cubicBezTo>
                      <a:pt x="1" y="56"/>
                      <a:pt x="3" y="58"/>
                      <a:pt x="3" y="63"/>
                    </a:cubicBezTo>
                    <a:cubicBezTo>
                      <a:pt x="4" y="63"/>
                      <a:pt x="5" y="63"/>
                      <a:pt x="5" y="64"/>
                    </a:cubicBezTo>
                    <a:cubicBezTo>
                      <a:pt x="6" y="65"/>
                      <a:pt x="8" y="66"/>
                      <a:pt x="11" y="66"/>
                    </a:cubicBezTo>
                    <a:cubicBezTo>
                      <a:pt x="13" y="66"/>
                      <a:pt x="14" y="68"/>
                      <a:pt x="15" y="68"/>
                    </a:cubicBezTo>
                    <a:cubicBezTo>
                      <a:pt x="16" y="68"/>
                      <a:pt x="20" y="69"/>
                      <a:pt x="17" y="71"/>
                    </a:cubicBezTo>
                    <a:cubicBezTo>
                      <a:pt x="15" y="73"/>
                      <a:pt x="14" y="75"/>
                      <a:pt x="14" y="78"/>
                    </a:cubicBezTo>
                    <a:cubicBezTo>
                      <a:pt x="13" y="79"/>
                      <a:pt x="13" y="82"/>
                      <a:pt x="13" y="83"/>
                    </a:cubicBezTo>
                    <a:cubicBezTo>
                      <a:pt x="15" y="83"/>
                      <a:pt x="19" y="83"/>
                      <a:pt x="20" y="83"/>
                    </a:cubicBezTo>
                    <a:cubicBezTo>
                      <a:pt x="22" y="82"/>
                      <a:pt x="23" y="82"/>
                      <a:pt x="26" y="82"/>
                    </a:cubicBezTo>
                    <a:cubicBezTo>
                      <a:pt x="28" y="83"/>
                      <a:pt x="30" y="84"/>
                      <a:pt x="31" y="85"/>
                    </a:cubicBezTo>
                    <a:cubicBezTo>
                      <a:pt x="31" y="84"/>
                      <a:pt x="31" y="84"/>
                      <a:pt x="32" y="84"/>
                    </a:cubicBezTo>
                    <a:cubicBezTo>
                      <a:pt x="34" y="83"/>
                      <a:pt x="36" y="87"/>
                      <a:pt x="37" y="85"/>
                    </a:cubicBezTo>
                    <a:cubicBezTo>
                      <a:pt x="38" y="83"/>
                      <a:pt x="41" y="83"/>
                      <a:pt x="42" y="84"/>
                    </a:cubicBezTo>
                    <a:cubicBezTo>
                      <a:pt x="43" y="85"/>
                      <a:pt x="45" y="85"/>
                      <a:pt x="47" y="84"/>
                    </a:cubicBezTo>
                    <a:cubicBezTo>
                      <a:pt x="48" y="82"/>
                      <a:pt x="54" y="82"/>
                      <a:pt x="56" y="82"/>
                    </a:cubicBezTo>
                    <a:cubicBezTo>
                      <a:pt x="57" y="83"/>
                      <a:pt x="60" y="84"/>
                      <a:pt x="59" y="80"/>
                    </a:cubicBezTo>
                    <a:cubicBezTo>
                      <a:pt x="58" y="75"/>
                      <a:pt x="62" y="76"/>
                      <a:pt x="63" y="74"/>
                    </a:cubicBezTo>
                    <a:cubicBezTo>
                      <a:pt x="63" y="73"/>
                      <a:pt x="68" y="72"/>
                      <a:pt x="67" y="70"/>
                    </a:cubicBezTo>
                    <a:cubicBezTo>
                      <a:pt x="67" y="69"/>
                      <a:pt x="60" y="65"/>
                      <a:pt x="58" y="64"/>
                    </a:cubicBezTo>
                    <a:cubicBezTo>
                      <a:pt x="56" y="62"/>
                      <a:pt x="56" y="58"/>
                      <a:pt x="56" y="57"/>
                    </a:cubicBezTo>
                    <a:cubicBezTo>
                      <a:pt x="55" y="55"/>
                      <a:pt x="52" y="53"/>
                      <a:pt x="55" y="52"/>
                    </a:cubicBezTo>
                    <a:cubicBezTo>
                      <a:pt x="57" y="51"/>
                      <a:pt x="62" y="50"/>
                      <a:pt x="64" y="49"/>
                    </a:cubicBezTo>
                    <a:cubicBezTo>
                      <a:pt x="66" y="47"/>
                      <a:pt x="70" y="46"/>
                      <a:pt x="71" y="45"/>
                    </a:cubicBezTo>
                    <a:cubicBezTo>
                      <a:pt x="72" y="44"/>
                      <a:pt x="75" y="46"/>
                      <a:pt x="76" y="45"/>
                    </a:cubicBezTo>
                    <a:cubicBezTo>
                      <a:pt x="76" y="44"/>
                      <a:pt x="77" y="42"/>
                      <a:pt x="76" y="40"/>
                    </a:cubicBezTo>
                    <a:cubicBezTo>
                      <a:pt x="75" y="39"/>
                      <a:pt x="74" y="37"/>
                      <a:pt x="74" y="34"/>
                    </a:cubicBezTo>
                    <a:cubicBezTo>
                      <a:pt x="73" y="30"/>
                      <a:pt x="72" y="30"/>
                      <a:pt x="72" y="29"/>
                    </a:cubicBezTo>
                    <a:cubicBezTo>
                      <a:pt x="72" y="27"/>
                      <a:pt x="72" y="26"/>
                      <a:pt x="71" y="25"/>
                    </a:cubicBezTo>
                    <a:cubicBezTo>
                      <a:pt x="69" y="24"/>
                      <a:pt x="69" y="23"/>
                      <a:pt x="70" y="21"/>
                    </a:cubicBezTo>
                    <a:cubicBezTo>
                      <a:pt x="71" y="19"/>
                      <a:pt x="71" y="14"/>
                      <a:pt x="70" y="12"/>
                    </a:cubicBezTo>
                    <a:cubicBezTo>
                      <a:pt x="70" y="12"/>
                      <a:pt x="70" y="12"/>
                      <a:pt x="70" y="11"/>
                    </a:cubicBezTo>
                    <a:cubicBezTo>
                      <a:pt x="70" y="11"/>
                      <a:pt x="70" y="11"/>
                      <a:pt x="69" y="10"/>
                    </a:cubicBezTo>
                    <a:cubicBezTo>
                      <a:pt x="69" y="8"/>
                      <a:pt x="68" y="7"/>
                      <a:pt x="64" y="7"/>
                    </a:cubicBezTo>
                    <a:cubicBezTo>
                      <a:pt x="61" y="7"/>
                      <a:pt x="66" y="4"/>
                      <a:pt x="65" y="3"/>
                    </a:cubicBezTo>
                    <a:cubicBezTo>
                      <a:pt x="64" y="1"/>
                      <a:pt x="61" y="6"/>
                      <a:pt x="57" y="5"/>
                    </a:cubicBezTo>
                    <a:cubicBezTo>
                      <a:pt x="54" y="4"/>
                      <a:pt x="51" y="8"/>
                      <a:pt x="48" y="10"/>
                    </a:cubicBezTo>
                    <a:cubicBezTo>
                      <a:pt x="45" y="12"/>
                      <a:pt x="41" y="10"/>
                      <a:pt x="43" y="7"/>
                    </a:cubicBezTo>
                    <a:cubicBezTo>
                      <a:pt x="45" y="4"/>
                      <a:pt x="43" y="4"/>
                      <a:pt x="40" y="5"/>
                    </a:cubicBezTo>
                    <a:cubicBezTo>
                      <a:pt x="37" y="6"/>
                      <a:pt x="34" y="5"/>
                      <a:pt x="34" y="2"/>
                    </a:cubicBezTo>
                    <a:cubicBezTo>
                      <a:pt x="34" y="2"/>
                      <a:pt x="34" y="1"/>
                      <a:pt x="33" y="0"/>
                    </a:cubicBezTo>
                    <a:cubicBezTo>
                      <a:pt x="32" y="1"/>
                      <a:pt x="31" y="1"/>
                      <a:pt x="30" y="0"/>
                    </a:cubicBezTo>
                    <a:cubicBezTo>
                      <a:pt x="29" y="0"/>
                      <a:pt x="26" y="0"/>
                      <a:pt x="22" y="0"/>
                    </a:cubicBezTo>
                    <a:cubicBezTo>
                      <a:pt x="23" y="1"/>
                      <a:pt x="25" y="3"/>
                      <a:pt x="24" y="4"/>
                    </a:cubicBezTo>
                    <a:cubicBezTo>
                      <a:pt x="23" y="6"/>
                      <a:pt x="25" y="8"/>
                      <a:pt x="26" y="11"/>
                    </a:cubicBezTo>
                    <a:cubicBezTo>
                      <a:pt x="28" y="14"/>
                      <a:pt x="23" y="12"/>
                      <a:pt x="23" y="14"/>
                    </a:cubicBezTo>
                    <a:cubicBezTo>
                      <a:pt x="22" y="17"/>
                      <a:pt x="18" y="14"/>
                      <a:pt x="16" y="14"/>
                    </a:cubicBezTo>
                    <a:cubicBezTo>
                      <a:pt x="15" y="13"/>
                      <a:pt x="10" y="13"/>
                      <a:pt x="10" y="15"/>
                    </a:cubicBezTo>
                    <a:cubicBezTo>
                      <a:pt x="10" y="15"/>
                      <a:pt x="10" y="16"/>
                      <a:pt x="9" y="16"/>
                    </a:cubicBezTo>
                    <a:cubicBezTo>
                      <a:pt x="10" y="19"/>
                      <a:pt x="10" y="21"/>
                      <a:pt x="10" y="22"/>
                    </a:cubicBezTo>
                    <a:close/>
                  </a:path>
                </a:pathLst>
              </a:custGeom>
              <a:solidFill>
                <a:srgbClr val="E81720"/>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7" name="Freeform 173"/>
              <p:cNvSpPr>
                <a:spLocks/>
              </p:cNvSpPr>
              <p:nvPr/>
            </p:nvSpPr>
            <p:spPr bwMode="auto">
              <a:xfrm>
                <a:off x="2590" y="1971"/>
                <a:ext cx="136" cy="216"/>
              </a:xfrm>
              <a:custGeom>
                <a:avLst/>
                <a:gdLst>
                  <a:gd name="T0" fmla="*/ 77 w 91"/>
                  <a:gd name="T1" fmla="*/ 121 h 144"/>
                  <a:gd name="T2" fmla="*/ 90 w 91"/>
                  <a:gd name="T3" fmla="*/ 109 h 144"/>
                  <a:gd name="T4" fmla="*/ 87 w 91"/>
                  <a:gd name="T5" fmla="*/ 102 h 144"/>
                  <a:gd name="T6" fmla="*/ 76 w 91"/>
                  <a:gd name="T7" fmla="*/ 93 h 144"/>
                  <a:gd name="T8" fmla="*/ 82 w 91"/>
                  <a:gd name="T9" fmla="*/ 89 h 144"/>
                  <a:gd name="T10" fmla="*/ 77 w 91"/>
                  <a:gd name="T11" fmla="*/ 84 h 144"/>
                  <a:gd name="T12" fmla="*/ 78 w 91"/>
                  <a:gd name="T13" fmla="*/ 80 h 144"/>
                  <a:gd name="T14" fmla="*/ 74 w 91"/>
                  <a:gd name="T15" fmla="*/ 77 h 144"/>
                  <a:gd name="T16" fmla="*/ 76 w 91"/>
                  <a:gd name="T17" fmla="*/ 74 h 144"/>
                  <a:gd name="T18" fmla="*/ 75 w 91"/>
                  <a:gd name="T19" fmla="*/ 68 h 144"/>
                  <a:gd name="T20" fmla="*/ 78 w 91"/>
                  <a:gd name="T21" fmla="*/ 63 h 144"/>
                  <a:gd name="T22" fmla="*/ 70 w 91"/>
                  <a:gd name="T23" fmla="*/ 50 h 144"/>
                  <a:gd name="T24" fmla="*/ 72 w 91"/>
                  <a:gd name="T25" fmla="*/ 45 h 144"/>
                  <a:gd name="T26" fmla="*/ 77 w 91"/>
                  <a:gd name="T27" fmla="*/ 38 h 144"/>
                  <a:gd name="T28" fmla="*/ 71 w 91"/>
                  <a:gd name="T29" fmla="*/ 32 h 144"/>
                  <a:gd name="T30" fmla="*/ 66 w 91"/>
                  <a:gd name="T31" fmla="*/ 29 h 144"/>
                  <a:gd name="T32" fmla="*/ 65 w 91"/>
                  <a:gd name="T33" fmla="*/ 24 h 144"/>
                  <a:gd name="T34" fmla="*/ 66 w 91"/>
                  <a:gd name="T35" fmla="*/ 19 h 144"/>
                  <a:gd name="T36" fmla="*/ 69 w 91"/>
                  <a:gd name="T37" fmla="*/ 17 h 144"/>
                  <a:gd name="T38" fmla="*/ 71 w 91"/>
                  <a:gd name="T39" fmla="*/ 14 h 144"/>
                  <a:gd name="T40" fmla="*/ 71 w 91"/>
                  <a:gd name="T41" fmla="*/ 9 h 144"/>
                  <a:gd name="T42" fmla="*/ 62 w 91"/>
                  <a:gd name="T43" fmla="*/ 3 h 144"/>
                  <a:gd name="T44" fmla="*/ 55 w 91"/>
                  <a:gd name="T45" fmla="*/ 3 h 144"/>
                  <a:gd name="T46" fmla="*/ 47 w 91"/>
                  <a:gd name="T47" fmla="*/ 5 h 144"/>
                  <a:gd name="T48" fmla="*/ 41 w 91"/>
                  <a:gd name="T49" fmla="*/ 11 h 144"/>
                  <a:gd name="T50" fmla="*/ 40 w 91"/>
                  <a:gd name="T51" fmla="*/ 18 h 144"/>
                  <a:gd name="T52" fmla="*/ 36 w 91"/>
                  <a:gd name="T53" fmla="*/ 23 h 144"/>
                  <a:gd name="T54" fmla="*/ 31 w 91"/>
                  <a:gd name="T55" fmla="*/ 22 h 144"/>
                  <a:gd name="T56" fmla="*/ 25 w 91"/>
                  <a:gd name="T57" fmla="*/ 21 h 144"/>
                  <a:gd name="T58" fmla="*/ 15 w 91"/>
                  <a:gd name="T59" fmla="*/ 21 h 144"/>
                  <a:gd name="T60" fmla="*/ 6 w 91"/>
                  <a:gd name="T61" fmla="*/ 14 h 144"/>
                  <a:gd name="T62" fmla="*/ 0 w 91"/>
                  <a:gd name="T63" fmla="*/ 18 h 144"/>
                  <a:gd name="T64" fmla="*/ 10 w 91"/>
                  <a:gd name="T65" fmla="*/ 25 h 144"/>
                  <a:gd name="T66" fmla="*/ 22 w 91"/>
                  <a:gd name="T67" fmla="*/ 32 h 144"/>
                  <a:gd name="T68" fmla="*/ 22 w 91"/>
                  <a:gd name="T69" fmla="*/ 40 h 144"/>
                  <a:gd name="T70" fmla="*/ 24 w 91"/>
                  <a:gd name="T71" fmla="*/ 48 h 144"/>
                  <a:gd name="T72" fmla="*/ 24 w 91"/>
                  <a:gd name="T73" fmla="*/ 56 h 144"/>
                  <a:gd name="T74" fmla="*/ 26 w 91"/>
                  <a:gd name="T75" fmla="*/ 60 h 144"/>
                  <a:gd name="T76" fmla="*/ 27 w 91"/>
                  <a:gd name="T77" fmla="*/ 64 h 144"/>
                  <a:gd name="T78" fmla="*/ 34 w 91"/>
                  <a:gd name="T79" fmla="*/ 67 h 144"/>
                  <a:gd name="T80" fmla="*/ 37 w 91"/>
                  <a:gd name="T81" fmla="*/ 74 h 144"/>
                  <a:gd name="T82" fmla="*/ 35 w 91"/>
                  <a:gd name="T83" fmla="*/ 77 h 144"/>
                  <a:gd name="T84" fmla="*/ 30 w 91"/>
                  <a:gd name="T85" fmla="*/ 81 h 144"/>
                  <a:gd name="T86" fmla="*/ 22 w 91"/>
                  <a:gd name="T87" fmla="*/ 89 h 144"/>
                  <a:gd name="T88" fmla="*/ 17 w 91"/>
                  <a:gd name="T89" fmla="*/ 93 h 144"/>
                  <a:gd name="T90" fmla="*/ 12 w 91"/>
                  <a:gd name="T91" fmla="*/ 98 h 144"/>
                  <a:gd name="T92" fmla="*/ 6 w 91"/>
                  <a:gd name="T93" fmla="*/ 101 h 144"/>
                  <a:gd name="T94" fmla="*/ 2 w 91"/>
                  <a:gd name="T95" fmla="*/ 106 h 144"/>
                  <a:gd name="T96" fmla="*/ 3 w 91"/>
                  <a:gd name="T97" fmla="*/ 111 h 144"/>
                  <a:gd name="T98" fmla="*/ 3 w 91"/>
                  <a:gd name="T99" fmla="*/ 117 h 144"/>
                  <a:gd name="T100" fmla="*/ 5 w 91"/>
                  <a:gd name="T101" fmla="*/ 127 h 144"/>
                  <a:gd name="T102" fmla="*/ 3 w 91"/>
                  <a:gd name="T103" fmla="*/ 136 h 144"/>
                  <a:gd name="T104" fmla="*/ 11 w 91"/>
                  <a:gd name="T105" fmla="*/ 139 h 144"/>
                  <a:gd name="T106" fmla="*/ 16 w 91"/>
                  <a:gd name="T107" fmla="*/ 142 h 144"/>
                  <a:gd name="T108" fmla="*/ 25 w 91"/>
                  <a:gd name="T109" fmla="*/ 144 h 144"/>
                  <a:gd name="T110" fmla="*/ 52 w 91"/>
                  <a:gd name="T111" fmla="*/ 138 h 144"/>
                  <a:gd name="T112" fmla="*/ 60 w 91"/>
                  <a:gd name="T113" fmla="*/ 137 h 144"/>
                  <a:gd name="T114" fmla="*/ 64 w 91"/>
                  <a:gd name="T115" fmla="*/ 131 h 144"/>
                  <a:gd name="T116" fmla="*/ 77 w 91"/>
                  <a:gd name="T117" fmla="*/ 12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 h="144">
                    <a:moveTo>
                      <a:pt x="77" y="121"/>
                    </a:moveTo>
                    <a:cubicBezTo>
                      <a:pt x="79" y="116"/>
                      <a:pt x="88" y="113"/>
                      <a:pt x="90" y="109"/>
                    </a:cubicBezTo>
                    <a:cubicBezTo>
                      <a:pt x="90" y="107"/>
                      <a:pt x="91" y="106"/>
                      <a:pt x="87" y="102"/>
                    </a:cubicBezTo>
                    <a:cubicBezTo>
                      <a:pt x="84" y="98"/>
                      <a:pt x="77" y="95"/>
                      <a:pt x="76" y="93"/>
                    </a:cubicBezTo>
                    <a:cubicBezTo>
                      <a:pt x="76" y="91"/>
                      <a:pt x="82" y="91"/>
                      <a:pt x="82" y="89"/>
                    </a:cubicBezTo>
                    <a:cubicBezTo>
                      <a:pt x="82" y="86"/>
                      <a:pt x="78" y="86"/>
                      <a:pt x="77" y="84"/>
                    </a:cubicBezTo>
                    <a:cubicBezTo>
                      <a:pt x="76" y="82"/>
                      <a:pt x="79" y="81"/>
                      <a:pt x="78" y="80"/>
                    </a:cubicBezTo>
                    <a:cubicBezTo>
                      <a:pt x="78" y="79"/>
                      <a:pt x="74" y="78"/>
                      <a:pt x="74" y="77"/>
                    </a:cubicBezTo>
                    <a:cubicBezTo>
                      <a:pt x="74" y="76"/>
                      <a:pt x="77" y="76"/>
                      <a:pt x="76" y="74"/>
                    </a:cubicBezTo>
                    <a:cubicBezTo>
                      <a:pt x="76" y="73"/>
                      <a:pt x="73" y="70"/>
                      <a:pt x="75" y="68"/>
                    </a:cubicBezTo>
                    <a:cubicBezTo>
                      <a:pt x="77" y="65"/>
                      <a:pt x="81" y="68"/>
                      <a:pt x="78" y="63"/>
                    </a:cubicBezTo>
                    <a:cubicBezTo>
                      <a:pt x="75" y="58"/>
                      <a:pt x="71" y="51"/>
                      <a:pt x="70" y="50"/>
                    </a:cubicBezTo>
                    <a:cubicBezTo>
                      <a:pt x="69" y="48"/>
                      <a:pt x="71" y="46"/>
                      <a:pt x="72" y="45"/>
                    </a:cubicBezTo>
                    <a:cubicBezTo>
                      <a:pt x="74" y="44"/>
                      <a:pt x="77" y="40"/>
                      <a:pt x="77" y="38"/>
                    </a:cubicBezTo>
                    <a:cubicBezTo>
                      <a:pt x="77" y="37"/>
                      <a:pt x="73" y="33"/>
                      <a:pt x="71" y="32"/>
                    </a:cubicBezTo>
                    <a:cubicBezTo>
                      <a:pt x="70" y="31"/>
                      <a:pt x="67" y="31"/>
                      <a:pt x="66" y="29"/>
                    </a:cubicBezTo>
                    <a:cubicBezTo>
                      <a:pt x="65" y="26"/>
                      <a:pt x="63" y="26"/>
                      <a:pt x="65" y="24"/>
                    </a:cubicBezTo>
                    <a:cubicBezTo>
                      <a:pt x="66" y="23"/>
                      <a:pt x="66" y="21"/>
                      <a:pt x="66" y="19"/>
                    </a:cubicBezTo>
                    <a:cubicBezTo>
                      <a:pt x="66" y="18"/>
                      <a:pt x="69" y="19"/>
                      <a:pt x="69" y="17"/>
                    </a:cubicBezTo>
                    <a:cubicBezTo>
                      <a:pt x="70" y="16"/>
                      <a:pt x="70" y="15"/>
                      <a:pt x="71" y="14"/>
                    </a:cubicBezTo>
                    <a:cubicBezTo>
                      <a:pt x="71" y="12"/>
                      <a:pt x="71" y="10"/>
                      <a:pt x="71" y="9"/>
                    </a:cubicBezTo>
                    <a:cubicBezTo>
                      <a:pt x="71" y="7"/>
                      <a:pt x="64" y="6"/>
                      <a:pt x="62" y="3"/>
                    </a:cubicBezTo>
                    <a:cubicBezTo>
                      <a:pt x="61" y="0"/>
                      <a:pt x="57" y="1"/>
                      <a:pt x="55" y="3"/>
                    </a:cubicBezTo>
                    <a:cubicBezTo>
                      <a:pt x="54" y="5"/>
                      <a:pt x="47" y="3"/>
                      <a:pt x="47" y="5"/>
                    </a:cubicBezTo>
                    <a:cubicBezTo>
                      <a:pt x="47" y="7"/>
                      <a:pt x="41" y="8"/>
                      <a:pt x="41" y="11"/>
                    </a:cubicBezTo>
                    <a:cubicBezTo>
                      <a:pt x="41" y="14"/>
                      <a:pt x="44" y="18"/>
                      <a:pt x="40" y="18"/>
                    </a:cubicBezTo>
                    <a:cubicBezTo>
                      <a:pt x="36" y="18"/>
                      <a:pt x="39" y="20"/>
                      <a:pt x="36" y="23"/>
                    </a:cubicBezTo>
                    <a:cubicBezTo>
                      <a:pt x="34" y="26"/>
                      <a:pt x="34" y="21"/>
                      <a:pt x="31" y="22"/>
                    </a:cubicBezTo>
                    <a:cubicBezTo>
                      <a:pt x="29" y="22"/>
                      <a:pt x="26" y="19"/>
                      <a:pt x="25" y="21"/>
                    </a:cubicBezTo>
                    <a:cubicBezTo>
                      <a:pt x="23" y="23"/>
                      <a:pt x="19" y="22"/>
                      <a:pt x="15" y="21"/>
                    </a:cubicBezTo>
                    <a:cubicBezTo>
                      <a:pt x="11" y="20"/>
                      <a:pt x="9" y="14"/>
                      <a:pt x="6" y="14"/>
                    </a:cubicBezTo>
                    <a:cubicBezTo>
                      <a:pt x="4" y="14"/>
                      <a:pt x="1" y="15"/>
                      <a:pt x="0" y="18"/>
                    </a:cubicBezTo>
                    <a:cubicBezTo>
                      <a:pt x="3" y="20"/>
                      <a:pt x="6" y="23"/>
                      <a:pt x="10" y="25"/>
                    </a:cubicBezTo>
                    <a:cubicBezTo>
                      <a:pt x="14" y="27"/>
                      <a:pt x="22" y="29"/>
                      <a:pt x="22" y="32"/>
                    </a:cubicBezTo>
                    <a:cubicBezTo>
                      <a:pt x="21" y="35"/>
                      <a:pt x="20" y="39"/>
                      <a:pt x="22" y="40"/>
                    </a:cubicBezTo>
                    <a:cubicBezTo>
                      <a:pt x="24" y="42"/>
                      <a:pt x="22" y="47"/>
                      <a:pt x="24" y="48"/>
                    </a:cubicBezTo>
                    <a:cubicBezTo>
                      <a:pt x="27" y="49"/>
                      <a:pt x="26" y="56"/>
                      <a:pt x="24" y="56"/>
                    </a:cubicBezTo>
                    <a:cubicBezTo>
                      <a:pt x="22" y="56"/>
                      <a:pt x="24" y="59"/>
                      <a:pt x="26" y="60"/>
                    </a:cubicBezTo>
                    <a:cubicBezTo>
                      <a:pt x="26" y="61"/>
                      <a:pt x="27" y="62"/>
                      <a:pt x="27" y="64"/>
                    </a:cubicBezTo>
                    <a:cubicBezTo>
                      <a:pt x="29" y="65"/>
                      <a:pt x="31" y="66"/>
                      <a:pt x="34" y="67"/>
                    </a:cubicBezTo>
                    <a:cubicBezTo>
                      <a:pt x="37" y="69"/>
                      <a:pt x="37" y="71"/>
                      <a:pt x="37" y="74"/>
                    </a:cubicBezTo>
                    <a:cubicBezTo>
                      <a:pt x="37" y="76"/>
                      <a:pt x="37" y="78"/>
                      <a:pt x="35" y="77"/>
                    </a:cubicBezTo>
                    <a:cubicBezTo>
                      <a:pt x="33" y="76"/>
                      <a:pt x="31" y="77"/>
                      <a:pt x="30" y="81"/>
                    </a:cubicBezTo>
                    <a:cubicBezTo>
                      <a:pt x="29" y="84"/>
                      <a:pt x="25" y="89"/>
                      <a:pt x="22" y="89"/>
                    </a:cubicBezTo>
                    <a:cubicBezTo>
                      <a:pt x="19" y="89"/>
                      <a:pt x="19" y="92"/>
                      <a:pt x="17" y="93"/>
                    </a:cubicBezTo>
                    <a:cubicBezTo>
                      <a:pt x="14" y="94"/>
                      <a:pt x="12" y="95"/>
                      <a:pt x="12" y="98"/>
                    </a:cubicBezTo>
                    <a:cubicBezTo>
                      <a:pt x="12" y="100"/>
                      <a:pt x="9" y="101"/>
                      <a:pt x="6" y="101"/>
                    </a:cubicBezTo>
                    <a:cubicBezTo>
                      <a:pt x="4" y="101"/>
                      <a:pt x="4" y="105"/>
                      <a:pt x="2" y="106"/>
                    </a:cubicBezTo>
                    <a:cubicBezTo>
                      <a:pt x="0" y="107"/>
                      <a:pt x="1" y="109"/>
                      <a:pt x="3" y="111"/>
                    </a:cubicBezTo>
                    <a:cubicBezTo>
                      <a:pt x="4" y="113"/>
                      <a:pt x="3" y="115"/>
                      <a:pt x="3" y="117"/>
                    </a:cubicBezTo>
                    <a:cubicBezTo>
                      <a:pt x="4" y="119"/>
                      <a:pt x="7" y="123"/>
                      <a:pt x="5" y="127"/>
                    </a:cubicBezTo>
                    <a:cubicBezTo>
                      <a:pt x="3" y="131"/>
                      <a:pt x="1" y="136"/>
                      <a:pt x="3" y="136"/>
                    </a:cubicBezTo>
                    <a:cubicBezTo>
                      <a:pt x="4" y="135"/>
                      <a:pt x="8" y="139"/>
                      <a:pt x="11" y="139"/>
                    </a:cubicBezTo>
                    <a:cubicBezTo>
                      <a:pt x="13" y="139"/>
                      <a:pt x="13" y="142"/>
                      <a:pt x="16" y="142"/>
                    </a:cubicBezTo>
                    <a:cubicBezTo>
                      <a:pt x="18" y="141"/>
                      <a:pt x="18" y="144"/>
                      <a:pt x="25" y="144"/>
                    </a:cubicBezTo>
                    <a:cubicBezTo>
                      <a:pt x="32" y="143"/>
                      <a:pt x="46" y="138"/>
                      <a:pt x="52" y="138"/>
                    </a:cubicBezTo>
                    <a:cubicBezTo>
                      <a:pt x="55" y="138"/>
                      <a:pt x="58" y="137"/>
                      <a:pt x="60" y="137"/>
                    </a:cubicBezTo>
                    <a:cubicBezTo>
                      <a:pt x="61" y="135"/>
                      <a:pt x="62" y="133"/>
                      <a:pt x="64" y="131"/>
                    </a:cubicBezTo>
                    <a:cubicBezTo>
                      <a:pt x="67" y="128"/>
                      <a:pt x="75" y="125"/>
                      <a:pt x="77" y="1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8" name="Freeform 175"/>
              <p:cNvSpPr>
                <a:spLocks/>
              </p:cNvSpPr>
              <p:nvPr/>
            </p:nvSpPr>
            <p:spPr bwMode="auto">
              <a:xfrm>
                <a:off x="2762" y="2645"/>
                <a:ext cx="272" cy="217"/>
              </a:xfrm>
              <a:custGeom>
                <a:avLst/>
                <a:gdLst>
                  <a:gd name="T0" fmla="*/ 109 w 182"/>
                  <a:gd name="T1" fmla="*/ 31 h 145"/>
                  <a:gd name="T2" fmla="*/ 94 w 182"/>
                  <a:gd name="T3" fmla="*/ 29 h 145"/>
                  <a:gd name="T4" fmla="*/ 83 w 182"/>
                  <a:gd name="T5" fmla="*/ 26 h 145"/>
                  <a:gd name="T6" fmla="*/ 63 w 182"/>
                  <a:gd name="T7" fmla="*/ 10 h 145"/>
                  <a:gd name="T8" fmla="*/ 46 w 182"/>
                  <a:gd name="T9" fmla="*/ 1 h 145"/>
                  <a:gd name="T10" fmla="*/ 39 w 182"/>
                  <a:gd name="T11" fmla="*/ 1 h 145"/>
                  <a:gd name="T12" fmla="*/ 30 w 182"/>
                  <a:gd name="T13" fmla="*/ 3 h 145"/>
                  <a:gd name="T14" fmla="*/ 21 w 182"/>
                  <a:gd name="T15" fmla="*/ 9 h 145"/>
                  <a:gd name="T16" fmla="*/ 28 w 182"/>
                  <a:gd name="T17" fmla="*/ 16 h 145"/>
                  <a:gd name="T18" fmla="*/ 23 w 182"/>
                  <a:gd name="T19" fmla="*/ 20 h 145"/>
                  <a:gd name="T20" fmla="*/ 17 w 182"/>
                  <a:gd name="T21" fmla="*/ 23 h 145"/>
                  <a:gd name="T22" fmla="*/ 11 w 182"/>
                  <a:gd name="T23" fmla="*/ 28 h 145"/>
                  <a:gd name="T24" fmla="*/ 2 w 182"/>
                  <a:gd name="T25" fmla="*/ 24 h 145"/>
                  <a:gd name="T26" fmla="*/ 1 w 182"/>
                  <a:gd name="T27" fmla="*/ 26 h 145"/>
                  <a:gd name="T28" fmla="*/ 1 w 182"/>
                  <a:gd name="T29" fmla="*/ 29 h 145"/>
                  <a:gd name="T30" fmla="*/ 2 w 182"/>
                  <a:gd name="T31" fmla="*/ 39 h 145"/>
                  <a:gd name="T32" fmla="*/ 9 w 182"/>
                  <a:gd name="T33" fmla="*/ 47 h 145"/>
                  <a:gd name="T34" fmla="*/ 22 w 182"/>
                  <a:gd name="T35" fmla="*/ 66 h 145"/>
                  <a:gd name="T36" fmla="*/ 28 w 182"/>
                  <a:gd name="T37" fmla="*/ 76 h 145"/>
                  <a:gd name="T38" fmla="*/ 36 w 182"/>
                  <a:gd name="T39" fmla="*/ 86 h 145"/>
                  <a:gd name="T40" fmla="*/ 38 w 182"/>
                  <a:gd name="T41" fmla="*/ 95 h 145"/>
                  <a:gd name="T42" fmla="*/ 45 w 182"/>
                  <a:gd name="T43" fmla="*/ 110 h 145"/>
                  <a:gd name="T44" fmla="*/ 55 w 182"/>
                  <a:gd name="T45" fmla="*/ 121 h 145"/>
                  <a:gd name="T46" fmla="*/ 63 w 182"/>
                  <a:gd name="T47" fmla="*/ 134 h 145"/>
                  <a:gd name="T48" fmla="*/ 66 w 182"/>
                  <a:gd name="T49" fmla="*/ 140 h 145"/>
                  <a:gd name="T50" fmla="*/ 69 w 182"/>
                  <a:gd name="T51" fmla="*/ 145 h 145"/>
                  <a:gd name="T52" fmla="*/ 73 w 182"/>
                  <a:gd name="T53" fmla="*/ 143 h 145"/>
                  <a:gd name="T54" fmla="*/ 72 w 182"/>
                  <a:gd name="T55" fmla="*/ 139 h 145"/>
                  <a:gd name="T56" fmla="*/ 76 w 182"/>
                  <a:gd name="T57" fmla="*/ 135 h 145"/>
                  <a:gd name="T58" fmla="*/ 82 w 182"/>
                  <a:gd name="T59" fmla="*/ 136 h 145"/>
                  <a:gd name="T60" fmla="*/ 93 w 182"/>
                  <a:gd name="T61" fmla="*/ 137 h 145"/>
                  <a:gd name="T62" fmla="*/ 105 w 182"/>
                  <a:gd name="T63" fmla="*/ 139 h 145"/>
                  <a:gd name="T64" fmla="*/ 111 w 182"/>
                  <a:gd name="T65" fmla="*/ 137 h 145"/>
                  <a:gd name="T66" fmla="*/ 124 w 182"/>
                  <a:gd name="T67" fmla="*/ 126 h 145"/>
                  <a:gd name="T68" fmla="*/ 141 w 182"/>
                  <a:gd name="T69" fmla="*/ 125 h 145"/>
                  <a:gd name="T70" fmla="*/ 176 w 182"/>
                  <a:gd name="T71" fmla="*/ 113 h 145"/>
                  <a:gd name="T72" fmla="*/ 182 w 182"/>
                  <a:gd name="T73" fmla="*/ 95 h 145"/>
                  <a:gd name="T74" fmla="*/ 177 w 182"/>
                  <a:gd name="T75" fmla="*/ 89 h 145"/>
                  <a:gd name="T76" fmla="*/ 155 w 182"/>
                  <a:gd name="T77" fmla="*/ 87 h 145"/>
                  <a:gd name="T78" fmla="*/ 149 w 182"/>
                  <a:gd name="T79" fmla="*/ 78 h 145"/>
                  <a:gd name="T80" fmla="*/ 145 w 182"/>
                  <a:gd name="T81" fmla="*/ 72 h 145"/>
                  <a:gd name="T82" fmla="*/ 138 w 182"/>
                  <a:gd name="T83" fmla="*/ 67 h 145"/>
                  <a:gd name="T84" fmla="*/ 134 w 182"/>
                  <a:gd name="T85" fmla="*/ 58 h 145"/>
                  <a:gd name="T86" fmla="*/ 130 w 182"/>
                  <a:gd name="T87" fmla="*/ 49 h 145"/>
                  <a:gd name="T88" fmla="*/ 121 w 182"/>
                  <a:gd name="T89" fmla="*/ 39 h 145"/>
                  <a:gd name="T90" fmla="*/ 120 w 182"/>
                  <a:gd name="T91" fmla="*/ 35 h 145"/>
                  <a:gd name="T92" fmla="*/ 113 w 182"/>
                  <a:gd name="T93" fmla="*/ 35 h 145"/>
                  <a:gd name="T94" fmla="*/ 109 w 182"/>
                  <a:gd name="T95" fmla="*/ 3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2" h="145">
                    <a:moveTo>
                      <a:pt x="109" y="31"/>
                    </a:moveTo>
                    <a:cubicBezTo>
                      <a:pt x="109" y="31"/>
                      <a:pt x="96" y="29"/>
                      <a:pt x="94" y="29"/>
                    </a:cubicBezTo>
                    <a:cubicBezTo>
                      <a:pt x="92" y="29"/>
                      <a:pt x="86" y="28"/>
                      <a:pt x="83" y="26"/>
                    </a:cubicBezTo>
                    <a:cubicBezTo>
                      <a:pt x="80" y="23"/>
                      <a:pt x="65" y="12"/>
                      <a:pt x="63" y="10"/>
                    </a:cubicBezTo>
                    <a:cubicBezTo>
                      <a:pt x="60" y="9"/>
                      <a:pt x="49" y="1"/>
                      <a:pt x="46" y="1"/>
                    </a:cubicBezTo>
                    <a:cubicBezTo>
                      <a:pt x="43" y="0"/>
                      <a:pt x="42" y="1"/>
                      <a:pt x="39" y="1"/>
                    </a:cubicBezTo>
                    <a:cubicBezTo>
                      <a:pt x="35" y="1"/>
                      <a:pt x="37" y="3"/>
                      <a:pt x="30" y="3"/>
                    </a:cubicBezTo>
                    <a:cubicBezTo>
                      <a:pt x="23" y="4"/>
                      <a:pt x="19" y="8"/>
                      <a:pt x="21" y="9"/>
                    </a:cubicBezTo>
                    <a:cubicBezTo>
                      <a:pt x="23" y="9"/>
                      <a:pt x="30" y="15"/>
                      <a:pt x="28" y="16"/>
                    </a:cubicBezTo>
                    <a:cubicBezTo>
                      <a:pt x="26" y="17"/>
                      <a:pt x="25" y="20"/>
                      <a:pt x="23" y="20"/>
                    </a:cubicBezTo>
                    <a:cubicBezTo>
                      <a:pt x="20" y="20"/>
                      <a:pt x="17" y="21"/>
                      <a:pt x="17" y="23"/>
                    </a:cubicBezTo>
                    <a:cubicBezTo>
                      <a:pt x="17" y="25"/>
                      <a:pt x="14" y="28"/>
                      <a:pt x="11" y="28"/>
                    </a:cubicBezTo>
                    <a:cubicBezTo>
                      <a:pt x="9" y="28"/>
                      <a:pt x="5" y="26"/>
                      <a:pt x="2" y="24"/>
                    </a:cubicBezTo>
                    <a:cubicBezTo>
                      <a:pt x="1" y="26"/>
                      <a:pt x="1" y="26"/>
                      <a:pt x="1" y="26"/>
                    </a:cubicBezTo>
                    <a:cubicBezTo>
                      <a:pt x="1" y="29"/>
                      <a:pt x="1" y="29"/>
                      <a:pt x="1" y="29"/>
                    </a:cubicBezTo>
                    <a:cubicBezTo>
                      <a:pt x="1" y="31"/>
                      <a:pt x="0" y="38"/>
                      <a:pt x="2" y="39"/>
                    </a:cubicBezTo>
                    <a:cubicBezTo>
                      <a:pt x="4" y="39"/>
                      <a:pt x="5" y="43"/>
                      <a:pt x="9" y="47"/>
                    </a:cubicBezTo>
                    <a:cubicBezTo>
                      <a:pt x="13" y="51"/>
                      <a:pt x="21" y="63"/>
                      <a:pt x="22" y="66"/>
                    </a:cubicBezTo>
                    <a:cubicBezTo>
                      <a:pt x="22" y="69"/>
                      <a:pt x="23" y="72"/>
                      <a:pt x="28" y="76"/>
                    </a:cubicBezTo>
                    <a:cubicBezTo>
                      <a:pt x="33" y="79"/>
                      <a:pt x="33" y="83"/>
                      <a:pt x="36" y="86"/>
                    </a:cubicBezTo>
                    <a:cubicBezTo>
                      <a:pt x="39" y="88"/>
                      <a:pt x="38" y="90"/>
                      <a:pt x="38" y="95"/>
                    </a:cubicBezTo>
                    <a:cubicBezTo>
                      <a:pt x="38" y="100"/>
                      <a:pt x="41" y="107"/>
                      <a:pt x="45" y="110"/>
                    </a:cubicBezTo>
                    <a:cubicBezTo>
                      <a:pt x="50" y="112"/>
                      <a:pt x="53" y="115"/>
                      <a:pt x="55" y="121"/>
                    </a:cubicBezTo>
                    <a:cubicBezTo>
                      <a:pt x="57" y="126"/>
                      <a:pt x="60" y="131"/>
                      <a:pt x="63" y="134"/>
                    </a:cubicBezTo>
                    <a:cubicBezTo>
                      <a:pt x="66" y="137"/>
                      <a:pt x="64" y="138"/>
                      <a:pt x="66" y="140"/>
                    </a:cubicBezTo>
                    <a:cubicBezTo>
                      <a:pt x="67" y="142"/>
                      <a:pt x="68" y="143"/>
                      <a:pt x="69" y="145"/>
                    </a:cubicBezTo>
                    <a:cubicBezTo>
                      <a:pt x="71" y="144"/>
                      <a:pt x="72" y="144"/>
                      <a:pt x="73" y="143"/>
                    </a:cubicBezTo>
                    <a:cubicBezTo>
                      <a:pt x="73" y="142"/>
                      <a:pt x="72" y="140"/>
                      <a:pt x="72" y="139"/>
                    </a:cubicBezTo>
                    <a:cubicBezTo>
                      <a:pt x="73" y="138"/>
                      <a:pt x="75" y="136"/>
                      <a:pt x="76" y="135"/>
                    </a:cubicBezTo>
                    <a:cubicBezTo>
                      <a:pt x="77" y="135"/>
                      <a:pt x="79" y="137"/>
                      <a:pt x="82" y="136"/>
                    </a:cubicBezTo>
                    <a:cubicBezTo>
                      <a:pt x="86" y="136"/>
                      <a:pt x="92" y="137"/>
                      <a:pt x="93" y="137"/>
                    </a:cubicBezTo>
                    <a:cubicBezTo>
                      <a:pt x="94" y="138"/>
                      <a:pt x="103" y="138"/>
                      <a:pt x="105" y="139"/>
                    </a:cubicBezTo>
                    <a:cubicBezTo>
                      <a:pt x="107" y="141"/>
                      <a:pt x="109" y="141"/>
                      <a:pt x="111" y="137"/>
                    </a:cubicBezTo>
                    <a:cubicBezTo>
                      <a:pt x="112" y="134"/>
                      <a:pt x="123" y="126"/>
                      <a:pt x="124" y="126"/>
                    </a:cubicBezTo>
                    <a:cubicBezTo>
                      <a:pt x="126" y="125"/>
                      <a:pt x="137" y="126"/>
                      <a:pt x="141" y="125"/>
                    </a:cubicBezTo>
                    <a:cubicBezTo>
                      <a:pt x="145" y="124"/>
                      <a:pt x="174" y="114"/>
                      <a:pt x="176" y="113"/>
                    </a:cubicBezTo>
                    <a:cubicBezTo>
                      <a:pt x="177" y="112"/>
                      <a:pt x="182" y="97"/>
                      <a:pt x="182" y="95"/>
                    </a:cubicBezTo>
                    <a:cubicBezTo>
                      <a:pt x="182" y="94"/>
                      <a:pt x="179" y="89"/>
                      <a:pt x="177" y="89"/>
                    </a:cubicBezTo>
                    <a:cubicBezTo>
                      <a:pt x="175" y="90"/>
                      <a:pt x="157" y="88"/>
                      <a:pt x="155" y="87"/>
                    </a:cubicBezTo>
                    <a:cubicBezTo>
                      <a:pt x="154" y="86"/>
                      <a:pt x="150" y="83"/>
                      <a:pt x="149" y="78"/>
                    </a:cubicBezTo>
                    <a:cubicBezTo>
                      <a:pt x="148" y="77"/>
                      <a:pt x="146" y="74"/>
                      <a:pt x="145" y="72"/>
                    </a:cubicBezTo>
                    <a:cubicBezTo>
                      <a:pt x="143" y="72"/>
                      <a:pt x="140" y="72"/>
                      <a:pt x="138" y="67"/>
                    </a:cubicBezTo>
                    <a:cubicBezTo>
                      <a:pt x="137" y="66"/>
                      <a:pt x="132" y="60"/>
                      <a:pt x="134" y="58"/>
                    </a:cubicBezTo>
                    <a:cubicBezTo>
                      <a:pt x="136" y="56"/>
                      <a:pt x="133" y="51"/>
                      <a:pt x="130" y="49"/>
                    </a:cubicBezTo>
                    <a:cubicBezTo>
                      <a:pt x="127" y="46"/>
                      <a:pt x="121" y="41"/>
                      <a:pt x="121" y="39"/>
                    </a:cubicBezTo>
                    <a:cubicBezTo>
                      <a:pt x="121" y="38"/>
                      <a:pt x="121" y="36"/>
                      <a:pt x="120" y="35"/>
                    </a:cubicBezTo>
                    <a:cubicBezTo>
                      <a:pt x="113" y="35"/>
                      <a:pt x="113" y="35"/>
                      <a:pt x="113" y="35"/>
                    </a:cubicBezTo>
                    <a:lnTo>
                      <a:pt x="109" y="31"/>
                    </a:lnTo>
                    <a:close/>
                  </a:path>
                </a:pathLst>
              </a:custGeom>
              <a:solidFill>
                <a:srgbClr val="E81720"/>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9" name="Freeform 177"/>
              <p:cNvSpPr>
                <a:spLocks/>
              </p:cNvSpPr>
              <p:nvPr/>
            </p:nvSpPr>
            <p:spPr bwMode="auto">
              <a:xfrm>
                <a:off x="2984" y="2745"/>
                <a:ext cx="105" cy="115"/>
              </a:xfrm>
              <a:custGeom>
                <a:avLst/>
                <a:gdLst>
                  <a:gd name="T0" fmla="*/ 35 w 70"/>
                  <a:gd name="T1" fmla="*/ 2 h 77"/>
                  <a:gd name="T2" fmla="*/ 35 w 70"/>
                  <a:gd name="T3" fmla="*/ 8 h 77"/>
                  <a:gd name="T4" fmla="*/ 29 w 70"/>
                  <a:gd name="T5" fmla="*/ 15 h 77"/>
                  <a:gd name="T6" fmla="*/ 26 w 70"/>
                  <a:gd name="T7" fmla="*/ 22 h 77"/>
                  <a:gd name="T8" fmla="*/ 28 w 70"/>
                  <a:gd name="T9" fmla="*/ 22 h 77"/>
                  <a:gd name="T10" fmla="*/ 33 w 70"/>
                  <a:gd name="T11" fmla="*/ 28 h 77"/>
                  <a:gd name="T12" fmla="*/ 27 w 70"/>
                  <a:gd name="T13" fmla="*/ 46 h 77"/>
                  <a:gd name="T14" fmla="*/ 0 w 70"/>
                  <a:gd name="T15" fmla="*/ 55 h 77"/>
                  <a:gd name="T16" fmla="*/ 11 w 70"/>
                  <a:gd name="T17" fmla="*/ 77 h 77"/>
                  <a:gd name="T18" fmla="*/ 13 w 70"/>
                  <a:gd name="T19" fmla="*/ 76 h 77"/>
                  <a:gd name="T20" fmla="*/ 27 w 70"/>
                  <a:gd name="T21" fmla="*/ 73 h 77"/>
                  <a:gd name="T22" fmla="*/ 30 w 70"/>
                  <a:gd name="T23" fmla="*/ 67 h 77"/>
                  <a:gd name="T24" fmla="*/ 40 w 70"/>
                  <a:gd name="T25" fmla="*/ 65 h 77"/>
                  <a:gd name="T26" fmla="*/ 45 w 70"/>
                  <a:gd name="T27" fmla="*/ 57 h 77"/>
                  <a:gd name="T28" fmla="*/ 51 w 70"/>
                  <a:gd name="T29" fmla="*/ 55 h 77"/>
                  <a:gd name="T30" fmla="*/ 54 w 70"/>
                  <a:gd name="T31" fmla="*/ 43 h 77"/>
                  <a:gd name="T32" fmla="*/ 61 w 70"/>
                  <a:gd name="T33" fmla="*/ 38 h 77"/>
                  <a:gd name="T34" fmla="*/ 68 w 70"/>
                  <a:gd name="T35" fmla="*/ 28 h 77"/>
                  <a:gd name="T36" fmla="*/ 67 w 70"/>
                  <a:gd name="T37" fmla="*/ 23 h 77"/>
                  <a:gd name="T38" fmla="*/ 60 w 70"/>
                  <a:gd name="T39" fmla="*/ 14 h 77"/>
                  <a:gd name="T40" fmla="*/ 46 w 70"/>
                  <a:gd name="T41" fmla="*/ 9 h 77"/>
                  <a:gd name="T42" fmla="*/ 41 w 70"/>
                  <a:gd name="T43" fmla="*/ 0 h 77"/>
                  <a:gd name="T44" fmla="*/ 38 w 70"/>
                  <a:gd name="T45" fmla="*/ 2 h 77"/>
                  <a:gd name="T46" fmla="*/ 35 w 70"/>
                  <a:gd name="T47" fmla="*/ 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7">
                    <a:moveTo>
                      <a:pt x="35" y="2"/>
                    </a:moveTo>
                    <a:cubicBezTo>
                      <a:pt x="35" y="8"/>
                      <a:pt x="35" y="8"/>
                      <a:pt x="35" y="8"/>
                    </a:cubicBezTo>
                    <a:cubicBezTo>
                      <a:pt x="29" y="15"/>
                      <a:pt x="29" y="15"/>
                      <a:pt x="29" y="15"/>
                    </a:cubicBezTo>
                    <a:cubicBezTo>
                      <a:pt x="26" y="22"/>
                      <a:pt x="26" y="22"/>
                      <a:pt x="26" y="22"/>
                    </a:cubicBezTo>
                    <a:cubicBezTo>
                      <a:pt x="27" y="22"/>
                      <a:pt x="28" y="22"/>
                      <a:pt x="28" y="22"/>
                    </a:cubicBezTo>
                    <a:cubicBezTo>
                      <a:pt x="30" y="22"/>
                      <a:pt x="33" y="27"/>
                      <a:pt x="33" y="28"/>
                    </a:cubicBezTo>
                    <a:cubicBezTo>
                      <a:pt x="33" y="30"/>
                      <a:pt x="28" y="45"/>
                      <a:pt x="27" y="46"/>
                    </a:cubicBezTo>
                    <a:cubicBezTo>
                      <a:pt x="26" y="47"/>
                      <a:pt x="10" y="52"/>
                      <a:pt x="0" y="55"/>
                    </a:cubicBezTo>
                    <a:cubicBezTo>
                      <a:pt x="2" y="60"/>
                      <a:pt x="7" y="69"/>
                      <a:pt x="11" y="77"/>
                    </a:cubicBezTo>
                    <a:cubicBezTo>
                      <a:pt x="12" y="77"/>
                      <a:pt x="12" y="76"/>
                      <a:pt x="13" y="76"/>
                    </a:cubicBezTo>
                    <a:cubicBezTo>
                      <a:pt x="18" y="73"/>
                      <a:pt x="23" y="74"/>
                      <a:pt x="27" y="73"/>
                    </a:cubicBezTo>
                    <a:cubicBezTo>
                      <a:pt x="31" y="72"/>
                      <a:pt x="27" y="69"/>
                      <a:pt x="30" y="67"/>
                    </a:cubicBezTo>
                    <a:cubicBezTo>
                      <a:pt x="33" y="64"/>
                      <a:pt x="38" y="66"/>
                      <a:pt x="40" y="65"/>
                    </a:cubicBezTo>
                    <a:cubicBezTo>
                      <a:pt x="41" y="64"/>
                      <a:pt x="42" y="58"/>
                      <a:pt x="45" y="57"/>
                    </a:cubicBezTo>
                    <a:cubicBezTo>
                      <a:pt x="48" y="56"/>
                      <a:pt x="51" y="57"/>
                      <a:pt x="51" y="55"/>
                    </a:cubicBezTo>
                    <a:cubicBezTo>
                      <a:pt x="50" y="52"/>
                      <a:pt x="51" y="44"/>
                      <a:pt x="54" y="43"/>
                    </a:cubicBezTo>
                    <a:cubicBezTo>
                      <a:pt x="56" y="43"/>
                      <a:pt x="60" y="40"/>
                      <a:pt x="61" y="38"/>
                    </a:cubicBezTo>
                    <a:cubicBezTo>
                      <a:pt x="61" y="37"/>
                      <a:pt x="66" y="31"/>
                      <a:pt x="68" y="28"/>
                    </a:cubicBezTo>
                    <a:cubicBezTo>
                      <a:pt x="69" y="25"/>
                      <a:pt x="70" y="24"/>
                      <a:pt x="67" y="23"/>
                    </a:cubicBezTo>
                    <a:cubicBezTo>
                      <a:pt x="65" y="23"/>
                      <a:pt x="61" y="16"/>
                      <a:pt x="60" y="14"/>
                    </a:cubicBezTo>
                    <a:cubicBezTo>
                      <a:pt x="59" y="13"/>
                      <a:pt x="51" y="14"/>
                      <a:pt x="46" y="9"/>
                    </a:cubicBezTo>
                    <a:cubicBezTo>
                      <a:pt x="43" y="7"/>
                      <a:pt x="42" y="4"/>
                      <a:pt x="41" y="0"/>
                    </a:cubicBezTo>
                    <a:cubicBezTo>
                      <a:pt x="38" y="2"/>
                      <a:pt x="38" y="2"/>
                      <a:pt x="38" y="2"/>
                    </a:cubicBezTo>
                    <a:lnTo>
                      <a:pt x="35"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0" name="Freeform 179"/>
              <p:cNvSpPr>
                <a:spLocks/>
              </p:cNvSpPr>
              <p:nvPr/>
            </p:nvSpPr>
            <p:spPr bwMode="auto">
              <a:xfrm>
                <a:off x="2968" y="2732"/>
                <a:ext cx="15" cy="21"/>
              </a:xfrm>
              <a:custGeom>
                <a:avLst/>
                <a:gdLst>
                  <a:gd name="T0" fmla="*/ 7 w 10"/>
                  <a:gd name="T1" fmla="*/ 14 h 14"/>
                  <a:gd name="T2" fmla="*/ 8 w 10"/>
                  <a:gd name="T3" fmla="*/ 12 h 14"/>
                  <a:gd name="T4" fmla="*/ 7 w 10"/>
                  <a:gd name="T5" fmla="*/ 1 h 14"/>
                  <a:gd name="T6" fmla="*/ 1 w 10"/>
                  <a:gd name="T7" fmla="*/ 9 h 14"/>
                  <a:gd name="T8" fmla="*/ 0 w 10"/>
                  <a:gd name="T9" fmla="*/ 9 h 14"/>
                  <a:gd name="T10" fmla="*/ 7 w 10"/>
                  <a:gd name="T11" fmla="*/ 14 h 14"/>
                </a:gdLst>
                <a:ahLst/>
                <a:cxnLst>
                  <a:cxn ang="0">
                    <a:pos x="T0" y="T1"/>
                  </a:cxn>
                  <a:cxn ang="0">
                    <a:pos x="T2" y="T3"/>
                  </a:cxn>
                  <a:cxn ang="0">
                    <a:pos x="T4" y="T5"/>
                  </a:cxn>
                  <a:cxn ang="0">
                    <a:pos x="T6" y="T7"/>
                  </a:cxn>
                  <a:cxn ang="0">
                    <a:pos x="T8" y="T9"/>
                  </a:cxn>
                  <a:cxn ang="0">
                    <a:pos x="T10" y="T11"/>
                  </a:cxn>
                </a:cxnLst>
                <a:rect l="0" t="0" r="r" b="b"/>
                <a:pathLst>
                  <a:path w="10" h="14">
                    <a:moveTo>
                      <a:pt x="7" y="14"/>
                    </a:moveTo>
                    <a:cubicBezTo>
                      <a:pt x="7" y="13"/>
                      <a:pt x="7" y="12"/>
                      <a:pt x="8" y="12"/>
                    </a:cubicBezTo>
                    <a:cubicBezTo>
                      <a:pt x="9" y="9"/>
                      <a:pt x="10" y="2"/>
                      <a:pt x="7" y="1"/>
                    </a:cubicBezTo>
                    <a:cubicBezTo>
                      <a:pt x="3" y="0"/>
                      <a:pt x="1" y="7"/>
                      <a:pt x="1" y="9"/>
                    </a:cubicBezTo>
                    <a:cubicBezTo>
                      <a:pt x="1" y="9"/>
                      <a:pt x="1" y="9"/>
                      <a:pt x="0" y="9"/>
                    </a:cubicBezTo>
                    <a:cubicBezTo>
                      <a:pt x="2" y="14"/>
                      <a:pt x="5" y="14"/>
                      <a:pt x="7"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1" name="Freeform 180"/>
              <p:cNvSpPr>
                <a:spLocks/>
              </p:cNvSpPr>
              <p:nvPr/>
            </p:nvSpPr>
            <p:spPr bwMode="auto">
              <a:xfrm>
                <a:off x="2968" y="2732"/>
                <a:ext cx="15" cy="21"/>
              </a:xfrm>
              <a:custGeom>
                <a:avLst/>
                <a:gdLst>
                  <a:gd name="T0" fmla="*/ 7 w 10"/>
                  <a:gd name="T1" fmla="*/ 14 h 14"/>
                  <a:gd name="T2" fmla="*/ 8 w 10"/>
                  <a:gd name="T3" fmla="*/ 12 h 14"/>
                  <a:gd name="T4" fmla="*/ 7 w 10"/>
                  <a:gd name="T5" fmla="*/ 1 h 14"/>
                  <a:gd name="T6" fmla="*/ 1 w 10"/>
                  <a:gd name="T7" fmla="*/ 9 h 14"/>
                  <a:gd name="T8" fmla="*/ 0 w 10"/>
                  <a:gd name="T9" fmla="*/ 9 h 14"/>
                  <a:gd name="T10" fmla="*/ 7 w 10"/>
                  <a:gd name="T11" fmla="*/ 14 h 14"/>
                </a:gdLst>
                <a:ahLst/>
                <a:cxnLst>
                  <a:cxn ang="0">
                    <a:pos x="T0" y="T1"/>
                  </a:cxn>
                  <a:cxn ang="0">
                    <a:pos x="T2" y="T3"/>
                  </a:cxn>
                  <a:cxn ang="0">
                    <a:pos x="T4" y="T5"/>
                  </a:cxn>
                  <a:cxn ang="0">
                    <a:pos x="T6" y="T7"/>
                  </a:cxn>
                  <a:cxn ang="0">
                    <a:pos x="T8" y="T9"/>
                  </a:cxn>
                  <a:cxn ang="0">
                    <a:pos x="T10" y="T11"/>
                  </a:cxn>
                </a:cxnLst>
                <a:rect l="0" t="0" r="r" b="b"/>
                <a:pathLst>
                  <a:path w="10" h="14">
                    <a:moveTo>
                      <a:pt x="7" y="14"/>
                    </a:moveTo>
                    <a:cubicBezTo>
                      <a:pt x="7" y="13"/>
                      <a:pt x="7" y="12"/>
                      <a:pt x="8" y="12"/>
                    </a:cubicBezTo>
                    <a:cubicBezTo>
                      <a:pt x="9" y="9"/>
                      <a:pt x="10" y="2"/>
                      <a:pt x="7" y="1"/>
                    </a:cubicBezTo>
                    <a:cubicBezTo>
                      <a:pt x="3" y="0"/>
                      <a:pt x="1" y="7"/>
                      <a:pt x="1" y="9"/>
                    </a:cubicBezTo>
                    <a:cubicBezTo>
                      <a:pt x="1" y="9"/>
                      <a:pt x="1" y="9"/>
                      <a:pt x="0" y="9"/>
                    </a:cubicBezTo>
                    <a:cubicBezTo>
                      <a:pt x="2" y="14"/>
                      <a:pt x="5" y="14"/>
                      <a:pt x="7"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2" name="Freeform 181"/>
              <p:cNvSpPr>
                <a:spLocks/>
              </p:cNvSpPr>
              <p:nvPr/>
            </p:nvSpPr>
            <p:spPr bwMode="auto">
              <a:xfrm>
                <a:off x="2984" y="2729"/>
                <a:ext cx="62" cy="49"/>
              </a:xfrm>
              <a:custGeom>
                <a:avLst/>
                <a:gdLst>
                  <a:gd name="T0" fmla="*/ 6 w 41"/>
                  <a:gd name="T1" fmla="*/ 31 h 33"/>
                  <a:gd name="T2" fmla="*/ 26 w 41"/>
                  <a:gd name="T3" fmla="*/ 33 h 33"/>
                  <a:gd name="T4" fmla="*/ 29 w 41"/>
                  <a:gd name="T5" fmla="*/ 26 h 33"/>
                  <a:gd name="T6" fmla="*/ 35 w 41"/>
                  <a:gd name="T7" fmla="*/ 19 h 33"/>
                  <a:gd name="T8" fmla="*/ 35 w 41"/>
                  <a:gd name="T9" fmla="*/ 13 h 33"/>
                  <a:gd name="T10" fmla="*/ 38 w 41"/>
                  <a:gd name="T11" fmla="*/ 13 h 33"/>
                  <a:gd name="T12" fmla="*/ 41 w 41"/>
                  <a:gd name="T13" fmla="*/ 11 h 33"/>
                  <a:gd name="T14" fmla="*/ 39 w 41"/>
                  <a:gd name="T15" fmla="*/ 0 h 33"/>
                  <a:gd name="T16" fmla="*/ 28 w 41"/>
                  <a:gd name="T17" fmla="*/ 12 h 33"/>
                  <a:gd name="T18" fmla="*/ 12 w 41"/>
                  <a:gd name="T19" fmla="*/ 19 h 33"/>
                  <a:gd name="T20" fmla="*/ 2 w 41"/>
                  <a:gd name="T21" fmla="*/ 22 h 33"/>
                  <a:gd name="T22" fmla="*/ 0 w 41"/>
                  <a:gd name="T23" fmla="*/ 22 h 33"/>
                  <a:gd name="T24" fmla="*/ 6 w 41"/>
                  <a:gd name="T25"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3">
                    <a:moveTo>
                      <a:pt x="6" y="31"/>
                    </a:moveTo>
                    <a:cubicBezTo>
                      <a:pt x="8" y="32"/>
                      <a:pt x="21" y="33"/>
                      <a:pt x="26" y="33"/>
                    </a:cubicBezTo>
                    <a:cubicBezTo>
                      <a:pt x="29" y="26"/>
                      <a:pt x="29" y="26"/>
                      <a:pt x="29" y="26"/>
                    </a:cubicBezTo>
                    <a:cubicBezTo>
                      <a:pt x="35" y="19"/>
                      <a:pt x="35" y="19"/>
                      <a:pt x="35" y="19"/>
                    </a:cubicBezTo>
                    <a:cubicBezTo>
                      <a:pt x="35" y="13"/>
                      <a:pt x="35" y="13"/>
                      <a:pt x="35" y="13"/>
                    </a:cubicBezTo>
                    <a:cubicBezTo>
                      <a:pt x="38" y="13"/>
                      <a:pt x="38" y="13"/>
                      <a:pt x="38" y="13"/>
                    </a:cubicBezTo>
                    <a:cubicBezTo>
                      <a:pt x="41" y="11"/>
                      <a:pt x="41" y="11"/>
                      <a:pt x="41" y="11"/>
                    </a:cubicBezTo>
                    <a:cubicBezTo>
                      <a:pt x="40" y="6"/>
                      <a:pt x="39" y="0"/>
                      <a:pt x="39" y="0"/>
                    </a:cubicBezTo>
                    <a:cubicBezTo>
                      <a:pt x="37" y="0"/>
                      <a:pt x="31" y="7"/>
                      <a:pt x="28" y="12"/>
                    </a:cubicBezTo>
                    <a:cubicBezTo>
                      <a:pt x="26" y="17"/>
                      <a:pt x="18" y="21"/>
                      <a:pt x="12" y="19"/>
                    </a:cubicBezTo>
                    <a:cubicBezTo>
                      <a:pt x="6" y="18"/>
                      <a:pt x="3" y="21"/>
                      <a:pt x="2" y="22"/>
                    </a:cubicBezTo>
                    <a:cubicBezTo>
                      <a:pt x="1" y="22"/>
                      <a:pt x="1" y="22"/>
                      <a:pt x="0" y="22"/>
                    </a:cubicBezTo>
                    <a:cubicBezTo>
                      <a:pt x="1" y="27"/>
                      <a:pt x="6" y="30"/>
                      <a:pt x="6"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3" name="Freeform 182"/>
              <p:cNvSpPr>
                <a:spLocks/>
              </p:cNvSpPr>
              <p:nvPr/>
            </p:nvSpPr>
            <p:spPr bwMode="auto">
              <a:xfrm>
                <a:off x="2984" y="2729"/>
                <a:ext cx="62" cy="49"/>
              </a:xfrm>
              <a:custGeom>
                <a:avLst/>
                <a:gdLst>
                  <a:gd name="T0" fmla="*/ 6 w 41"/>
                  <a:gd name="T1" fmla="*/ 31 h 33"/>
                  <a:gd name="T2" fmla="*/ 26 w 41"/>
                  <a:gd name="T3" fmla="*/ 33 h 33"/>
                  <a:gd name="T4" fmla="*/ 29 w 41"/>
                  <a:gd name="T5" fmla="*/ 26 h 33"/>
                  <a:gd name="T6" fmla="*/ 35 w 41"/>
                  <a:gd name="T7" fmla="*/ 19 h 33"/>
                  <a:gd name="T8" fmla="*/ 35 w 41"/>
                  <a:gd name="T9" fmla="*/ 13 h 33"/>
                  <a:gd name="T10" fmla="*/ 38 w 41"/>
                  <a:gd name="T11" fmla="*/ 13 h 33"/>
                  <a:gd name="T12" fmla="*/ 41 w 41"/>
                  <a:gd name="T13" fmla="*/ 11 h 33"/>
                  <a:gd name="T14" fmla="*/ 39 w 41"/>
                  <a:gd name="T15" fmla="*/ 0 h 33"/>
                  <a:gd name="T16" fmla="*/ 28 w 41"/>
                  <a:gd name="T17" fmla="*/ 12 h 33"/>
                  <a:gd name="T18" fmla="*/ 12 w 41"/>
                  <a:gd name="T19" fmla="*/ 19 h 33"/>
                  <a:gd name="T20" fmla="*/ 2 w 41"/>
                  <a:gd name="T21" fmla="*/ 22 h 33"/>
                  <a:gd name="T22" fmla="*/ 0 w 41"/>
                  <a:gd name="T23" fmla="*/ 22 h 33"/>
                  <a:gd name="T24" fmla="*/ 6 w 41"/>
                  <a:gd name="T25" fmla="*/ 3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33">
                    <a:moveTo>
                      <a:pt x="6" y="31"/>
                    </a:moveTo>
                    <a:cubicBezTo>
                      <a:pt x="8" y="32"/>
                      <a:pt x="21" y="33"/>
                      <a:pt x="26" y="33"/>
                    </a:cubicBezTo>
                    <a:cubicBezTo>
                      <a:pt x="29" y="26"/>
                      <a:pt x="29" y="26"/>
                      <a:pt x="29" y="26"/>
                    </a:cubicBezTo>
                    <a:cubicBezTo>
                      <a:pt x="35" y="19"/>
                      <a:pt x="35" y="19"/>
                      <a:pt x="35" y="19"/>
                    </a:cubicBezTo>
                    <a:cubicBezTo>
                      <a:pt x="35" y="13"/>
                      <a:pt x="35" y="13"/>
                      <a:pt x="35" y="13"/>
                    </a:cubicBezTo>
                    <a:cubicBezTo>
                      <a:pt x="38" y="13"/>
                      <a:pt x="38" y="13"/>
                      <a:pt x="38" y="13"/>
                    </a:cubicBezTo>
                    <a:cubicBezTo>
                      <a:pt x="41" y="11"/>
                      <a:pt x="41" y="11"/>
                      <a:pt x="41" y="11"/>
                    </a:cubicBezTo>
                    <a:cubicBezTo>
                      <a:pt x="40" y="6"/>
                      <a:pt x="39" y="0"/>
                      <a:pt x="39" y="0"/>
                    </a:cubicBezTo>
                    <a:cubicBezTo>
                      <a:pt x="37" y="0"/>
                      <a:pt x="31" y="7"/>
                      <a:pt x="28" y="12"/>
                    </a:cubicBezTo>
                    <a:cubicBezTo>
                      <a:pt x="26" y="17"/>
                      <a:pt x="18" y="21"/>
                      <a:pt x="12" y="19"/>
                    </a:cubicBezTo>
                    <a:cubicBezTo>
                      <a:pt x="6" y="18"/>
                      <a:pt x="3" y="21"/>
                      <a:pt x="2" y="22"/>
                    </a:cubicBezTo>
                    <a:cubicBezTo>
                      <a:pt x="1" y="22"/>
                      <a:pt x="1" y="22"/>
                      <a:pt x="0" y="22"/>
                    </a:cubicBezTo>
                    <a:cubicBezTo>
                      <a:pt x="1" y="27"/>
                      <a:pt x="6" y="30"/>
                      <a:pt x="6"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4" name="Freeform 183"/>
              <p:cNvSpPr>
                <a:spLocks noEditPoints="1"/>
              </p:cNvSpPr>
              <p:nvPr/>
            </p:nvSpPr>
            <p:spPr bwMode="auto">
              <a:xfrm>
                <a:off x="3591" y="2992"/>
                <a:ext cx="250" cy="78"/>
              </a:xfrm>
              <a:custGeom>
                <a:avLst/>
                <a:gdLst>
                  <a:gd name="T0" fmla="*/ 30 w 167"/>
                  <a:gd name="T1" fmla="*/ 18 h 52"/>
                  <a:gd name="T2" fmla="*/ 23 w 167"/>
                  <a:gd name="T3" fmla="*/ 9 h 52"/>
                  <a:gd name="T4" fmla="*/ 19 w 167"/>
                  <a:gd name="T5" fmla="*/ 5 h 52"/>
                  <a:gd name="T6" fmla="*/ 18 w 167"/>
                  <a:gd name="T7" fmla="*/ 4 h 52"/>
                  <a:gd name="T8" fmla="*/ 16 w 167"/>
                  <a:gd name="T9" fmla="*/ 7 h 52"/>
                  <a:gd name="T10" fmla="*/ 9 w 167"/>
                  <a:gd name="T11" fmla="*/ 6 h 52"/>
                  <a:gd name="T12" fmla="*/ 5 w 167"/>
                  <a:gd name="T13" fmla="*/ 1 h 52"/>
                  <a:gd name="T14" fmla="*/ 0 w 167"/>
                  <a:gd name="T15" fmla="*/ 1 h 52"/>
                  <a:gd name="T16" fmla="*/ 2 w 167"/>
                  <a:gd name="T17" fmla="*/ 14 h 52"/>
                  <a:gd name="T18" fmla="*/ 11 w 167"/>
                  <a:gd name="T19" fmla="*/ 31 h 52"/>
                  <a:gd name="T20" fmla="*/ 19 w 167"/>
                  <a:gd name="T21" fmla="*/ 39 h 52"/>
                  <a:gd name="T22" fmla="*/ 36 w 167"/>
                  <a:gd name="T23" fmla="*/ 47 h 52"/>
                  <a:gd name="T24" fmla="*/ 30 w 167"/>
                  <a:gd name="T25" fmla="*/ 35 h 52"/>
                  <a:gd name="T26" fmla="*/ 30 w 167"/>
                  <a:gd name="T27" fmla="*/ 18 h 52"/>
                  <a:gd name="T28" fmla="*/ 160 w 167"/>
                  <a:gd name="T29" fmla="*/ 9 h 52"/>
                  <a:gd name="T30" fmla="*/ 152 w 167"/>
                  <a:gd name="T31" fmla="*/ 6 h 52"/>
                  <a:gd name="T32" fmla="*/ 144 w 167"/>
                  <a:gd name="T33" fmla="*/ 0 h 52"/>
                  <a:gd name="T34" fmla="*/ 137 w 167"/>
                  <a:gd name="T35" fmla="*/ 9 h 52"/>
                  <a:gd name="T36" fmla="*/ 133 w 167"/>
                  <a:gd name="T37" fmla="*/ 14 h 52"/>
                  <a:gd name="T38" fmla="*/ 131 w 167"/>
                  <a:gd name="T39" fmla="*/ 17 h 52"/>
                  <a:gd name="T40" fmla="*/ 131 w 167"/>
                  <a:gd name="T41" fmla="*/ 22 h 52"/>
                  <a:gd name="T42" fmla="*/ 125 w 167"/>
                  <a:gd name="T43" fmla="*/ 24 h 52"/>
                  <a:gd name="T44" fmla="*/ 121 w 167"/>
                  <a:gd name="T45" fmla="*/ 18 h 52"/>
                  <a:gd name="T46" fmla="*/ 121 w 167"/>
                  <a:gd name="T47" fmla="*/ 18 h 52"/>
                  <a:gd name="T48" fmla="*/ 113 w 167"/>
                  <a:gd name="T49" fmla="*/ 30 h 52"/>
                  <a:gd name="T50" fmla="*/ 101 w 167"/>
                  <a:gd name="T51" fmla="*/ 33 h 52"/>
                  <a:gd name="T52" fmla="*/ 95 w 167"/>
                  <a:gd name="T53" fmla="*/ 44 h 52"/>
                  <a:gd name="T54" fmla="*/ 82 w 167"/>
                  <a:gd name="T55" fmla="*/ 41 h 52"/>
                  <a:gd name="T56" fmla="*/ 85 w 167"/>
                  <a:gd name="T57" fmla="*/ 47 h 52"/>
                  <a:gd name="T58" fmla="*/ 92 w 167"/>
                  <a:gd name="T59" fmla="*/ 50 h 52"/>
                  <a:gd name="T60" fmla="*/ 103 w 167"/>
                  <a:gd name="T61" fmla="*/ 49 h 52"/>
                  <a:gd name="T62" fmla="*/ 112 w 167"/>
                  <a:gd name="T63" fmla="*/ 46 h 52"/>
                  <a:gd name="T64" fmla="*/ 120 w 167"/>
                  <a:gd name="T65" fmla="*/ 47 h 52"/>
                  <a:gd name="T66" fmla="*/ 127 w 167"/>
                  <a:gd name="T67" fmla="*/ 42 h 52"/>
                  <a:gd name="T68" fmla="*/ 130 w 167"/>
                  <a:gd name="T69" fmla="*/ 34 h 52"/>
                  <a:gd name="T70" fmla="*/ 135 w 167"/>
                  <a:gd name="T71" fmla="*/ 26 h 52"/>
                  <a:gd name="T72" fmla="*/ 148 w 167"/>
                  <a:gd name="T73" fmla="*/ 21 h 52"/>
                  <a:gd name="T74" fmla="*/ 152 w 167"/>
                  <a:gd name="T75" fmla="*/ 22 h 52"/>
                  <a:gd name="T76" fmla="*/ 158 w 167"/>
                  <a:gd name="T77" fmla="*/ 17 h 52"/>
                  <a:gd name="T78" fmla="*/ 166 w 167"/>
                  <a:gd name="T79" fmla="*/ 14 h 52"/>
                  <a:gd name="T80" fmla="*/ 160 w 167"/>
                  <a:gd name="T81" fmla="*/ 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 h="52">
                    <a:moveTo>
                      <a:pt x="30" y="18"/>
                    </a:moveTo>
                    <a:cubicBezTo>
                      <a:pt x="30" y="13"/>
                      <a:pt x="25" y="13"/>
                      <a:pt x="23" y="9"/>
                    </a:cubicBezTo>
                    <a:cubicBezTo>
                      <a:pt x="22" y="5"/>
                      <a:pt x="20" y="8"/>
                      <a:pt x="19" y="5"/>
                    </a:cubicBezTo>
                    <a:cubicBezTo>
                      <a:pt x="19" y="5"/>
                      <a:pt x="19" y="4"/>
                      <a:pt x="18" y="4"/>
                    </a:cubicBezTo>
                    <a:cubicBezTo>
                      <a:pt x="16" y="5"/>
                      <a:pt x="17" y="7"/>
                      <a:pt x="16" y="7"/>
                    </a:cubicBezTo>
                    <a:cubicBezTo>
                      <a:pt x="15" y="8"/>
                      <a:pt x="9" y="8"/>
                      <a:pt x="9" y="6"/>
                    </a:cubicBezTo>
                    <a:cubicBezTo>
                      <a:pt x="9" y="5"/>
                      <a:pt x="8" y="2"/>
                      <a:pt x="5" y="1"/>
                    </a:cubicBezTo>
                    <a:cubicBezTo>
                      <a:pt x="3" y="1"/>
                      <a:pt x="1" y="1"/>
                      <a:pt x="0" y="1"/>
                    </a:cubicBezTo>
                    <a:cubicBezTo>
                      <a:pt x="2" y="6"/>
                      <a:pt x="2" y="10"/>
                      <a:pt x="2" y="14"/>
                    </a:cubicBezTo>
                    <a:cubicBezTo>
                      <a:pt x="2" y="19"/>
                      <a:pt x="10" y="27"/>
                      <a:pt x="11" y="31"/>
                    </a:cubicBezTo>
                    <a:cubicBezTo>
                      <a:pt x="12" y="34"/>
                      <a:pt x="14" y="35"/>
                      <a:pt x="19" y="39"/>
                    </a:cubicBezTo>
                    <a:cubicBezTo>
                      <a:pt x="24" y="42"/>
                      <a:pt x="34" y="48"/>
                      <a:pt x="36" y="47"/>
                    </a:cubicBezTo>
                    <a:cubicBezTo>
                      <a:pt x="38" y="46"/>
                      <a:pt x="33" y="38"/>
                      <a:pt x="30" y="35"/>
                    </a:cubicBezTo>
                    <a:cubicBezTo>
                      <a:pt x="27" y="32"/>
                      <a:pt x="30" y="24"/>
                      <a:pt x="30" y="18"/>
                    </a:cubicBezTo>
                    <a:moveTo>
                      <a:pt x="160" y="9"/>
                    </a:moveTo>
                    <a:cubicBezTo>
                      <a:pt x="157" y="9"/>
                      <a:pt x="152" y="9"/>
                      <a:pt x="152" y="6"/>
                    </a:cubicBezTo>
                    <a:cubicBezTo>
                      <a:pt x="152" y="4"/>
                      <a:pt x="147" y="0"/>
                      <a:pt x="144" y="0"/>
                    </a:cubicBezTo>
                    <a:cubicBezTo>
                      <a:pt x="141" y="0"/>
                      <a:pt x="138" y="6"/>
                      <a:pt x="137" y="9"/>
                    </a:cubicBezTo>
                    <a:cubicBezTo>
                      <a:pt x="137" y="11"/>
                      <a:pt x="132" y="11"/>
                      <a:pt x="133" y="14"/>
                    </a:cubicBezTo>
                    <a:cubicBezTo>
                      <a:pt x="133" y="16"/>
                      <a:pt x="132" y="16"/>
                      <a:pt x="131" y="17"/>
                    </a:cubicBezTo>
                    <a:cubicBezTo>
                      <a:pt x="132" y="20"/>
                      <a:pt x="132" y="22"/>
                      <a:pt x="131" y="22"/>
                    </a:cubicBezTo>
                    <a:cubicBezTo>
                      <a:pt x="129" y="21"/>
                      <a:pt x="128" y="24"/>
                      <a:pt x="125" y="24"/>
                    </a:cubicBezTo>
                    <a:cubicBezTo>
                      <a:pt x="124" y="24"/>
                      <a:pt x="123" y="21"/>
                      <a:pt x="121" y="18"/>
                    </a:cubicBezTo>
                    <a:cubicBezTo>
                      <a:pt x="121" y="18"/>
                      <a:pt x="121" y="18"/>
                      <a:pt x="121" y="18"/>
                    </a:cubicBezTo>
                    <a:cubicBezTo>
                      <a:pt x="119" y="18"/>
                      <a:pt x="114" y="25"/>
                      <a:pt x="113" y="30"/>
                    </a:cubicBezTo>
                    <a:cubicBezTo>
                      <a:pt x="112" y="34"/>
                      <a:pt x="107" y="33"/>
                      <a:pt x="101" y="33"/>
                    </a:cubicBezTo>
                    <a:cubicBezTo>
                      <a:pt x="94" y="34"/>
                      <a:pt x="96" y="41"/>
                      <a:pt x="95" y="44"/>
                    </a:cubicBezTo>
                    <a:cubicBezTo>
                      <a:pt x="94" y="47"/>
                      <a:pt x="86" y="42"/>
                      <a:pt x="82" y="41"/>
                    </a:cubicBezTo>
                    <a:cubicBezTo>
                      <a:pt x="83" y="44"/>
                      <a:pt x="84" y="47"/>
                      <a:pt x="85" y="47"/>
                    </a:cubicBezTo>
                    <a:cubicBezTo>
                      <a:pt x="87" y="47"/>
                      <a:pt x="90" y="52"/>
                      <a:pt x="92" y="50"/>
                    </a:cubicBezTo>
                    <a:cubicBezTo>
                      <a:pt x="94" y="49"/>
                      <a:pt x="100" y="50"/>
                      <a:pt x="103" y="49"/>
                    </a:cubicBezTo>
                    <a:cubicBezTo>
                      <a:pt x="106" y="48"/>
                      <a:pt x="107" y="46"/>
                      <a:pt x="112" y="46"/>
                    </a:cubicBezTo>
                    <a:cubicBezTo>
                      <a:pt x="117" y="46"/>
                      <a:pt x="115" y="50"/>
                      <a:pt x="120" y="47"/>
                    </a:cubicBezTo>
                    <a:cubicBezTo>
                      <a:pt x="125" y="45"/>
                      <a:pt x="128" y="47"/>
                      <a:pt x="127" y="42"/>
                    </a:cubicBezTo>
                    <a:cubicBezTo>
                      <a:pt x="127" y="37"/>
                      <a:pt x="131" y="37"/>
                      <a:pt x="130" y="34"/>
                    </a:cubicBezTo>
                    <a:cubicBezTo>
                      <a:pt x="130" y="30"/>
                      <a:pt x="136" y="33"/>
                      <a:pt x="135" y="26"/>
                    </a:cubicBezTo>
                    <a:cubicBezTo>
                      <a:pt x="135" y="20"/>
                      <a:pt x="144" y="21"/>
                      <a:pt x="148" y="21"/>
                    </a:cubicBezTo>
                    <a:cubicBezTo>
                      <a:pt x="149" y="21"/>
                      <a:pt x="151" y="21"/>
                      <a:pt x="152" y="22"/>
                    </a:cubicBezTo>
                    <a:cubicBezTo>
                      <a:pt x="155" y="21"/>
                      <a:pt x="160" y="19"/>
                      <a:pt x="158" y="17"/>
                    </a:cubicBezTo>
                    <a:cubicBezTo>
                      <a:pt x="155" y="15"/>
                      <a:pt x="165" y="17"/>
                      <a:pt x="166" y="14"/>
                    </a:cubicBezTo>
                    <a:cubicBezTo>
                      <a:pt x="167" y="11"/>
                      <a:pt x="162" y="8"/>
                      <a:pt x="160"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5" name="Freeform 184"/>
              <p:cNvSpPr>
                <a:spLocks/>
              </p:cNvSpPr>
              <p:nvPr/>
            </p:nvSpPr>
            <p:spPr bwMode="auto">
              <a:xfrm>
                <a:off x="3591" y="2994"/>
                <a:ext cx="57" cy="70"/>
              </a:xfrm>
              <a:custGeom>
                <a:avLst/>
                <a:gdLst>
                  <a:gd name="T0" fmla="*/ 30 w 38"/>
                  <a:gd name="T1" fmla="*/ 17 h 47"/>
                  <a:gd name="T2" fmla="*/ 23 w 38"/>
                  <a:gd name="T3" fmla="*/ 8 h 47"/>
                  <a:gd name="T4" fmla="*/ 19 w 38"/>
                  <a:gd name="T5" fmla="*/ 4 h 47"/>
                  <a:gd name="T6" fmla="*/ 18 w 38"/>
                  <a:gd name="T7" fmla="*/ 3 h 47"/>
                  <a:gd name="T8" fmla="*/ 16 w 38"/>
                  <a:gd name="T9" fmla="*/ 6 h 47"/>
                  <a:gd name="T10" fmla="*/ 9 w 38"/>
                  <a:gd name="T11" fmla="*/ 5 h 47"/>
                  <a:gd name="T12" fmla="*/ 5 w 38"/>
                  <a:gd name="T13" fmla="*/ 0 h 47"/>
                  <a:gd name="T14" fmla="*/ 0 w 38"/>
                  <a:gd name="T15" fmla="*/ 0 h 47"/>
                  <a:gd name="T16" fmla="*/ 2 w 38"/>
                  <a:gd name="T17" fmla="*/ 13 h 47"/>
                  <a:gd name="T18" fmla="*/ 11 w 38"/>
                  <a:gd name="T19" fmla="*/ 30 h 47"/>
                  <a:gd name="T20" fmla="*/ 19 w 38"/>
                  <a:gd name="T21" fmla="*/ 38 h 47"/>
                  <a:gd name="T22" fmla="*/ 36 w 38"/>
                  <a:gd name="T23" fmla="*/ 46 h 47"/>
                  <a:gd name="T24" fmla="*/ 30 w 38"/>
                  <a:gd name="T25" fmla="*/ 34 h 47"/>
                  <a:gd name="T26" fmla="*/ 30 w 38"/>
                  <a:gd name="T27" fmla="*/ 1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47">
                    <a:moveTo>
                      <a:pt x="30" y="17"/>
                    </a:moveTo>
                    <a:cubicBezTo>
                      <a:pt x="30" y="12"/>
                      <a:pt x="25" y="12"/>
                      <a:pt x="23" y="8"/>
                    </a:cubicBezTo>
                    <a:cubicBezTo>
                      <a:pt x="22" y="4"/>
                      <a:pt x="20" y="7"/>
                      <a:pt x="19" y="4"/>
                    </a:cubicBezTo>
                    <a:cubicBezTo>
                      <a:pt x="19" y="4"/>
                      <a:pt x="19" y="3"/>
                      <a:pt x="18" y="3"/>
                    </a:cubicBezTo>
                    <a:cubicBezTo>
                      <a:pt x="16" y="4"/>
                      <a:pt x="17" y="6"/>
                      <a:pt x="16" y="6"/>
                    </a:cubicBezTo>
                    <a:cubicBezTo>
                      <a:pt x="15" y="7"/>
                      <a:pt x="9" y="7"/>
                      <a:pt x="9" y="5"/>
                    </a:cubicBezTo>
                    <a:cubicBezTo>
                      <a:pt x="9" y="4"/>
                      <a:pt x="8" y="1"/>
                      <a:pt x="5" y="0"/>
                    </a:cubicBezTo>
                    <a:cubicBezTo>
                      <a:pt x="3" y="0"/>
                      <a:pt x="1" y="0"/>
                      <a:pt x="0" y="0"/>
                    </a:cubicBezTo>
                    <a:cubicBezTo>
                      <a:pt x="2" y="5"/>
                      <a:pt x="2" y="9"/>
                      <a:pt x="2" y="13"/>
                    </a:cubicBezTo>
                    <a:cubicBezTo>
                      <a:pt x="2" y="18"/>
                      <a:pt x="10" y="26"/>
                      <a:pt x="11" y="30"/>
                    </a:cubicBezTo>
                    <a:cubicBezTo>
                      <a:pt x="12" y="33"/>
                      <a:pt x="14" y="34"/>
                      <a:pt x="19" y="38"/>
                    </a:cubicBezTo>
                    <a:cubicBezTo>
                      <a:pt x="24" y="41"/>
                      <a:pt x="34" y="47"/>
                      <a:pt x="36" y="46"/>
                    </a:cubicBezTo>
                    <a:cubicBezTo>
                      <a:pt x="38" y="45"/>
                      <a:pt x="33" y="37"/>
                      <a:pt x="30" y="34"/>
                    </a:cubicBezTo>
                    <a:cubicBezTo>
                      <a:pt x="27" y="31"/>
                      <a:pt x="30" y="23"/>
                      <a:pt x="30" y="17"/>
                    </a:cubicBezTo>
                    <a:close/>
                  </a:path>
                </a:pathLst>
              </a:custGeom>
              <a:solidFill>
                <a:srgbClr val="E81720"/>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6" name="Freeform 185"/>
              <p:cNvSpPr>
                <a:spLocks/>
              </p:cNvSpPr>
              <p:nvPr/>
            </p:nvSpPr>
            <p:spPr bwMode="auto">
              <a:xfrm>
                <a:off x="3714" y="2992"/>
                <a:ext cx="127" cy="78"/>
              </a:xfrm>
              <a:custGeom>
                <a:avLst/>
                <a:gdLst>
                  <a:gd name="T0" fmla="*/ 78 w 85"/>
                  <a:gd name="T1" fmla="*/ 9 h 52"/>
                  <a:gd name="T2" fmla="*/ 70 w 85"/>
                  <a:gd name="T3" fmla="*/ 6 h 52"/>
                  <a:gd name="T4" fmla="*/ 62 w 85"/>
                  <a:gd name="T5" fmla="*/ 0 h 52"/>
                  <a:gd name="T6" fmla="*/ 55 w 85"/>
                  <a:gd name="T7" fmla="*/ 9 h 52"/>
                  <a:gd name="T8" fmla="*/ 51 w 85"/>
                  <a:gd name="T9" fmla="*/ 14 h 52"/>
                  <a:gd name="T10" fmla="*/ 49 w 85"/>
                  <a:gd name="T11" fmla="*/ 17 h 52"/>
                  <a:gd name="T12" fmla="*/ 49 w 85"/>
                  <a:gd name="T13" fmla="*/ 22 h 52"/>
                  <a:gd name="T14" fmla="*/ 43 w 85"/>
                  <a:gd name="T15" fmla="*/ 24 h 52"/>
                  <a:gd name="T16" fmla="*/ 39 w 85"/>
                  <a:gd name="T17" fmla="*/ 18 h 52"/>
                  <a:gd name="T18" fmla="*/ 39 w 85"/>
                  <a:gd name="T19" fmla="*/ 18 h 52"/>
                  <a:gd name="T20" fmla="*/ 31 w 85"/>
                  <a:gd name="T21" fmla="*/ 30 h 52"/>
                  <a:gd name="T22" fmla="*/ 19 w 85"/>
                  <a:gd name="T23" fmla="*/ 33 h 52"/>
                  <a:gd name="T24" fmla="*/ 13 w 85"/>
                  <a:gd name="T25" fmla="*/ 44 h 52"/>
                  <a:gd name="T26" fmla="*/ 0 w 85"/>
                  <a:gd name="T27" fmla="*/ 41 h 52"/>
                  <a:gd name="T28" fmla="*/ 3 w 85"/>
                  <a:gd name="T29" fmla="*/ 47 h 52"/>
                  <a:gd name="T30" fmla="*/ 10 w 85"/>
                  <a:gd name="T31" fmla="*/ 50 h 52"/>
                  <a:gd name="T32" fmla="*/ 21 w 85"/>
                  <a:gd name="T33" fmla="*/ 49 h 52"/>
                  <a:gd name="T34" fmla="*/ 30 w 85"/>
                  <a:gd name="T35" fmla="*/ 46 h 52"/>
                  <a:gd name="T36" fmla="*/ 38 w 85"/>
                  <a:gd name="T37" fmla="*/ 47 h 52"/>
                  <a:gd name="T38" fmla="*/ 45 w 85"/>
                  <a:gd name="T39" fmla="*/ 42 h 52"/>
                  <a:gd name="T40" fmla="*/ 48 w 85"/>
                  <a:gd name="T41" fmla="*/ 34 h 52"/>
                  <a:gd name="T42" fmla="*/ 53 w 85"/>
                  <a:gd name="T43" fmla="*/ 26 h 52"/>
                  <a:gd name="T44" fmla="*/ 66 w 85"/>
                  <a:gd name="T45" fmla="*/ 21 h 52"/>
                  <a:gd name="T46" fmla="*/ 70 w 85"/>
                  <a:gd name="T47" fmla="*/ 22 h 52"/>
                  <a:gd name="T48" fmla="*/ 76 w 85"/>
                  <a:gd name="T49" fmla="*/ 17 h 52"/>
                  <a:gd name="T50" fmla="*/ 84 w 85"/>
                  <a:gd name="T51" fmla="*/ 14 h 52"/>
                  <a:gd name="T52" fmla="*/ 78 w 85"/>
                  <a:gd name="T53" fmla="*/ 9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2">
                    <a:moveTo>
                      <a:pt x="78" y="9"/>
                    </a:moveTo>
                    <a:cubicBezTo>
                      <a:pt x="75" y="9"/>
                      <a:pt x="70" y="9"/>
                      <a:pt x="70" y="6"/>
                    </a:cubicBezTo>
                    <a:cubicBezTo>
                      <a:pt x="70" y="4"/>
                      <a:pt x="65" y="0"/>
                      <a:pt x="62" y="0"/>
                    </a:cubicBezTo>
                    <a:cubicBezTo>
                      <a:pt x="59" y="0"/>
                      <a:pt x="56" y="6"/>
                      <a:pt x="55" y="9"/>
                    </a:cubicBezTo>
                    <a:cubicBezTo>
                      <a:pt x="55" y="11"/>
                      <a:pt x="50" y="11"/>
                      <a:pt x="51" y="14"/>
                    </a:cubicBezTo>
                    <a:cubicBezTo>
                      <a:pt x="51" y="16"/>
                      <a:pt x="50" y="16"/>
                      <a:pt x="49" y="17"/>
                    </a:cubicBezTo>
                    <a:cubicBezTo>
                      <a:pt x="50" y="20"/>
                      <a:pt x="50" y="22"/>
                      <a:pt x="49" y="22"/>
                    </a:cubicBezTo>
                    <a:cubicBezTo>
                      <a:pt x="47" y="21"/>
                      <a:pt x="46" y="24"/>
                      <a:pt x="43" y="24"/>
                    </a:cubicBezTo>
                    <a:cubicBezTo>
                      <a:pt x="42" y="24"/>
                      <a:pt x="41" y="21"/>
                      <a:pt x="39" y="18"/>
                    </a:cubicBezTo>
                    <a:cubicBezTo>
                      <a:pt x="39" y="18"/>
                      <a:pt x="39" y="18"/>
                      <a:pt x="39" y="18"/>
                    </a:cubicBezTo>
                    <a:cubicBezTo>
                      <a:pt x="37" y="18"/>
                      <a:pt x="32" y="25"/>
                      <a:pt x="31" y="30"/>
                    </a:cubicBezTo>
                    <a:cubicBezTo>
                      <a:pt x="30" y="34"/>
                      <a:pt x="25" y="33"/>
                      <a:pt x="19" y="33"/>
                    </a:cubicBezTo>
                    <a:cubicBezTo>
                      <a:pt x="12" y="34"/>
                      <a:pt x="14" y="41"/>
                      <a:pt x="13" y="44"/>
                    </a:cubicBezTo>
                    <a:cubicBezTo>
                      <a:pt x="12" y="47"/>
                      <a:pt x="4" y="42"/>
                      <a:pt x="0" y="41"/>
                    </a:cubicBezTo>
                    <a:cubicBezTo>
                      <a:pt x="1" y="44"/>
                      <a:pt x="2" y="47"/>
                      <a:pt x="3" y="47"/>
                    </a:cubicBezTo>
                    <a:cubicBezTo>
                      <a:pt x="5" y="47"/>
                      <a:pt x="8" y="52"/>
                      <a:pt x="10" y="50"/>
                    </a:cubicBezTo>
                    <a:cubicBezTo>
                      <a:pt x="12" y="49"/>
                      <a:pt x="18" y="50"/>
                      <a:pt x="21" y="49"/>
                    </a:cubicBezTo>
                    <a:cubicBezTo>
                      <a:pt x="24" y="48"/>
                      <a:pt x="25" y="46"/>
                      <a:pt x="30" y="46"/>
                    </a:cubicBezTo>
                    <a:cubicBezTo>
                      <a:pt x="35" y="46"/>
                      <a:pt x="33" y="50"/>
                      <a:pt x="38" y="47"/>
                    </a:cubicBezTo>
                    <a:cubicBezTo>
                      <a:pt x="43" y="45"/>
                      <a:pt x="46" y="47"/>
                      <a:pt x="45" y="42"/>
                    </a:cubicBezTo>
                    <a:cubicBezTo>
                      <a:pt x="45" y="37"/>
                      <a:pt x="49" y="37"/>
                      <a:pt x="48" y="34"/>
                    </a:cubicBezTo>
                    <a:cubicBezTo>
                      <a:pt x="48" y="30"/>
                      <a:pt x="54" y="33"/>
                      <a:pt x="53" y="26"/>
                    </a:cubicBezTo>
                    <a:cubicBezTo>
                      <a:pt x="53" y="20"/>
                      <a:pt x="62" y="21"/>
                      <a:pt x="66" y="21"/>
                    </a:cubicBezTo>
                    <a:cubicBezTo>
                      <a:pt x="67" y="21"/>
                      <a:pt x="69" y="21"/>
                      <a:pt x="70" y="22"/>
                    </a:cubicBezTo>
                    <a:cubicBezTo>
                      <a:pt x="73" y="21"/>
                      <a:pt x="78" y="19"/>
                      <a:pt x="76" y="17"/>
                    </a:cubicBezTo>
                    <a:cubicBezTo>
                      <a:pt x="73" y="15"/>
                      <a:pt x="83" y="17"/>
                      <a:pt x="84" y="14"/>
                    </a:cubicBezTo>
                    <a:cubicBezTo>
                      <a:pt x="85" y="11"/>
                      <a:pt x="80" y="8"/>
                      <a:pt x="78" y="9"/>
                    </a:cubicBezTo>
                    <a:close/>
                  </a:path>
                </a:pathLst>
              </a:custGeom>
              <a:solidFill>
                <a:srgbClr val="E81720"/>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7" name="Freeform 186"/>
              <p:cNvSpPr>
                <a:spLocks/>
              </p:cNvSpPr>
              <p:nvPr/>
            </p:nvSpPr>
            <p:spPr bwMode="auto">
              <a:xfrm>
                <a:off x="3772" y="3018"/>
                <a:ext cx="17" cy="10"/>
              </a:xfrm>
              <a:custGeom>
                <a:avLst/>
                <a:gdLst>
                  <a:gd name="T0" fmla="*/ 4 w 11"/>
                  <a:gd name="T1" fmla="*/ 7 h 7"/>
                  <a:gd name="T2" fmla="*/ 10 w 11"/>
                  <a:gd name="T3" fmla="*/ 5 h 7"/>
                  <a:gd name="T4" fmla="*/ 10 w 11"/>
                  <a:gd name="T5" fmla="*/ 0 h 7"/>
                  <a:gd name="T6" fmla="*/ 6 w 11"/>
                  <a:gd name="T7" fmla="*/ 2 h 7"/>
                  <a:gd name="T8" fmla="*/ 0 w 11"/>
                  <a:gd name="T9" fmla="*/ 1 h 7"/>
                  <a:gd name="T10" fmla="*/ 4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4" y="7"/>
                    </a:moveTo>
                    <a:cubicBezTo>
                      <a:pt x="7" y="7"/>
                      <a:pt x="8" y="4"/>
                      <a:pt x="10" y="5"/>
                    </a:cubicBezTo>
                    <a:cubicBezTo>
                      <a:pt x="11" y="5"/>
                      <a:pt x="11" y="3"/>
                      <a:pt x="10" y="0"/>
                    </a:cubicBezTo>
                    <a:cubicBezTo>
                      <a:pt x="8" y="0"/>
                      <a:pt x="6" y="0"/>
                      <a:pt x="6" y="2"/>
                    </a:cubicBezTo>
                    <a:cubicBezTo>
                      <a:pt x="6" y="4"/>
                      <a:pt x="2" y="1"/>
                      <a:pt x="0" y="1"/>
                    </a:cubicBezTo>
                    <a:cubicBezTo>
                      <a:pt x="2" y="4"/>
                      <a:pt x="3" y="7"/>
                      <a:pt x="4" y="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8" name="Freeform 187"/>
              <p:cNvSpPr>
                <a:spLocks/>
              </p:cNvSpPr>
              <p:nvPr/>
            </p:nvSpPr>
            <p:spPr bwMode="auto">
              <a:xfrm>
                <a:off x="3772" y="3018"/>
                <a:ext cx="17" cy="10"/>
              </a:xfrm>
              <a:custGeom>
                <a:avLst/>
                <a:gdLst>
                  <a:gd name="T0" fmla="*/ 4 w 11"/>
                  <a:gd name="T1" fmla="*/ 7 h 7"/>
                  <a:gd name="T2" fmla="*/ 10 w 11"/>
                  <a:gd name="T3" fmla="*/ 5 h 7"/>
                  <a:gd name="T4" fmla="*/ 10 w 11"/>
                  <a:gd name="T5" fmla="*/ 0 h 7"/>
                  <a:gd name="T6" fmla="*/ 6 w 11"/>
                  <a:gd name="T7" fmla="*/ 2 h 7"/>
                  <a:gd name="T8" fmla="*/ 0 w 11"/>
                  <a:gd name="T9" fmla="*/ 1 h 7"/>
                  <a:gd name="T10" fmla="*/ 4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4" y="7"/>
                    </a:moveTo>
                    <a:cubicBezTo>
                      <a:pt x="7" y="7"/>
                      <a:pt x="8" y="4"/>
                      <a:pt x="10" y="5"/>
                    </a:cubicBezTo>
                    <a:cubicBezTo>
                      <a:pt x="11" y="5"/>
                      <a:pt x="11" y="3"/>
                      <a:pt x="10" y="0"/>
                    </a:cubicBezTo>
                    <a:cubicBezTo>
                      <a:pt x="8" y="0"/>
                      <a:pt x="6" y="0"/>
                      <a:pt x="6" y="2"/>
                    </a:cubicBezTo>
                    <a:cubicBezTo>
                      <a:pt x="6" y="4"/>
                      <a:pt x="2" y="1"/>
                      <a:pt x="0" y="1"/>
                    </a:cubicBezTo>
                    <a:cubicBezTo>
                      <a:pt x="2" y="4"/>
                      <a:pt x="3" y="7"/>
                      <a:pt x="4"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9" name="Freeform 188"/>
              <p:cNvSpPr>
                <a:spLocks/>
              </p:cNvSpPr>
              <p:nvPr/>
            </p:nvSpPr>
            <p:spPr bwMode="auto">
              <a:xfrm>
                <a:off x="2815" y="2567"/>
                <a:ext cx="126" cy="123"/>
              </a:xfrm>
              <a:custGeom>
                <a:avLst/>
                <a:gdLst>
                  <a:gd name="T0" fmla="*/ 71 w 84"/>
                  <a:gd name="T1" fmla="*/ 75 h 82"/>
                  <a:gd name="T2" fmla="*/ 75 w 84"/>
                  <a:gd name="T3" fmla="*/ 71 h 82"/>
                  <a:gd name="T4" fmla="*/ 81 w 84"/>
                  <a:gd name="T5" fmla="*/ 75 h 82"/>
                  <a:gd name="T6" fmla="*/ 84 w 84"/>
                  <a:gd name="T7" fmla="*/ 73 h 82"/>
                  <a:gd name="T8" fmla="*/ 80 w 84"/>
                  <a:gd name="T9" fmla="*/ 66 h 82"/>
                  <a:gd name="T10" fmla="*/ 77 w 84"/>
                  <a:gd name="T11" fmla="*/ 60 h 82"/>
                  <a:gd name="T12" fmla="*/ 77 w 84"/>
                  <a:gd name="T13" fmla="*/ 54 h 82"/>
                  <a:gd name="T14" fmla="*/ 73 w 84"/>
                  <a:gd name="T15" fmla="*/ 49 h 82"/>
                  <a:gd name="T16" fmla="*/ 64 w 84"/>
                  <a:gd name="T17" fmla="*/ 43 h 82"/>
                  <a:gd name="T18" fmla="*/ 60 w 84"/>
                  <a:gd name="T19" fmla="*/ 38 h 82"/>
                  <a:gd name="T20" fmla="*/ 59 w 84"/>
                  <a:gd name="T21" fmla="*/ 30 h 82"/>
                  <a:gd name="T22" fmla="*/ 62 w 84"/>
                  <a:gd name="T23" fmla="*/ 23 h 82"/>
                  <a:gd name="T24" fmla="*/ 63 w 84"/>
                  <a:gd name="T25" fmla="*/ 18 h 82"/>
                  <a:gd name="T26" fmla="*/ 60 w 84"/>
                  <a:gd name="T27" fmla="*/ 15 h 82"/>
                  <a:gd name="T28" fmla="*/ 55 w 84"/>
                  <a:gd name="T29" fmla="*/ 10 h 82"/>
                  <a:gd name="T30" fmla="*/ 52 w 84"/>
                  <a:gd name="T31" fmla="*/ 3 h 82"/>
                  <a:gd name="T32" fmla="*/ 43 w 84"/>
                  <a:gd name="T33" fmla="*/ 2 h 82"/>
                  <a:gd name="T34" fmla="*/ 35 w 84"/>
                  <a:gd name="T35" fmla="*/ 1 h 82"/>
                  <a:gd name="T36" fmla="*/ 31 w 84"/>
                  <a:gd name="T37" fmla="*/ 3 h 82"/>
                  <a:gd name="T38" fmla="*/ 31 w 84"/>
                  <a:gd name="T39" fmla="*/ 3 h 82"/>
                  <a:gd name="T40" fmla="*/ 26 w 84"/>
                  <a:gd name="T41" fmla="*/ 7 h 82"/>
                  <a:gd name="T42" fmla="*/ 21 w 84"/>
                  <a:gd name="T43" fmla="*/ 11 h 82"/>
                  <a:gd name="T44" fmla="*/ 22 w 84"/>
                  <a:gd name="T45" fmla="*/ 18 h 82"/>
                  <a:gd name="T46" fmla="*/ 21 w 84"/>
                  <a:gd name="T47" fmla="*/ 25 h 82"/>
                  <a:gd name="T48" fmla="*/ 19 w 84"/>
                  <a:gd name="T49" fmla="*/ 30 h 82"/>
                  <a:gd name="T50" fmla="*/ 0 w 84"/>
                  <a:gd name="T51" fmla="*/ 40 h 82"/>
                  <a:gd name="T52" fmla="*/ 1 w 84"/>
                  <a:gd name="T53" fmla="*/ 44 h 82"/>
                  <a:gd name="T54" fmla="*/ 3 w 84"/>
                  <a:gd name="T55" fmla="*/ 53 h 82"/>
                  <a:gd name="T56" fmla="*/ 10 w 84"/>
                  <a:gd name="T57" fmla="*/ 53 h 82"/>
                  <a:gd name="T58" fmla="*/ 27 w 84"/>
                  <a:gd name="T59" fmla="*/ 62 h 82"/>
                  <a:gd name="T60" fmla="*/ 47 w 84"/>
                  <a:gd name="T61" fmla="*/ 78 h 82"/>
                  <a:gd name="T62" fmla="*/ 58 w 84"/>
                  <a:gd name="T63" fmla="*/ 81 h 82"/>
                  <a:gd name="T64" fmla="*/ 68 w 84"/>
                  <a:gd name="T65" fmla="*/ 82 h 82"/>
                  <a:gd name="T66" fmla="*/ 71 w 84"/>
                  <a:gd name="T67" fmla="*/ 7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4" h="82">
                    <a:moveTo>
                      <a:pt x="71" y="75"/>
                    </a:moveTo>
                    <a:cubicBezTo>
                      <a:pt x="72" y="73"/>
                      <a:pt x="72" y="72"/>
                      <a:pt x="75" y="71"/>
                    </a:cubicBezTo>
                    <a:cubicBezTo>
                      <a:pt x="77" y="71"/>
                      <a:pt x="78" y="72"/>
                      <a:pt x="81" y="75"/>
                    </a:cubicBezTo>
                    <a:cubicBezTo>
                      <a:pt x="82" y="74"/>
                      <a:pt x="83" y="73"/>
                      <a:pt x="84" y="73"/>
                    </a:cubicBezTo>
                    <a:cubicBezTo>
                      <a:pt x="82" y="70"/>
                      <a:pt x="79" y="68"/>
                      <a:pt x="80" y="66"/>
                    </a:cubicBezTo>
                    <a:cubicBezTo>
                      <a:pt x="80" y="63"/>
                      <a:pt x="77" y="62"/>
                      <a:pt x="77" y="60"/>
                    </a:cubicBezTo>
                    <a:cubicBezTo>
                      <a:pt x="76" y="58"/>
                      <a:pt x="79" y="56"/>
                      <a:pt x="77" y="54"/>
                    </a:cubicBezTo>
                    <a:cubicBezTo>
                      <a:pt x="76" y="53"/>
                      <a:pt x="76" y="50"/>
                      <a:pt x="73" y="49"/>
                    </a:cubicBezTo>
                    <a:cubicBezTo>
                      <a:pt x="71" y="49"/>
                      <a:pt x="63" y="45"/>
                      <a:pt x="64" y="43"/>
                    </a:cubicBezTo>
                    <a:cubicBezTo>
                      <a:pt x="64" y="40"/>
                      <a:pt x="61" y="39"/>
                      <a:pt x="60" y="38"/>
                    </a:cubicBezTo>
                    <a:cubicBezTo>
                      <a:pt x="58" y="37"/>
                      <a:pt x="57" y="31"/>
                      <a:pt x="59" y="30"/>
                    </a:cubicBezTo>
                    <a:cubicBezTo>
                      <a:pt x="60" y="29"/>
                      <a:pt x="60" y="23"/>
                      <a:pt x="62" y="23"/>
                    </a:cubicBezTo>
                    <a:cubicBezTo>
                      <a:pt x="64" y="23"/>
                      <a:pt x="62" y="20"/>
                      <a:pt x="63" y="18"/>
                    </a:cubicBezTo>
                    <a:cubicBezTo>
                      <a:pt x="64" y="16"/>
                      <a:pt x="61" y="15"/>
                      <a:pt x="60" y="15"/>
                    </a:cubicBezTo>
                    <a:cubicBezTo>
                      <a:pt x="58" y="15"/>
                      <a:pt x="55" y="13"/>
                      <a:pt x="55" y="10"/>
                    </a:cubicBezTo>
                    <a:cubicBezTo>
                      <a:pt x="55" y="8"/>
                      <a:pt x="51" y="5"/>
                      <a:pt x="52" y="3"/>
                    </a:cubicBezTo>
                    <a:cubicBezTo>
                      <a:pt x="51" y="8"/>
                      <a:pt x="45" y="1"/>
                      <a:pt x="43" y="2"/>
                    </a:cubicBezTo>
                    <a:cubicBezTo>
                      <a:pt x="41" y="3"/>
                      <a:pt x="39" y="0"/>
                      <a:pt x="35" y="1"/>
                    </a:cubicBezTo>
                    <a:cubicBezTo>
                      <a:pt x="33" y="1"/>
                      <a:pt x="33" y="2"/>
                      <a:pt x="31" y="3"/>
                    </a:cubicBezTo>
                    <a:cubicBezTo>
                      <a:pt x="31" y="3"/>
                      <a:pt x="31" y="3"/>
                      <a:pt x="31" y="3"/>
                    </a:cubicBezTo>
                    <a:cubicBezTo>
                      <a:pt x="26" y="7"/>
                      <a:pt x="26" y="7"/>
                      <a:pt x="26" y="7"/>
                    </a:cubicBezTo>
                    <a:cubicBezTo>
                      <a:pt x="26" y="7"/>
                      <a:pt x="22" y="9"/>
                      <a:pt x="21" y="11"/>
                    </a:cubicBezTo>
                    <a:cubicBezTo>
                      <a:pt x="20" y="14"/>
                      <a:pt x="23" y="17"/>
                      <a:pt x="22" y="18"/>
                    </a:cubicBezTo>
                    <a:cubicBezTo>
                      <a:pt x="20" y="20"/>
                      <a:pt x="21" y="24"/>
                      <a:pt x="21" y="25"/>
                    </a:cubicBezTo>
                    <a:cubicBezTo>
                      <a:pt x="21" y="27"/>
                      <a:pt x="19" y="30"/>
                      <a:pt x="19" y="30"/>
                    </a:cubicBezTo>
                    <a:cubicBezTo>
                      <a:pt x="19" y="30"/>
                      <a:pt x="9" y="36"/>
                      <a:pt x="0" y="40"/>
                    </a:cubicBezTo>
                    <a:cubicBezTo>
                      <a:pt x="1" y="42"/>
                      <a:pt x="1" y="43"/>
                      <a:pt x="1" y="44"/>
                    </a:cubicBezTo>
                    <a:cubicBezTo>
                      <a:pt x="2" y="46"/>
                      <a:pt x="2" y="50"/>
                      <a:pt x="3" y="53"/>
                    </a:cubicBezTo>
                    <a:cubicBezTo>
                      <a:pt x="6" y="53"/>
                      <a:pt x="7" y="52"/>
                      <a:pt x="10" y="53"/>
                    </a:cubicBezTo>
                    <a:cubicBezTo>
                      <a:pt x="13" y="53"/>
                      <a:pt x="24" y="61"/>
                      <a:pt x="27" y="62"/>
                    </a:cubicBezTo>
                    <a:cubicBezTo>
                      <a:pt x="29" y="64"/>
                      <a:pt x="44" y="75"/>
                      <a:pt x="47" y="78"/>
                    </a:cubicBezTo>
                    <a:cubicBezTo>
                      <a:pt x="50" y="80"/>
                      <a:pt x="56" y="81"/>
                      <a:pt x="58" y="81"/>
                    </a:cubicBezTo>
                    <a:cubicBezTo>
                      <a:pt x="59" y="81"/>
                      <a:pt x="64" y="82"/>
                      <a:pt x="68" y="82"/>
                    </a:cubicBezTo>
                    <a:cubicBezTo>
                      <a:pt x="69" y="79"/>
                      <a:pt x="70" y="75"/>
                      <a:pt x="71" y="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0" name="Freeform 190"/>
              <p:cNvSpPr>
                <a:spLocks/>
              </p:cNvSpPr>
              <p:nvPr/>
            </p:nvSpPr>
            <p:spPr bwMode="auto">
              <a:xfrm>
                <a:off x="2917" y="2673"/>
                <a:ext cx="24" cy="24"/>
              </a:xfrm>
              <a:custGeom>
                <a:avLst/>
                <a:gdLst>
                  <a:gd name="T0" fmla="*/ 5 w 16"/>
                  <a:gd name="T1" fmla="*/ 12 h 16"/>
                  <a:gd name="T2" fmla="*/ 9 w 16"/>
                  <a:gd name="T3" fmla="*/ 16 h 16"/>
                  <a:gd name="T4" fmla="*/ 16 w 16"/>
                  <a:gd name="T5" fmla="*/ 16 h 16"/>
                  <a:gd name="T6" fmla="*/ 12 w 16"/>
                  <a:gd name="T7" fmla="*/ 5 h 16"/>
                  <a:gd name="T8" fmla="*/ 13 w 16"/>
                  <a:gd name="T9" fmla="*/ 4 h 16"/>
                  <a:gd name="T10" fmla="*/ 7 w 16"/>
                  <a:gd name="T11" fmla="*/ 0 h 16"/>
                  <a:gd name="T12" fmla="*/ 3 w 16"/>
                  <a:gd name="T13" fmla="*/ 4 h 16"/>
                  <a:gd name="T14" fmla="*/ 0 w 16"/>
                  <a:gd name="T15" fmla="*/ 11 h 16"/>
                  <a:gd name="T16" fmla="*/ 5 w 16"/>
                  <a:gd name="T1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5" y="12"/>
                    </a:moveTo>
                    <a:cubicBezTo>
                      <a:pt x="9" y="16"/>
                      <a:pt x="9" y="16"/>
                      <a:pt x="9" y="16"/>
                    </a:cubicBezTo>
                    <a:cubicBezTo>
                      <a:pt x="16" y="16"/>
                      <a:pt x="16" y="16"/>
                      <a:pt x="16" y="16"/>
                    </a:cubicBezTo>
                    <a:cubicBezTo>
                      <a:pt x="15" y="12"/>
                      <a:pt x="12" y="6"/>
                      <a:pt x="12" y="5"/>
                    </a:cubicBezTo>
                    <a:cubicBezTo>
                      <a:pt x="12" y="5"/>
                      <a:pt x="12" y="4"/>
                      <a:pt x="13" y="4"/>
                    </a:cubicBezTo>
                    <a:cubicBezTo>
                      <a:pt x="10" y="1"/>
                      <a:pt x="9" y="0"/>
                      <a:pt x="7" y="0"/>
                    </a:cubicBezTo>
                    <a:cubicBezTo>
                      <a:pt x="4" y="1"/>
                      <a:pt x="4" y="2"/>
                      <a:pt x="3" y="4"/>
                    </a:cubicBezTo>
                    <a:cubicBezTo>
                      <a:pt x="2" y="4"/>
                      <a:pt x="1" y="8"/>
                      <a:pt x="0" y="11"/>
                    </a:cubicBezTo>
                    <a:cubicBezTo>
                      <a:pt x="2" y="12"/>
                      <a:pt x="5" y="12"/>
                      <a:pt x="5"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1" name="Freeform 191"/>
              <p:cNvSpPr>
                <a:spLocks/>
              </p:cNvSpPr>
              <p:nvPr/>
            </p:nvSpPr>
            <p:spPr bwMode="auto">
              <a:xfrm>
                <a:off x="2917" y="2673"/>
                <a:ext cx="24" cy="24"/>
              </a:xfrm>
              <a:custGeom>
                <a:avLst/>
                <a:gdLst>
                  <a:gd name="T0" fmla="*/ 5 w 16"/>
                  <a:gd name="T1" fmla="*/ 12 h 16"/>
                  <a:gd name="T2" fmla="*/ 9 w 16"/>
                  <a:gd name="T3" fmla="*/ 16 h 16"/>
                  <a:gd name="T4" fmla="*/ 16 w 16"/>
                  <a:gd name="T5" fmla="*/ 16 h 16"/>
                  <a:gd name="T6" fmla="*/ 12 w 16"/>
                  <a:gd name="T7" fmla="*/ 5 h 16"/>
                  <a:gd name="T8" fmla="*/ 13 w 16"/>
                  <a:gd name="T9" fmla="*/ 4 h 16"/>
                  <a:gd name="T10" fmla="*/ 7 w 16"/>
                  <a:gd name="T11" fmla="*/ 0 h 16"/>
                  <a:gd name="T12" fmla="*/ 3 w 16"/>
                  <a:gd name="T13" fmla="*/ 4 h 16"/>
                  <a:gd name="T14" fmla="*/ 0 w 16"/>
                  <a:gd name="T15" fmla="*/ 11 h 16"/>
                  <a:gd name="T16" fmla="*/ 5 w 16"/>
                  <a:gd name="T17"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6">
                    <a:moveTo>
                      <a:pt x="5" y="12"/>
                    </a:moveTo>
                    <a:cubicBezTo>
                      <a:pt x="9" y="16"/>
                      <a:pt x="9" y="16"/>
                      <a:pt x="9" y="16"/>
                    </a:cubicBezTo>
                    <a:cubicBezTo>
                      <a:pt x="16" y="16"/>
                      <a:pt x="16" y="16"/>
                      <a:pt x="16" y="16"/>
                    </a:cubicBezTo>
                    <a:cubicBezTo>
                      <a:pt x="15" y="12"/>
                      <a:pt x="12" y="6"/>
                      <a:pt x="12" y="5"/>
                    </a:cubicBezTo>
                    <a:cubicBezTo>
                      <a:pt x="12" y="5"/>
                      <a:pt x="12" y="4"/>
                      <a:pt x="13" y="4"/>
                    </a:cubicBezTo>
                    <a:cubicBezTo>
                      <a:pt x="10" y="1"/>
                      <a:pt x="9" y="0"/>
                      <a:pt x="7" y="0"/>
                    </a:cubicBezTo>
                    <a:cubicBezTo>
                      <a:pt x="4" y="1"/>
                      <a:pt x="4" y="2"/>
                      <a:pt x="3" y="4"/>
                    </a:cubicBezTo>
                    <a:cubicBezTo>
                      <a:pt x="2" y="4"/>
                      <a:pt x="1" y="8"/>
                      <a:pt x="0" y="11"/>
                    </a:cubicBezTo>
                    <a:cubicBezTo>
                      <a:pt x="2" y="12"/>
                      <a:pt x="5" y="12"/>
                      <a:pt x="5" y="1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2" name="Freeform 192"/>
              <p:cNvSpPr>
                <a:spLocks noEditPoints="1"/>
              </p:cNvSpPr>
              <p:nvPr/>
            </p:nvSpPr>
            <p:spPr bwMode="auto">
              <a:xfrm>
                <a:off x="2261" y="2350"/>
                <a:ext cx="188" cy="157"/>
              </a:xfrm>
              <a:custGeom>
                <a:avLst/>
                <a:gdLst>
                  <a:gd name="T0" fmla="*/ 110 w 126"/>
                  <a:gd name="T1" fmla="*/ 24 h 105"/>
                  <a:gd name="T2" fmla="*/ 106 w 126"/>
                  <a:gd name="T3" fmla="*/ 22 h 105"/>
                  <a:gd name="T4" fmla="*/ 100 w 126"/>
                  <a:gd name="T5" fmla="*/ 20 h 105"/>
                  <a:gd name="T6" fmla="*/ 91 w 126"/>
                  <a:gd name="T7" fmla="*/ 18 h 105"/>
                  <a:gd name="T8" fmla="*/ 87 w 126"/>
                  <a:gd name="T9" fmla="*/ 15 h 105"/>
                  <a:gd name="T10" fmla="*/ 84 w 126"/>
                  <a:gd name="T11" fmla="*/ 11 h 105"/>
                  <a:gd name="T12" fmla="*/ 81 w 126"/>
                  <a:gd name="T13" fmla="*/ 13 h 105"/>
                  <a:gd name="T14" fmla="*/ 78 w 126"/>
                  <a:gd name="T15" fmla="*/ 10 h 105"/>
                  <a:gd name="T16" fmla="*/ 73 w 126"/>
                  <a:gd name="T17" fmla="*/ 7 h 105"/>
                  <a:gd name="T18" fmla="*/ 68 w 126"/>
                  <a:gd name="T19" fmla="*/ 4 h 105"/>
                  <a:gd name="T20" fmla="*/ 65 w 126"/>
                  <a:gd name="T21" fmla="*/ 1 h 105"/>
                  <a:gd name="T22" fmla="*/ 64 w 126"/>
                  <a:gd name="T23" fmla="*/ 0 h 105"/>
                  <a:gd name="T24" fmla="*/ 62 w 126"/>
                  <a:gd name="T25" fmla="*/ 0 h 105"/>
                  <a:gd name="T26" fmla="*/ 57 w 126"/>
                  <a:gd name="T27" fmla="*/ 8 h 105"/>
                  <a:gd name="T28" fmla="*/ 48 w 126"/>
                  <a:gd name="T29" fmla="*/ 14 h 105"/>
                  <a:gd name="T30" fmla="*/ 43 w 126"/>
                  <a:gd name="T31" fmla="*/ 20 h 105"/>
                  <a:gd name="T32" fmla="*/ 32 w 126"/>
                  <a:gd name="T33" fmla="*/ 16 h 105"/>
                  <a:gd name="T34" fmla="*/ 27 w 126"/>
                  <a:gd name="T35" fmla="*/ 19 h 105"/>
                  <a:gd name="T36" fmla="*/ 28 w 126"/>
                  <a:gd name="T37" fmla="*/ 28 h 105"/>
                  <a:gd name="T38" fmla="*/ 21 w 126"/>
                  <a:gd name="T39" fmla="*/ 28 h 105"/>
                  <a:gd name="T40" fmla="*/ 15 w 126"/>
                  <a:gd name="T41" fmla="*/ 25 h 105"/>
                  <a:gd name="T42" fmla="*/ 7 w 126"/>
                  <a:gd name="T43" fmla="*/ 26 h 105"/>
                  <a:gd name="T44" fmla="*/ 2 w 126"/>
                  <a:gd name="T45" fmla="*/ 30 h 105"/>
                  <a:gd name="T46" fmla="*/ 3 w 126"/>
                  <a:gd name="T47" fmla="*/ 36 h 105"/>
                  <a:gd name="T48" fmla="*/ 14 w 126"/>
                  <a:gd name="T49" fmla="*/ 39 h 105"/>
                  <a:gd name="T50" fmla="*/ 22 w 126"/>
                  <a:gd name="T51" fmla="*/ 41 h 105"/>
                  <a:gd name="T52" fmla="*/ 24 w 126"/>
                  <a:gd name="T53" fmla="*/ 45 h 105"/>
                  <a:gd name="T54" fmla="*/ 31 w 126"/>
                  <a:gd name="T55" fmla="*/ 53 h 105"/>
                  <a:gd name="T56" fmla="*/ 33 w 126"/>
                  <a:gd name="T57" fmla="*/ 59 h 105"/>
                  <a:gd name="T58" fmla="*/ 32 w 126"/>
                  <a:gd name="T59" fmla="*/ 70 h 105"/>
                  <a:gd name="T60" fmla="*/ 28 w 126"/>
                  <a:gd name="T61" fmla="*/ 85 h 105"/>
                  <a:gd name="T62" fmla="*/ 28 w 126"/>
                  <a:gd name="T63" fmla="*/ 85 h 105"/>
                  <a:gd name="T64" fmla="*/ 32 w 126"/>
                  <a:gd name="T65" fmla="*/ 88 h 105"/>
                  <a:gd name="T66" fmla="*/ 41 w 126"/>
                  <a:gd name="T67" fmla="*/ 92 h 105"/>
                  <a:gd name="T68" fmla="*/ 48 w 126"/>
                  <a:gd name="T69" fmla="*/ 91 h 105"/>
                  <a:gd name="T70" fmla="*/ 52 w 126"/>
                  <a:gd name="T71" fmla="*/ 92 h 105"/>
                  <a:gd name="T72" fmla="*/ 62 w 126"/>
                  <a:gd name="T73" fmla="*/ 94 h 105"/>
                  <a:gd name="T74" fmla="*/ 71 w 126"/>
                  <a:gd name="T75" fmla="*/ 95 h 105"/>
                  <a:gd name="T76" fmla="*/ 70 w 126"/>
                  <a:gd name="T77" fmla="*/ 92 h 105"/>
                  <a:gd name="T78" fmla="*/ 77 w 126"/>
                  <a:gd name="T79" fmla="*/ 84 h 105"/>
                  <a:gd name="T80" fmla="*/ 93 w 126"/>
                  <a:gd name="T81" fmla="*/ 87 h 105"/>
                  <a:gd name="T82" fmla="*/ 103 w 126"/>
                  <a:gd name="T83" fmla="*/ 84 h 105"/>
                  <a:gd name="T84" fmla="*/ 108 w 126"/>
                  <a:gd name="T85" fmla="*/ 81 h 105"/>
                  <a:gd name="T86" fmla="*/ 109 w 126"/>
                  <a:gd name="T87" fmla="*/ 78 h 105"/>
                  <a:gd name="T88" fmla="*/ 105 w 126"/>
                  <a:gd name="T89" fmla="*/ 76 h 105"/>
                  <a:gd name="T90" fmla="*/ 103 w 126"/>
                  <a:gd name="T91" fmla="*/ 72 h 105"/>
                  <a:gd name="T92" fmla="*/ 101 w 126"/>
                  <a:gd name="T93" fmla="*/ 68 h 105"/>
                  <a:gd name="T94" fmla="*/ 103 w 126"/>
                  <a:gd name="T95" fmla="*/ 66 h 105"/>
                  <a:gd name="T96" fmla="*/ 104 w 126"/>
                  <a:gd name="T97" fmla="*/ 62 h 105"/>
                  <a:gd name="T98" fmla="*/ 103 w 126"/>
                  <a:gd name="T99" fmla="*/ 58 h 105"/>
                  <a:gd name="T100" fmla="*/ 102 w 126"/>
                  <a:gd name="T101" fmla="*/ 54 h 105"/>
                  <a:gd name="T102" fmla="*/ 98 w 126"/>
                  <a:gd name="T103" fmla="*/ 54 h 105"/>
                  <a:gd name="T104" fmla="*/ 97 w 126"/>
                  <a:gd name="T105" fmla="*/ 51 h 105"/>
                  <a:gd name="T106" fmla="*/ 102 w 126"/>
                  <a:gd name="T107" fmla="*/ 44 h 105"/>
                  <a:gd name="T108" fmla="*/ 107 w 126"/>
                  <a:gd name="T109" fmla="*/ 40 h 105"/>
                  <a:gd name="T110" fmla="*/ 109 w 126"/>
                  <a:gd name="T111" fmla="*/ 34 h 105"/>
                  <a:gd name="T112" fmla="*/ 112 w 126"/>
                  <a:gd name="T113" fmla="*/ 27 h 105"/>
                  <a:gd name="T114" fmla="*/ 110 w 126"/>
                  <a:gd name="T115" fmla="*/ 24 h 105"/>
                  <a:gd name="T116" fmla="*/ 124 w 126"/>
                  <a:gd name="T117" fmla="*/ 88 h 105"/>
                  <a:gd name="T118" fmla="*/ 119 w 126"/>
                  <a:gd name="T119" fmla="*/ 93 h 105"/>
                  <a:gd name="T120" fmla="*/ 122 w 126"/>
                  <a:gd name="T121" fmla="*/ 104 h 105"/>
                  <a:gd name="T122" fmla="*/ 124 w 126"/>
                  <a:gd name="T123" fmla="*/ 8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 h="105">
                    <a:moveTo>
                      <a:pt x="110" y="24"/>
                    </a:moveTo>
                    <a:cubicBezTo>
                      <a:pt x="109" y="24"/>
                      <a:pt x="108" y="22"/>
                      <a:pt x="106" y="22"/>
                    </a:cubicBezTo>
                    <a:cubicBezTo>
                      <a:pt x="103" y="22"/>
                      <a:pt x="101" y="21"/>
                      <a:pt x="100" y="20"/>
                    </a:cubicBezTo>
                    <a:cubicBezTo>
                      <a:pt x="99" y="18"/>
                      <a:pt x="93" y="18"/>
                      <a:pt x="91" y="18"/>
                    </a:cubicBezTo>
                    <a:cubicBezTo>
                      <a:pt x="89" y="18"/>
                      <a:pt x="89" y="15"/>
                      <a:pt x="87" y="15"/>
                    </a:cubicBezTo>
                    <a:cubicBezTo>
                      <a:pt x="85" y="16"/>
                      <a:pt x="84" y="13"/>
                      <a:pt x="84" y="11"/>
                    </a:cubicBezTo>
                    <a:cubicBezTo>
                      <a:pt x="84" y="10"/>
                      <a:pt x="82" y="12"/>
                      <a:pt x="81" y="13"/>
                    </a:cubicBezTo>
                    <a:cubicBezTo>
                      <a:pt x="79" y="14"/>
                      <a:pt x="78" y="11"/>
                      <a:pt x="78" y="10"/>
                    </a:cubicBezTo>
                    <a:cubicBezTo>
                      <a:pt x="78" y="9"/>
                      <a:pt x="75" y="8"/>
                      <a:pt x="73" y="7"/>
                    </a:cubicBezTo>
                    <a:cubicBezTo>
                      <a:pt x="71" y="6"/>
                      <a:pt x="69" y="3"/>
                      <a:pt x="68" y="4"/>
                    </a:cubicBezTo>
                    <a:cubicBezTo>
                      <a:pt x="68" y="6"/>
                      <a:pt x="66" y="2"/>
                      <a:pt x="65" y="1"/>
                    </a:cubicBezTo>
                    <a:cubicBezTo>
                      <a:pt x="65" y="0"/>
                      <a:pt x="65" y="1"/>
                      <a:pt x="64" y="0"/>
                    </a:cubicBezTo>
                    <a:cubicBezTo>
                      <a:pt x="64" y="0"/>
                      <a:pt x="63" y="0"/>
                      <a:pt x="62" y="0"/>
                    </a:cubicBezTo>
                    <a:cubicBezTo>
                      <a:pt x="59" y="0"/>
                      <a:pt x="57" y="2"/>
                      <a:pt x="57" y="8"/>
                    </a:cubicBezTo>
                    <a:cubicBezTo>
                      <a:pt x="58" y="13"/>
                      <a:pt x="53" y="13"/>
                      <a:pt x="48" y="14"/>
                    </a:cubicBezTo>
                    <a:cubicBezTo>
                      <a:pt x="43" y="14"/>
                      <a:pt x="45" y="18"/>
                      <a:pt x="43" y="20"/>
                    </a:cubicBezTo>
                    <a:cubicBezTo>
                      <a:pt x="41" y="21"/>
                      <a:pt x="33" y="19"/>
                      <a:pt x="32" y="16"/>
                    </a:cubicBezTo>
                    <a:cubicBezTo>
                      <a:pt x="31" y="13"/>
                      <a:pt x="24" y="16"/>
                      <a:pt x="27" y="19"/>
                    </a:cubicBezTo>
                    <a:cubicBezTo>
                      <a:pt x="30" y="23"/>
                      <a:pt x="30" y="27"/>
                      <a:pt x="28" y="28"/>
                    </a:cubicBezTo>
                    <a:cubicBezTo>
                      <a:pt x="26" y="30"/>
                      <a:pt x="23" y="26"/>
                      <a:pt x="21" y="28"/>
                    </a:cubicBezTo>
                    <a:cubicBezTo>
                      <a:pt x="18" y="30"/>
                      <a:pt x="18" y="26"/>
                      <a:pt x="15" y="25"/>
                    </a:cubicBezTo>
                    <a:cubicBezTo>
                      <a:pt x="13" y="24"/>
                      <a:pt x="11" y="27"/>
                      <a:pt x="7" y="26"/>
                    </a:cubicBezTo>
                    <a:cubicBezTo>
                      <a:pt x="3" y="26"/>
                      <a:pt x="0" y="28"/>
                      <a:pt x="2" y="30"/>
                    </a:cubicBezTo>
                    <a:cubicBezTo>
                      <a:pt x="3" y="32"/>
                      <a:pt x="1" y="34"/>
                      <a:pt x="3" y="36"/>
                    </a:cubicBezTo>
                    <a:cubicBezTo>
                      <a:pt x="4" y="37"/>
                      <a:pt x="10" y="37"/>
                      <a:pt x="14" y="39"/>
                    </a:cubicBezTo>
                    <a:cubicBezTo>
                      <a:pt x="18" y="42"/>
                      <a:pt x="19" y="40"/>
                      <a:pt x="22" y="41"/>
                    </a:cubicBezTo>
                    <a:cubicBezTo>
                      <a:pt x="24" y="43"/>
                      <a:pt x="24" y="42"/>
                      <a:pt x="24" y="45"/>
                    </a:cubicBezTo>
                    <a:cubicBezTo>
                      <a:pt x="25" y="48"/>
                      <a:pt x="27" y="51"/>
                      <a:pt x="31" y="53"/>
                    </a:cubicBezTo>
                    <a:cubicBezTo>
                      <a:pt x="35" y="54"/>
                      <a:pt x="32" y="57"/>
                      <a:pt x="33" y="59"/>
                    </a:cubicBezTo>
                    <a:cubicBezTo>
                      <a:pt x="35" y="62"/>
                      <a:pt x="32" y="66"/>
                      <a:pt x="32" y="70"/>
                    </a:cubicBezTo>
                    <a:cubicBezTo>
                      <a:pt x="33" y="73"/>
                      <a:pt x="30" y="84"/>
                      <a:pt x="28" y="85"/>
                    </a:cubicBezTo>
                    <a:cubicBezTo>
                      <a:pt x="28" y="85"/>
                      <a:pt x="28" y="85"/>
                      <a:pt x="28" y="85"/>
                    </a:cubicBezTo>
                    <a:cubicBezTo>
                      <a:pt x="29" y="86"/>
                      <a:pt x="31" y="87"/>
                      <a:pt x="32" y="88"/>
                    </a:cubicBezTo>
                    <a:cubicBezTo>
                      <a:pt x="34" y="89"/>
                      <a:pt x="38" y="90"/>
                      <a:pt x="41" y="92"/>
                    </a:cubicBezTo>
                    <a:cubicBezTo>
                      <a:pt x="43" y="93"/>
                      <a:pt x="48" y="93"/>
                      <a:pt x="48" y="91"/>
                    </a:cubicBezTo>
                    <a:cubicBezTo>
                      <a:pt x="48" y="89"/>
                      <a:pt x="50" y="90"/>
                      <a:pt x="52" y="92"/>
                    </a:cubicBezTo>
                    <a:cubicBezTo>
                      <a:pt x="53" y="94"/>
                      <a:pt x="59" y="94"/>
                      <a:pt x="62" y="94"/>
                    </a:cubicBezTo>
                    <a:cubicBezTo>
                      <a:pt x="64" y="95"/>
                      <a:pt x="68" y="95"/>
                      <a:pt x="71" y="95"/>
                    </a:cubicBezTo>
                    <a:cubicBezTo>
                      <a:pt x="70" y="94"/>
                      <a:pt x="70" y="93"/>
                      <a:pt x="70" y="92"/>
                    </a:cubicBezTo>
                    <a:cubicBezTo>
                      <a:pt x="69" y="88"/>
                      <a:pt x="73" y="85"/>
                      <a:pt x="77" y="84"/>
                    </a:cubicBezTo>
                    <a:cubicBezTo>
                      <a:pt x="81" y="83"/>
                      <a:pt x="91" y="86"/>
                      <a:pt x="93" y="87"/>
                    </a:cubicBezTo>
                    <a:cubicBezTo>
                      <a:pt x="95" y="89"/>
                      <a:pt x="99" y="89"/>
                      <a:pt x="103" y="84"/>
                    </a:cubicBezTo>
                    <a:cubicBezTo>
                      <a:pt x="105" y="82"/>
                      <a:pt x="107" y="81"/>
                      <a:pt x="108" y="81"/>
                    </a:cubicBezTo>
                    <a:cubicBezTo>
                      <a:pt x="108" y="80"/>
                      <a:pt x="109" y="79"/>
                      <a:pt x="109" y="78"/>
                    </a:cubicBezTo>
                    <a:cubicBezTo>
                      <a:pt x="110" y="76"/>
                      <a:pt x="107" y="77"/>
                      <a:pt x="105" y="76"/>
                    </a:cubicBezTo>
                    <a:cubicBezTo>
                      <a:pt x="103" y="76"/>
                      <a:pt x="102" y="74"/>
                      <a:pt x="103" y="72"/>
                    </a:cubicBezTo>
                    <a:cubicBezTo>
                      <a:pt x="105" y="70"/>
                      <a:pt x="102" y="70"/>
                      <a:pt x="101" y="68"/>
                    </a:cubicBezTo>
                    <a:cubicBezTo>
                      <a:pt x="99" y="66"/>
                      <a:pt x="101" y="66"/>
                      <a:pt x="103" y="66"/>
                    </a:cubicBezTo>
                    <a:cubicBezTo>
                      <a:pt x="104" y="65"/>
                      <a:pt x="105" y="63"/>
                      <a:pt x="104" y="62"/>
                    </a:cubicBezTo>
                    <a:cubicBezTo>
                      <a:pt x="103" y="62"/>
                      <a:pt x="103" y="60"/>
                      <a:pt x="103" y="58"/>
                    </a:cubicBezTo>
                    <a:cubicBezTo>
                      <a:pt x="104" y="56"/>
                      <a:pt x="102" y="56"/>
                      <a:pt x="102" y="54"/>
                    </a:cubicBezTo>
                    <a:cubicBezTo>
                      <a:pt x="102" y="52"/>
                      <a:pt x="100" y="51"/>
                      <a:pt x="98" y="54"/>
                    </a:cubicBezTo>
                    <a:cubicBezTo>
                      <a:pt x="96" y="56"/>
                      <a:pt x="96" y="54"/>
                      <a:pt x="97" y="51"/>
                    </a:cubicBezTo>
                    <a:cubicBezTo>
                      <a:pt x="98" y="47"/>
                      <a:pt x="102" y="46"/>
                      <a:pt x="102" y="44"/>
                    </a:cubicBezTo>
                    <a:cubicBezTo>
                      <a:pt x="103" y="42"/>
                      <a:pt x="105" y="40"/>
                      <a:pt x="107" y="40"/>
                    </a:cubicBezTo>
                    <a:cubicBezTo>
                      <a:pt x="108" y="40"/>
                      <a:pt x="108" y="36"/>
                      <a:pt x="109" y="34"/>
                    </a:cubicBezTo>
                    <a:cubicBezTo>
                      <a:pt x="109" y="31"/>
                      <a:pt x="110" y="29"/>
                      <a:pt x="112" y="27"/>
                    </a:cubicBezTo>
                    <a:cubicBezTo>
                      <a:pt x="115" y="25"/>
                      <a:pt x="111" y="24"/>
                      <a:pt x="110" y="24"/>
                    </a:cubicBezTo>
                    <a:moveTo>
                      <a:pt x="124" y="88"/>
                    </a:moveTo>
                    <a:cubicBezTo>
                      <a:pt x="123" y="88"/>
                      <a:pt x="122" y="91"/>
                      <a:pt x="119" y="93"/>
                    </a:cubicBezTo>
                    <a:cubicBezTo>
                      <a:pt x="115" y="95"/>
                      <a:pt x="119" y="105"/>
                      <a:pt x="122" y="104"/>
                    </a:cubicBezTo>
                    <a:cubicBezTo>
                      <a:pt x="126" y="104"/>
                      <a:pt x="125" y="89"/>
                      <a:pt x="124" y="8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3" name="Freeform 194"/>
              <p:cNvSpPr>
                <a:spLocks/>
              </p:cNvSpPr>
              <p:nvPr/>
            </p:nvSpPr>
            <p:spPr bwMode="auto">
              <a:xfrm>
                <a:off x="2433" y="2482"/>
                <a:ext cx="16" cy="25"/>
              </a:xfrm>
              <a:custGeom>
                <a:avLst/>
                <a:gdLst>
                  <a:gd name="T0" fmla="*/ 9 w 11"/>
                  <a:gd name="T1" fmla="*/ 0 h 17"/>
                  <a:gd name="T2" fmla="*/ 4 w 11"/>
                  <a:gd name="T3" fmla="*/ 5 h 17"/>
                  <a:gd name="T4" fmla="*/ 7 w 11"/>
                  <a:gd name="T5" fmla="*/ 16 h 17"/>
                  <a:gd name="T6" fmla="*/ 9 w 11"/>
                  <a:gd name="T7" fmla="*/ 0 h 17"/>
                </a:gdLst>
                <a:ahLst/>
                <a:cxnLst>
                  <a:cxn ang="0">
                    <a:pos x="T0" y="T1"/>
                  </a:cxn>
                  <a:cxn ang="0">
                    <a:pos x="T2" y="T3"/>
                  </a:cxn>
                  <a:cxn ang="0">
                    <a:pos x="T4" y="T5"/>
                  </a:cxn>
                  <a:cxn ang="0">
                    <a:pos x="T6" y="T7"/>
                  </a:cxn>
                </a:cxnLst>
                <a:rect l="0" t="0" r="r" b="b"/>
                <a:pathLst>
                  <a:path w="11" h="17">
                    <a:moveTo>
                      <a:pt x="9" y="0"/>
                    </a:moveTo>
                    <a:cubicBezTo>
                      <a:pt x="8" y="0"/>
                      <a:pt x="7" y="3"/>
                      <a:pt x="4" y="5"/>
                    </a:cubicBezTo>
                    <a:cubicBezTo>
                      <a:pt x="0" y="7"/>
                      <a:pt x="4" y="17"/>
                      <a:pt x="7" y="16"/>
                    </a:cubicBezTo>
                    <a:cubicBezTo>
                      <a:pt x="11" y="16"/>
                      <a:pt x="10" y="1"/>
                      <a:pt x="9"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4" name="Freeform 195"/>
              <p:cNvSpPr>
                <a:spLocks/>
              </p:cNvSpPr>
              <p:nvPr/>
            </p:nvSpPr>
            <p:spPr bwMode="auto">
              <a:xfrm>
                <a:off x="1159" y="2889"/>
                <a:ext cx="30" cy="16"/>
              </a:xfrm>
              <a:custGeom>
                <a:avLst/>
                <a:gdLst>
                  <a:gd name="T0" fmla="*/ 19 w 20"/>
                  <a:gd name="T1" fmla="*/ 5 h 11"/>
                  <a:gd name="T2" fmla="*/ 10 w 20"/>
                  <a:gd name="T3" fmla="*/ 2 h 11"/>
                  <a:gd name="T4" fmla="*/ 6 w 20"/>
                  <a:gd name="T5" fmla="*/ 0 h 11"/>
                  <a:gd name="T6" fmla="*/ 6 w 20"/>
                  <a:gd name="T7" fmla="*/ 1 h 11"/>
                  <a:gd name="T8" fmla="*/ 0 w 20"/>
                  <a:gd name="T9" fmla="*/ 6 h 11"/>
                  <a:gd name="T10" fmla="*/ 16 w 20"/>
                  <a:gd name="T11" fmla="*/ 11 h 11"/>
                  <a:gd name="T12" fmla="*/ 19 w 20"/>
                  <a:gd name="T13" fmla="*/ 10 h 11"/>
                  <a:gd name="T14" fmla="*/ 19 w 20"/>
                  <a:gd name="T15" fmla="*/ 5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19" y="5"/>
                    </a:moveTo>
                    <a:cubicBezTo>
                      <a:pt x="18" y="3"/>
                      <a:pt x="14" y="5"/>
                      <a:pt x="10" y="2"/>
                    </a:cubicBezTo>
                    <a:cubicBezTo>
                      <a:pt x="9" y="1"/>
                      <a:pt x="7" y="1"/>
                      <a:pt x="6" y="0"/>
                    </a:cubicBezTo>
                    <a:cubicBezTo>
                      <a:pt x="6" y="0"/>
                      <a:pt x="6" y="0"/>
                      <a:pt x="6" y="1"/>
                    </a:cubicBezTo>
                    <a:cubicBezTo>
                      <a:pt x="5" y="1"/>
                      <a:pt x="2" y="3"/>
                      <a:pt x="0" y="6"/>
                    </a:cubicBezTo>
                    <a:cubicBezTo>
                      <a:pt x="2" y="8"/>
                      <a:pt x="13" y="11"/>
                      <a:pt x="16" y="11"/>
                    </a:cubicBezTo>
                    <a:cubicBezTo>
                      <a:pt x="18" y="11"/>
                      <a:pt x="18" y="11"/>
                      <a:pt x="19" y="10"/>
                    </a:cubicBezTo>
                    <a:cubicBezTo>
                      <a:pt x="19" y="7"/>
                      <a:pt x="20" y="5"/>
                      <a:pt x="19"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5" name="Freeform 197"/>
              <p:cNvSpPr>
                <a:spLocks/>
              </p:cNvSpPr>
              <p:nvPr/>
            </p:nvSpPr>
            <p:spPr bwMode="auto">
              <a:xfrm>
                <a:off x="1168" y="2865"/>
                <a:ext cx="79" cy="43"/>
              </a:xfrm>
              <a:custGeom>
                <a:avLst/>
                <a:gdLst>
                  <a:gd name="T0" fmla="*/ 22 w 53"/>
                  <a:gd name="T1" fmla="*/ 26 h 29"/>
                  <a:gd name="T2" fmla="*/ 25 w 53"/>
                  <a:gd name="T3" fmla="*/ 21 h 29"/>
                  <a:gd name="T4" fmla="*/ 34 w 53"/>
                  <a:gd name="T5" fmla="*/ 17 h 29"/>
                  <a:gd name="T6" fmla="*/ 42 w 53"/>
                  <a:gd name="T7" fmla="*/ 15 h 29"/>
                  <a:gd name="T8" fmla="*/ 52 w 53"/>
                  <a:gd name="T9" fmla="*/ 11 h 29"/>
                  <a:gd name="T10" fmla="*/ 43 w 53"/>
                  <a:gd name="T11" fmla="*/ 4 h 29"/>
                  <a:gd name="T12" fmla="*/ 25 w 53"/>
                  <a:gd name="T13" fmla="*/ 4 h 29"/>
                  <a:gd name="T14" fmla="*/ 9 w 53"/>
                  <a:gd name="T15" fmla="*/ 5 h 29"/>
                  <a:gd name="T16" fmla="*/ 8 w 53"/>
                  <a:gd name="T17" fmla="*/ 5 h 29"/>
                  <a:gd name="T18" fmla="*/ 4 w 53"/>
                  <a:gd name="T19" fmla="*/ 10 h 29"/>
                  <a:gd name="T20" fmla="*/ 0 w 53"/>
                  <a:gd name="T21" fmla="*/ 16 h 29"/>
                  <a:gd name="T22" fmla="*/ 4 w 53"/>
                  <a:gd name="T23" fmla="*/ 18 h 29"/>
                  <a:gd name="T24" fmla="*/ 13 w 53"/>
                  <a:gd name="T25" fmla="*/ 21 h 29"/>
                  <a:gd name="T26" fmla="*/ 13 w 53"/>
                  <a:gd name="T27" fmla="*/ 26 h 29"/>
                  <a:gd name="T28" fmla="*/ 16 w 53"/>
                  <a:gd name="T29" fmla="*/ 26 h 29"/>
                  <a:gd name="T30" fmla="*/ 16 w 53"/>
                  <a:gd name="T31" fmla="*/ 29 h 29"/>
                  <a:gd name="T32" fmla="*/ 19 w 53"/>
                  <a:gd name="T33" fmla="*/ 29 h 29"/>
                  <a:gd name="T34" fmla="*/ 22 w 53"/>
                  <a:gd name="T35"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29">
                    <a:moveTo>
                      <a:pt x="22" y="26"/>
                    </a:moveTo>
                    <a:cubicBezTo>
                      <a:pt x="22" y="26"/>
                      <a:pt x="20" y="21"/>
                      <a:pt x="25" y="21"/>
                    </a:cubicBezTo>
                    <a:cubicBezTo>
                      <a:pt x="30" y="21"/>
                      <a:pt x="33" y="20"/>
                      <a:pt x="34" y="17"/>
                    </a:cubicBezTo>
                    <a:cubicBezTo>
                      <a:pt x="35" y="14"/>
                      <a:pt x="41" y="15"/>
                      <a:pt x="42" y="15"/>
                    </a:cubicBezTo>
                    <a:cubicBezTo>
                      <a:pt x="44" y="15"/>
                      <a:pt x="48" y="11"/>
                      <a:pt x="52" y="11"/>
                    </a:cubicBezTo>
                    <a:cubicBezTo>
                      <a:pt x="53" y="7"/>
                      <a:pt x="47" y="8"/>
                      <a:pt x="43" y="4"/>
                    </a:cubicBezTo>
                    <a:cubicBezTo>
                      <a:pt x="39" y="0"/>
                      <a:pt x="30" y="2"/>
                      <a:pt x="25" y="4"/>
                    </a:cubicBezTo>
                    <a:cubicBezTo>
                      <a:pt x="20" y="6"/>
                      <a:pt x="14" y="2"/>
                      <a:pt x="9" y="5"/>
                    </a:cubicBezTo>
                    <a:cubicBezTo>
                      <a:pt x="9" y="5"/>
                      <a:pt x="9" y="5"/>
                      <a:pt x="8" y="5"/>
                    </a:cubicBezTo>
                    <a:cubicBezTo>
                      <a:pt x="7" y="6"/>
                      <a:pt x="6" y="8"/>
                      <a:pt x="4" y="10"/>
                    </a:cubicBezTo>
                    <a:cubicBezTo>
                      <a:pt x="0" y="13"/>
                      <a:pt x="1" y="16"/>
                      <a:pt x="0" y="16"/>
                    </a:cubicBezTo>
                    <a:cubicBezTo>
                      <a:pt x="1" y="17"/>
                      <a:pt x="3" y="17"/>
                      <a:pt x="4" y="18"/>
                    </a:cubicBezTo>
                    <a:cubicBezTo>
                      <a:pt x="8" y="21"/>
                      <a:pt x="12" y="19"/>
                      <a:pt x="13" y="21"/>
                    </a:cubicBezTo>
                    <a:cubicBezTo>
                      <a:pt x="14" y="21"/>
                      <a:pt x="13" y="23"/>
                      <a:pt x="13" y="26"/>
                    </a:cubicBezTo>
                    <a:cubicBezTo>
                      <a:pt x="14" y="26"/>
                      <a:pt x="14" y="25"/>
                      <a:pt x="16" y="26"/>
                    </a:cubicBezTo>
                    <a:cubicBezTo>
                      <a:pt x="17" y="27"/>
                      <a:pt x="16" y="28"/>
                      <a:pt x="16" y="29"/>
                    </a:cubicBezTo>
                    <a:cubicBezTo>
                      <a:pt x="19" y="29"/>
                      <a:pt x="19" y="29"/>
                      <a:pt x="19" y="29"/>
                    </a:cubicBezTo>
                    <a:cubicBezTo>
                      <a:pt x="19" y="29"/>
                      <a:pt x="22" y="27"/>
                      <a:pt x="22" y="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6" name="Freeform 199"/>
              <p:cNvSpPr>
                <a:spLocks/>
              </p:cNvSpPr>
              <p:nvPr/>
            </p:nvSpPr>
            <p:spPr bwMode="auto">
              <a:xfrm>
                <a:off x="810" y="2639"/>
                <a:ext cx="392" cy="242"/>
              </a:xfrm>
              <a:custGeom>
                <a:avLst/>
                <a:gdLst>
                  <a:gd name="T0" fmla="*/ 229 w 262"/>
                  <a:gd name="T1" fmla="*/ 152 h 162"/>
                  <a:gd name="T2" fmla="*/ 226 w 262"/>
                  <a:gd name="T3" fmla="*/ 137 h 162"/>
                  <a:gd name="T4" fmla="*/ 247 w 262"/>
                  <a:gd name="T5" fmla="*/ 132 h 162"/>
                  <a:gd name="T6" fmla="*/ 255 w 262"/>
                  <a:gd name="T7" fmla="*/ 123 h 162"/>
                  <a:gd name="T8" fmla="*/ 261 w 262"/>
                  <a:gd name="T9" fmla="*/ 106 h 162"/>
                  <a:gd name="T10" fmla="*/ 240 w 262"/>
                  <a:gd name="T11" fmla="*/ 104 h 162"/>
                  <a:gd name="T12" fmla="*/ 227 w 262"/>
                  <a:gd name="T13" fmla="*/ 122 h 162"/>
                  <a:gd name="T14" fmla="*/ 214 w 262"/>
                  <a:gd name="T15" fmla="*/ 129 h 162"/>
                  <a:gd name="T16" fmla="*/ 184 w 262"/>
                  <a:gd name="T17" fmla="*/ 129 h 162"/>
                  <a:gd name="T18" fmla="*/ 170 w 262"/>
                  <a:gd name="T19" fmla="*/ 109 h 162"/>
                  <a:gd name="T20" fmla="*/ 170 w 262"/>
                  <a:gd name="T21" fmla="*/ 68 h 162"/>
                  <a:gd name="T22" fmla="*/ 167 w 262"/>
                  <a:gd name="T23" fmla="*/ 63 h 162"/>
                  <a:gd name="T24" fmla="*/ 153 w 262"/>
                  <a:gd name="T25" fmla="*/ 54 h 162"/>
                  <a:gd name="T26" fmla="*/ 143 w 262"/>
                  <a:gd name="T27" fmla="*/ 35 h 162"/>
                  <a:gd name="T28" fmla="*/ 121 w 262"/>
                  <a:gd name="T29" fmla="*/ 35 h 162"/>
                  <a:gd name="T30" fmla="*/ 108 w 262"/>
                  <a:gd name="T31" fmla="*/ 24 h 162"/>
                  <a:gd name="T32" fmla="*/ 92 w 262"/>
                  <a:gd name="T33" fmla="*/ 9 h 162"/>
                  <a:gd name="T34" fmla="*/ 76 w 262"/>
                  <a:gd name="T35" fmla="*/ 12 h 162"/>
                  <a:gd name="T36" fmla="*/ 29 w 262"/>
                  <a:gd name="T37" fmla="*/ 5 h 162"/>
                  <a:gd name="T38" fmla="*/ 0 w 262"/>
                  <a:gd name="T39" fmla="*/ 2 h 162"/>
                  <a:gd name="T40" fmla="*/ 12 w 262"/>
                  <a:gd name="T41" fmla="*/ 26 h 162"/>
                  <a:gd name="T42" fmla="*/ 27 w 262"/>
                  <a:gd name="T43" fmla="*/ 46 h 162"/>
                  <a:gd name="T44" fmla="*/ 31 w 262"/>
                  <a:gd name="T45" fmla="*/ 55 h 162"/>
                  <a:gd name="T46" fmla="*/ 42 w 262"/>
                  <a:gd name="T47" fmla="*/ 71 h 162"/>
                  <a:gd name="T48" fmla="*/ 61 w 262"/>
                  <a:gd name="T49" fmla="*/ 91 h 162"/>
                  <a:gd name="T50" fmla="*/ 64 w 262"/>
                  <a:gd name="T51" fmla="*/ 81 h 162"/>
                  <a:gd name="T52" fmla="*/ 54 w 262"/>
                  <a:gd name="T53" fmla="*/ 71 h 162"/>
                  <a:gd name="T54" fmla="*/ 39 w 262"/>
                  <a:gd name="T55" fmla="*/ 46 h 162"/>
                  <a:gd name="T56" fmla="*/ 33 w 262"/>
                  <a:gd name="T57" fmla="*/ 32 h 162"/>
                  <a:gd name="T58" fmla="*/ 22 w 262"/>
                  <a:gd name="T59" fmla="*/ 22 h 162"/>
                  <a:gd name="T60" fmla="*/ 22 w 262"/>
                  <a:gd name="T61" fmla="*/ 8 h 162"/>
                  <a:gd name="T62" fmla="*/ 30 w 262"/>
                  <a:gd name="T63" fmla="*/ 12 h 162"/>
                  <a:gd name="T64" fmla="*/ 37 w 262"/>
                  <a:gd name="T65" fmla="*/ 24 h 162"/>
                  <a:gd name="T66" fmla="*/ 43 w 262"/>
                  <a:gd name="T67" fmla="*/ 36 h 162"/>
                  <a:gd name="T68" fmla="*/ 56 w 262"/>
                  <a:gd name="T69" fmla="*/ 46 h 162"/>
                  <a:gd name="T70" fmla="*/ 66 w 262"/>
                  <a:gd name="T71" fmla="*/ 56 h 162"/>
                  <a:gd name="T72" fmla="*/ 73 w 262"/>
                  <a:gd name="T73" fmla="*/ 68 h 162"/>
                  <a:gd name="T74" fmla="*/ 98 w 262"/>
                  <a:gd name="T75" fmla="*/ 95 h 162"/>
                  <a:gd name="T76" fmla="*/ 102 w 262"/>
                  <a:gd name="T77" fmla="*/ 111 h 162"/>
                  <a:gd name="T78" fmla="*/ 106 w 262"/>
                  <a:gd name="T79" fmla="*/ 124 h 162"/>
                  <a:gd name="T80" fmla="*/ 132 w 262"/>
                  <a:gd name="T81" fmla="*/ 137 h 162"/>
                  <a:gd name="T82" fmla="*/ 169 w 262"/>
                  <a:gd name="T83" fmla="*/ 154 h 162"/>
                  <a:gd name="T84" fmla="*/ 202 w 262"/>
                  <a:gd name="T85" fmla="*/ 155 h 162"/>
                  <a:gd name="T86" fmla="*/ 218 w 262"/>
                  <a:gd name="T87" fmla="*/ 15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2" h="162">
                    <a:moveTo>
                      <a:pt x="218" y="153"/>
                    </a:moveTo>
                    <a:cubicBezTo>
                      <a:pt x="219" y="153"/>
                      <a:pt x="228" y="154"/>
                      <a:pt x="229" y="152"/>
                    </a:cubicBezTo>
                    <a:cubicBezTo>
                      <a:pt x="230" y="149"/>
                      <a:pt x="222" y="144"/>
                      <a:pt x="223" y="143"/>
                    </a:cubicBezTo>
                    <a:cubicBezTo>
                      <a:pt x="224" y="143"/>
                      <a:pt x="224" y="137"/>
                      <a:pt x="226" y="137"/>
                    </a:cubicBezTo>
                    <a:cubicBezTo>
                      <a:pt x="227" y="137"/>
                      <a:pt x="241" y="137"/>
                      <a:pt x="241" y="137"/>
                    </a:cubicBezTo>
                    <a:cubicBezTo>
                      <a:pt x="242" y="137"/>
                      <a:pt x="245" y="132"/>
                      <a:pt x="247" y="132"/>
                    </a:cubicBezTo>
                    <a:cubicBezTo>
                      <a:pt x="248" y="132"/>
                      <a:pt x="249" y="133"/>
                      <a:pt x="251" y="134"/>
                    </a:cubicBezTo>
                    <a:cubicBezTo>
                      <a:pt x="253" y="132"/>
                      <a:pt x="254" y="127"/>
                      <a:pt x="255" y="123"/>
                    </a:cubicBezTo>
                    <a:cubicBezTo>
                      <a:pt x="255" y="117"/>
                      <a:pt x="254" y="116"/>
                      <a:pt x="256" y="113"/>
                    </a:cubicBezTo>
                    <a:cubicBezTo>
                      <a:pt x="259" y="110"/>
                      <a:pt x="262" y="110"/>
                      <a:pt x="261" y="106"/>
                    </a:cubicBezTo>
                    <a:cubicBezTo>
                      <a:pt x="260" y="102"/>
                      <a:pt x="257" y="106"/>
                      <a:pt x="254" y="104"/>
                    </a:cubicBezTo>
                    <a:cubicBezTo>
                      <a:pt x="251" y="102"/>
                      <a:pt x="248" y="103"/>
                      <a:pt x="240" y="104"/>
                    </a:cubicBezTo>
                    <a:cubicBezTo>
                      <a:pt x="232" y="106"/>
                      <a:pt x="229" y="109"/>
                      <a:pt x="229" y="114"/>
                    </a:cubicBezTo>
                    <a:cubicBezTo>
                      <a:pt x="229" y="120"/>
                      <a:pt x="226" y="117"/>
                      <a:pt x="227" y="122"/>
                    </a:cubicBezTo>
                    <a:cubicBezTo>
                      <a:pt x="227" y="127"/>
                      <a:pt x="220" y="127"/>
                      <a:pt x="221" y="130"/>
                    </a:cubicBezTo>
                    <a:cubicBezTo>
                      <a:pt x="221" y="133"/>
                      <a:pt x="216" y="130"/>
                      <a:pt x="214" y="129"/>
                    </a:cubicBezTo>
                    <a:cubicBezTo>
                      <a:pt x="213" y="128"/>
                      <a:pt x="196" y="133"/>
                      <a:pt x="194" y="133"/>
                    </a:cubicBezTo>
                    <a:cubicBezTo>
                      <a:pt x="192" y="134"/>
                      <a:pt x="188" y="129"/>
                      <a:pt x="184" y="129"/>
                    </a:cubicBezTo>
                    <a:cubicBezTo>
                      <a:pt x="181" y="129"/>
                      <a:pt x="180" y="124"/>
                      <a:pt x="179" y="120"/>
                    </a:cubicBezTo>
                    <a:cubicBezTo>
                      <a:pt x="179" y="116"/>
                      <a:pt x="173" y="112"/>
                      <a:pt x="170" y="109"/>
                    </a:cubicBezTo>
                    <a:cubicBezTo>
                      <a:pt x="168" y="105"/>
                      <a:pt x="167" y="97"/>
                      <a:pt x="167" y="92"/>
                    </a:cubicBezTo>
                    <a:cubicBezTo>
                      <a:pt x="167" y="87"/>
                      <a:pt x="166" y="78"/>
                      <a:pt x="170" y="68"/>
                    </a:cubicBezTo>
                    <a:cubicBezTo>
                      <a:pt x="170" y="67"/>
                      <a:pt x="171" y="66"/>
                      <a:pt x="171" y="64"/>
                    </a:cubicBezTo>
                    <a:cubicBezTo>
                      <a:pt x="169" y="64"/>
                      <a:pt x="168" y="63"/>
                      <a:pt x="167" y="63"/>
                    </a:cubicBezTo>
                    <a:cubicBezTo>
                      <a:pt x="164" y="63"/>
                      <a:pt x="157" y="59"/>
                      <a:pt x="155" y="59"/>
                    </a:cubicBezTo>
                    <a:cubicBezTo>
                      <a:pt x="154" y="59"/>
                      <a:pt x="154" y="55"/>
                      <a:pt x="153" y="54"/>
                    </a:cubicBezTo>
                    <a:cubicBezTo>
                      <a:pt x="152" y="52"/>
                      <a:pt x="152" y="48"/>
                      <a:pt x="151" y="47"/>
                    </a:cubicBezTo>
                    <a:cubicBezTo>
                      <a:pt x="149" y="46"/>
                      <a:pt x="144" y="41"/>
                      <a:pt x="143" y="35"/>
                    </a:cubicBezTo>
                    <a:cubicBezTo>
                      <a:pt x="141" y="30"/>
                      <a:pt x="131" y="27"/>
                      <a:pt x="127" y="27"/>
                    </a:cubicBezTo>
                    <a:cubicBezTo>
                      <a:pt x="124" y="27"/>
                      <a:pt x="122" y="34"/>
                      <a:pt x="121" y="35"/>
                    </a:cubicBezTo>
                    <a:cubicBezTo>
                      <a:pt x="120" y="35"/>
                      <a:pt x="113" y="31"/>
                      <a:pt x="111" y="30"/>
                    </a:cubicBezTo>
                    <a:cubicBezTo>
                      <a:pt x="109" y="29"/>
                      <a:pt x="108" y="27"/>
                      <a:pt x="108" y="24"/>
                    </a:cubicBezTo>
                    <a:cubicBezTo>
                      <a:pt x="108" y="22"/>
                      <a:pt x="103" y="18"/>
                      <a:pt x="102" y="17"/>
                    </a:cubicBezTo>
                    <a:cubicBezTo>
                      <a:pt x="101" y="17"/>
                      <a:pt x="92" y="9"/>
                      <a:pt x="92" y="9"/>
                    </a:cubicBezTo>
                    <a:cubicBezTo>
                      <a:pt x="79" y="9"/>
                      <a:pt x="79" y="9"/>
                      <a:pt x="79" y="9"/>
                    </a:cubicBezTo>
                    <a:cubicBezTo>
                      <a:pt x="76" y="12"/>
                      <a:pt x="76" y="12"/>
                      <a:pt x="76" y="12"/>
                    </a:cubicBezTo>
                    <a:cubicBezTo>
                      <a:pt x="52" y="12"/>
                      <a:pt x="52" y="12"/>
                      <a:pt x="52" y="12"/>
                    </a:cubicBezTo>
                    <a:cubicBezTo>
                      <a:pt x="52" y="12"/>
                      <a:pt x="33" y="6"/>
                      <a:pt x="29" y="5"/>
                    </a:cubicBezTo>
                    <a:cubicBezTo>
                      <a:pt x="26" y="4"/>
                      <a:pt x="20" y="0"/>
                      <a:pt x="20" y="0"/>
                    </a:cubicBezTo>
                    <a:cubicBezTo>
                      <a:pt x="0" y="2"/>
                      <a:pt x="0" y="2"/>
                      <a:pt x="0" y="2"/>
                    </a:cubicBezTo>
                    <a:cubicBezTo>
                      <a:pt x="1" y="4"/>
                      <a:pt x="3" y="7"/>
                      <a:pt x="5" y="9"/>
                    </a:cubicBezTo>
                    <a:cubicBezTo>
                      <a:pt x="9" y="14"/>
                      <a:pt x="12" y="23"/>
                      <a:pt x="12" y="26"/>
                    </a:cubicBezTo>
                    <a:cubicBezTo>
                      <a:pt x="12" y="29"/>
                      <a:pt x="18" y="32"/>
                      <a:pt x="23" y="35"/>
                    </a:cubicBezTo>
                    <a:cubicBezTo>
                      <a:pt x="27" y="38"/>
                      <a:pt x="27" y="44"/>
                      <a:pt x="27" y="46"/>
                    </a:cubicBezTo>
                    <a:cubicBezTo>
                      <a:pt x="26" y="48"/>
                      <a:pt x="20" y="45"/>
                      <a:pt x="20" y="47"/>
                    </a:cubicBezTo>
                    <a:cubicBezTo>
                      <a:pt x="20" y="48"/>
                      <a:pt x="28" y="55"/>
                      <a:pt x="31" y="55"/>
                    </a:cubicBezTo>
                    <a:cubicBezTo>
                      <a:pt x="34" y="54"/>
                      <a:pt x="35" y="56"/>
                      <a:pt x="40" y="60"/>
                    </a:cubicBezTo>
                    <a:cubicBezTo>
                      <a:pt x="45" y="65"/>
                      <a:pt x="44" y="70"/>
                      <a:pt x="42" y="71"/>
                    </a:cubicBezTo>
                    <a:cubicBezTo>
                      <a:pt x="40" y="73"/>
                      <a:pt x="46" y="76"/>
                      <a:pt x="52" y="80"/>
                    </a:cubicBezTo>
                    <a:cubicBezTo>
                      <a:pt x="58" y="84"/>
                      <a:pt x="61" y="89"/>
                      <a:pt x="61" y="91"/>
                    </a:cubicBezTo>
                    <a:cubicBezTo>
                      <a:pt x="62" y="93"/>
                      <a:pt x="65" y="91"/>
                      <a:pt x="66" y="88"/>
                    </a:cubicBezTo>
                    <a:cubicBezTo>
                      <a:pt x="67" y="85"/>
                      <a:pt x="64" y="85"/>
                      <a:pt x="64" y="81"/>
                    </a:cubicBezTo>
                    <a:cubicBezTo>
                      <a:pt x="64" y="78"/>
                      <a:pt x="59" y="79"/>
                      <a:pt x="56" y="78"/>
                    </a:cubicBezTo>
                    <a:cubicBezTo>
                      <a:pt x="54" y="78"/>
                      <a:pt x="57" y="73"/>
                      <a:pt x="54" y="71"/>
                    </a:cubicBezTo>
                    <a:cubicBezTo>
                      <a:pt x="52" y="68"/>
                      <a:pt x="50" y="63"/>
                      <a:pt x="49" y="59"/>
                    </a:cubicBezTo>
                    <a:cubicBezTo>
                      <a:pt x="48" y="54"/>
                      <a:pt x="42" y="50"/>
                      <a:pt x="39" y="46"/>
                    </a:cubicBezTo>
                    <a:cubicBezTo>
                      <a:pt x="37" y="41"/>
                      <a:pt x="34" y="37"/>
                      <a:pt x="32" y="36"/>
                    </a:cubicBezTo>
                    <a:cubicBezTo>
                      <a:pt x="31" y="35"/>
                      <a:pt x="35" y="33"/>
                      <a:pt x="33" y="32"/>
                    </a:cubicBezTo>
                    <a:cubicBezTo>
                      <a:pt x="32" y="30"/>
                      <a:pt x="30" y="30"/>
                      <a:pt x="27" y="29"/>
                    </a:cubicBezTo>
                    <a:cubicBezTo>
                      <a:pt x="24" y="28"/>
                      <a:pt x="22" y="25"/>
                      <a:pt x="22" y="22"/>
                    </a:cubicBezTo>
                    <a:cubicBezTo>
                      <a:pt x="22" y="19"/>
                      <a:pt x="20" y="12"/>
                      <a:pt x="19" y="9"/>
                    </a:cubicBezTo>
                    <a:cubicBezTo>
                      <a:pt x="18" y="7"/>
                      <a:pt x="21" y="7"/>
                      <a:pt x="22" y="8"/>
                    </a:cubicBezTo>
                    <a:cubicBezTo>
                      <a:pt x="23" y="10"/>
                      <a:pt x="24" y="11"/>
                      <a:pt x="25" y="10"/>
                    </a:cubicBezTo>
                    <a:cubicBezTo>
                      <a:pt x="27" y="9"/>
                      <a:pt x="29" y="10"/>
                      <a:pt x="30" y="12"/>
                    </a:cubicBezTo>
                    <a:cubicBezTo>
                      <a:pt x="31" y="14"/>
                      <a:pt x="34" y="12"/>
                      <a:pt x="36" y="13"/>
                    </a:cubicBezTo>
                    <a:cubicBezTo>
                      <a:pt x="37" y="14"/>
                      <a:pt x="32" y="15"/>
                      <a:pt x="37" y="24"/>
                    </a:cubicBezTo>
                    <a:cubicBezTo>
                      <a:pt x="42" y="33"/>
                      <a:pt x="39" y="28"/>
                      <a:pt x="39" y="34"/>
                    </a:cubicBezTo>
                    <a:cubicBezTo>
                      <a:pt x="39" y="40"/>
                      <a:pt x="42" y="37"/>
                      <a:pt x="43" y="36"/>
                    </a:cubicBezTo>
                    <a:cubicBezTo>
                      <a:pt x="44" y="35"/>
                      <a:pt x="46" y="38"/>
                      <a:pt x="49" y="41"/>
                    </a:cubicBezTo>
                    <a:cubicBezTo>
                      <a:pt x="51" y="44"/>
                      <a:pt x="56" y="44"/>
                      <a:pt x="56" y="46"/>
                    </a:cubicBezTo>
                    <a:cubicBezTo>
                      <a:pt x="56" y="47"/>
                      <a:pt x="57" y="51"/>
                      <a:pt x="60" y="51"/>
                    </a:cubicBezTo>
                    <a:cubicBezTo>
                      <a:pt x="63" y="52"/>
                      <a:pt x="64" y="56"/>
                      <a:pt x="66" y="56"/>
                    </a:cubicBezTo>
                    <a:cubicBezTo>
                      <a:pt x="68" y="56"/>
                      <a:pt x="68" y="59"/>
                      <a:pt x="67" y="61"/>
                    </a:cubicBezTo>
                    <a:cubicBezTo>
                      <a:pt x="66" y="64"/>
                      <a:pt x="67" y="66"/>
                      <a:pt x="73" y="68"/>
                    </a:cubicBezTo>
                    <a:cubicBezTo>
                      <a:pt x="78" y="70"/>
                      <a:pt x="76" y="70"/>
                      <a:pt x="80" y="74"/>
                    </a:cubicBezTo>
                    <a:cubicBezTo>
                      <a:pt x="84" y="78"/>
                      <a:pt x="96" y="91"/>
                      <a:pt x="98" y="95"/>
                    </a:cubicBezTo>
                    <a:cubicBezTo>
                      <a:pt x="101" y="99"/>
                      <a:pt x="101" y="102"/>
                      <a:pt x="102" y="104"/>
                    </a:cubicBezTo>
                    <a:cubicBezTo>
                      <a:pt x="103" y="107"/>
                      <a:pt x="100" y="108"/>
                      <a:pt x="102" y="111"/>
                    </a:cubicBezTo>
                    <a:cubicBezTo>
                      <a:pt x="104" y="113"/>
                      <a:pt x="99" y="112"/>
                      <a:pt x="99" y="114"/>
                    </a:cubicBezTo>
                    <a:cubicBezTo>
                      <a:pt x="100" y="115"/>
                      <a:pt x="102" y="124"/>
                      <a:pt x="106" y="124"/>
                    </a:cubicBezTo>
                    <a:cubicBezTo>
                      <a:pt x="110" y="125"/>
                      <a:pt x="115" y="130"/>
                      <a:pt x="119" y="133"/>
                    </a:cubicBezTo>
                    <a:cubicBezTo>
                      <a:pt x="122" y="135"/>
                      <a:pt x="127" y="135"/>
                      <a:pt x="132" y="137"/>
                    </a:cubicBezTo>
                    <a:cubicBezTo>
                      <a:pt x="137" y="139"/>
                      <a:pt x="142" y="143"/>
                      <a:pt x="149" y="145"/>
                    </a:cubicBezTo>
                    <a:cubicBezTo>
                      <a:pt x="157" y="147"/>
                      <a:pt x="164" y="151"/>
                      <a:pt x="169" y="154"/>
                    </a:cubicBezTo>
                    <a:cubicBezTo>
                      <a:pt x="173" y="157"/>
                      <a:pt x="179" y="155"/>
                      <a:pt x="186" y="153"/>
                    </a:cubicBezTo>
                    <a:cubicBezTo>
                      <a:pt x="193" y="150"/>
                      <a:pt x="198" y="154"/>
                      <a:pt x="202" y="155"/>
                    </a:cubicBezTo>
                    <a:cubicBezTo>
                      <a:pt x="203" y="156"/>
                      <a:pt x="207" y="159"/>
                      <a:pt x="211" y="162"/>
                    </a:cubicBezTo>
                    <a:cubicBezTo>
                      <a:pt x="214" y="157"/>
                      <a:pt x="217" y="153"/>
                      <a:pt x="218" y="15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7" name="Freeform 201"/>
              <p:cNvSpPr>
                <a:spLocks/>
              </p:cNvSpPr>
              <p:nvPr/>
            </p:nvSpPr>
            <p:spPr bwMode="auto">
              <a:xfrm>
                <a:off x="1126" y="2844"/>
                <a:ext cx="54" cy="54"/>
              </a:xfrm>
              <a:custGeom>
                <a:avLst/>
                <a:gdLst>
                  <a:gd name="T0" fmla="*/ 32 w 36"/>
                  <a:gd name="T1" fmla="*/ 24 h 36"/>
                  <a:gd name="T2" fmla="*/ 36 w 36"/>
                  <a:gd name="T3" fmla="*/ 19 h 36"/>
                  <a:gd name="T4" fmla="*/ 33 w 36"/>
                  <a:gd name="T5" fmla="*/ 17 h 36"/>
                  <a:gd name="T6" fmla="*/ 29 w 36"/>
                  <a:gd name="T7" fmla="*/ 17 h 36"/>
                  <a:gd name="T8" fmla="*/ 29 w 36"/>
                  <a:gd name="T9" fmla="*/ 0 h 36"/>
                  <a:gd name="T10" fmla="*/ 15 w 36"/>
                  <a:gd name="T11" fmla="*/ 0 h 36"/>
                  <a:gd name="T12" fmla="*/ 12 w 36"/>
                  <a:gd name="T13" fmla="*/ 6 h 36"/>
                  <a:gd name="T14" fmla="*/ 18 w 36"/>
                  <a:gd name="T15" fmla="*/ 15 h 36"/>
                  <a:gd name="T16" fmla="*/ 7 w 36"/>
                  <a:gd name="T17" fmla="*/ 16 h 36"/>
                  <a:gd name="T18" fmla="*/ 0 w 36"/>
                  <a:gd name="T19" fmla="*/ 25 h 36"/>
                  <a:gd name="T20" fmla="*/ 9 w 36"/>
                  <a:gd name="T21" fmla="*/ 33 h 36"/>
                  <a:gd name="T22" fmla="*/ 21 w 36"/>
                  <a:gd name="T23" fmla="*/ 35 h 36"/>
                  <a:gd name="T24" fmla="*/ 22 w 36"/>
                  <a:gd name="T25" fmla="*/ 36 h 36"/>
                  <a:gd name="T26" fmla="*/ 28 w 36"/>
                  <a:gd name="T27" fmla="*/ 31 h 36"/>
                  <a:gd name="T28" fmla="*/ 32 w 36"/>
                  <a:gd name="T29" fmla="*/ 2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36">
                    <a:moveTo>
                      <a:pt x="32" y="24"/>
                    </a:moveTo>
                    <a:cubicBezTo>
                      <a:pt x="34" y="22"/>
                      <a:pt x="35" y="20"/>
                      <a:pt x="36" y="19"/>
                    </a:cubicBezTo>
                    <a:cubicBezTo>
                      <a:pt x="33" y="21"/>
                      <a:pt x="33" y="19"/>
                      <a:pt x="33" y="17"/>
                    </a:cubicBezTo>
                    <a:cubicBezTo>
                      <a:pt x="29" y="17"/>
                      <a:pt x="29" y="17"/>
                      <a:pt x="29" y="17"/>
                    </a:cubicBezTo>
                    <a:cubicBezTo>
                      <a:pt x="29" y="0"/>
                      <a:pt x="29" y="0"/>
                      <a:pt x="29" y="0"/>
                    </a:cubicBezTo>
                    <a:cubicBezTo>
                      <a:pt x="26" y="0"/>
                      <a:pt x="16" y="0"/>
                      <a:pt x="15" y="0"/>
                    </a:cubicBezTo>
                    <a:cubicBezTo>
                      <a:pt x="13" y="0"/>
                      <a:pt x="13" y="6"/>
                      <a:pt x="12" y="6"/>
                    </a:cubicBezTo>
                    <a:cubicBezTo>
                      <a:pt x="11" y="7"/>
                      <a:pt x="19" y="12"/>
                      <a:pt x="18" y="15"/>
                    </a:cubicBezTo>
                    <a:cubicBezTo>
                      <a:pt x="17" y="17"/>
                      <a:pt x="8" y="16"/>
                      <a:pt x="7" y="16"/>
                    </a:cubicBezTo>
                    <a:cubicBezTo>
                      <a:pt x="6" y="16"/>
                      <a:pt x="3" y="20"/>
                      <a:pt x="0" y="25"/>
                    </a:cubicBezTo>
                    <a:cubicBezTo>
                      <a:pt x="4" y="29"/>
                      <a:pt x="7" y="32"/>
                      <a:pt x="9" y="33"/>
                    </a:cubicBezTo>
                    <a:cubicBezTo>
                      <a:pt x="13" y="36"/>
                      <a:pt x="19" y="33"/>
                      <a:pt x="21" y="35"/>
                    </a:cubicBezTo>
                    <a:cubicBezTo>
                      <a:pt x="21" y="35"/>
                      <a:pt x="21" y="36"/>
                      <a:pt x="22" y="36"/>
                    </a:cubicBezTo>
                    <a:cubicBezTo>
                      <a:pt x="24" y="33"/>
                      <a:pt x="27" y="31"/>
                      <a:pt x="28" y="31"/>
                    </a:cubicBezTo>
                    <a:cubicBezTo>
                      <a:pt x="29" y="30"/>
                      <a:pt x="28" y="27"/>
                      <a:pt x="32" y="2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8" name="Freeform 203"/>
              <p:cNvSpPr>
                <a:spLocks/>
              </p:cNvSpPr>
              <p:nvPr/>
            </p:nvSpPr>
            <p:spPr bwMode="auto">
              <a:xfrm>
                <a:off x="1169" y="2837"/>
                <a:ext cx="17" cy="32"/>
              </a:xfrm>
              <a:custGeom>
                <a:avLst/>
                <a:gdLst>
                  <a:gd name="T0" fmla="*/ 1 w 11"/>
                  <a:gd name="T1" fmla="*/ 5 h 22"/>
                  <a:gd name="T2" fmla="*/ 0 w 11"/>
                  <a:gd name="T3" fmla="*/ 5 h 22"/>
                  <a:gd name="T4" fmla="*/ 0 w 11"/>
                  <a:gd name="T5" fmla="*/ 22 h 22"/>
                  <a:gd name="T6" fmla="*/ 4 w 11"/>
                  <a:gd name="T7" fmla="*/ 22 h 22"/>
                  <a:gd name="T8" fmla="*/ 7 w 11"/>
                  <a:gd name="T9" fmla="*/ 18 h 22"/>
                  <a:gd name="T10" fmla="*/ 9 w 11"/>
                  <a:gd name="T11" fmla="*/ 3 h 22"/>
                  <a:gd name="T12" fmla="*/ 11 w 11"/>
                  <a:gd name="T13" fmla="*/ 2 h 22"/>
                  <a:gd name="T14" fmla="*/ 7 w 11"/>
                  <a:gd name="T15" fmla="*/ 0 h 22"/>
                  <a:gd name="T16" fmla="*/ 1 w 11"/>
                  <a:gd name="T17"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1" y="5"/>
                    </a:moveTo>
                    <a:cubicBezTo>
                      <a:pt x="1" y="5"/>
                      <a:pt x="1" y="5"/>
                      <a:pt x="0" y="5"/>
                    </a:cubicBezTo>
                    <a:cubicBezTo>
                      <a:pt x="0" y="22"/>
                      <a:pt x="0" y="22"/>
                      <a:pt x="0" y="22"/>
                    </a:cubicBezTo>
                    <a:cubicBezTo>
                      <a:pt x="4" y="22"/>
                      <a:pt x="4" y="22"/>
                      <a:pt x="4" y="22"/>
                    </a:cubicBezTo>
                    <a:cubicBezTo>
                      <a:pt x="4" y="20"/>
                      <a:pt x="5" y="19"/>
                      <a:pt x="7" y="18"/>
                    </a:cubicBezTo>
                    <a:cubicBezTo>
                      <a:pt x="10" y="15"/>
                      <a:pt x="5" y="4"/>
                      <a:pt x="9" y="3"/>
                    </a:cubicBezTo>
                    <a:cubicBezTo>
                      <a:pt x="10" y="3"/>
                      <a:pt x="10" y="3"/>
                      <a:pt x="11" y="2"/>
                    </a:cubicBezTo>
                    <a:cubicBezTo>
                      <a:pt x="9" y="1"/>
                      <a:pt x="8" y="0"/>
                      <a:pt x="7" y="0"/>
                    </a:cubicBezTo>
                    <a:cubicBezTo>
                      <a:pt x="5" y="0"/>
                      <a:pt x="2" y="5"/>
                      <a:pt x="1" y="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29" name="Freeform 206"/>
            <p:cNvSpPr>
              <a:spLocks/>
            </p:cNvSpPr>
            <p:nvPr/>
          </p:nvSpPr>
          <p:spPr bwMode="auto">
            <a:xfrm>
              <a:off x="4283106" y="4688027"/>
              <a:ext cx="53348" cy="43934"/>
            </a:xfrm>
            <a:custGeom>
              <a:avLst/>
              <a:gdLst>
                <a:gd name="T0" fmla="*/ 12 w 25"/>
                <a:gd name="T1" fmla="*/ 2 h 22"/>
                <a:gd name="T2" fmla="*/ 17 w 25"/>
                <a:gd name="T3" fmla="*/ 14 h 22"/>
                <a:gd name="T4" fmla="*/ 1 w 25"/>
                <a:gd name="T5" fmla="*/ 17 h 22"/>
                <a:gd name="T6" fmla="*/ 12 w 25"/>
                <a:gd name="T7" fmla="*/ 20 h 22"/>
                <a:gd name="T8" fmla="*/ 24 w 25"/>
                <a:gd name="T9" fmla="*/ 21 h 22"/>
                <a:gd name="T10" fmla="*/ 25 w 25"/>
                <a:gd name="T11" fmla="*/ 5 h 22"/>
                <a:gd name="T12" fmla="*/ 12 w 25"/>
                <a:gd name="T13" fmla="*/ 2 h 22"/>
              </a:gdLst>
              <a:ahLst/>
              <a:cxnLst>
                <a:cxn ang="0">
                  <a:pos x="T0" y="T1"/>
                </a:cxn>
                <a:cxn ang="0">
                  <a:pos x="T2" y="T3"/>
                </a:cxn>
                <a:cxn ang="0">
                  <a:pos x="T4" y="T5"/>
                </a:cxn>
                <a:cxn ang="0">
                  <a:pos x="T6" y="T7"/>
                </a:cxn>
                <a:cxn ang="0">
                  <a:pos x="T8" y="T9"/>
                </a:cxn>
                <a:cxn ang="0">
                  <a:pos x="T10" y="T11"/>
                </a:cxn>
                <a:cxn ang="0">
                  <a:pos x="T12" y="T13"/>
                </a:cxn>
              </a:cxnLst>
              <a:rect l="0" t="0" r="r" b="b"/>
              <a:pathLst>
                <a:path w="25" h="22">
                  <a:moveTo>
                    <a:pt x="12" y="2"/>
                  </a:moveTo>
                  <a:cubicBezTo>
                    <a:pt x="8" y="5"/>
                    <a:pt x="17" y="11"/>
                    <a:pt x="17" y="14"/>
                  </a:cubicBezTo>
                  <a:cubicBezTo>
                    <a:pt x="17" y="17"/>
                    <a:pt x="2" y="13"/>
                    <a:pt x="1" y="17"/>
                  </a:cubicBezTo>
                  <a:cubicBezTo>
                    <a:pt x="0" y="19"/>
                    <a:pt x="6" y="22"/>
                    <a:pt x="12" y="20"/>
                  </a:cubicBezTo>
                  <a:cubicBezTo>
                    <a:pt x="17" y="18"/>
                    <a:pt x="21" y="20"/>
                    <a:pt x="24" y="21"/>
                  </a:cubicBezTo>
                  <a:cubicBezTo>
                    <a:pt x="24" y="16"/>
                    <a:pt x="25" y="9"/>
                    <a:pt x="25" y="5"/>
                  </a:cubicBezTo>
                  <a:cubicBezTo>
                    <a:pt x="20" y="3"/>
                    <a:pt x="14" y="0"/>
                    <a:pt x="12" y="2"/>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0" name="Freeform 208"/>
            <p:cNvSpPr>
              <a:spLocks/>
            </p:cNvSpPr>
            <p:nvPr/>
          </p:nvSpPr>
          <p:spPr bwMode="auto">
            <a:xfrm>
              <a:off x="4333571" y="4694684"/>
              <a:ext cx="63442" cy="39939"/>
            </a:xfrm>
            <a:custGeom>
              <a:avLst/>
              <a:gdLst>
                <a:gd name="T0" fmla="*/ 11 w 29"/>
                <a:gd name="T1" fmla="*/ 15 h 20"/>
                <a:gd name="T2" fmla="*/ 29 w 29"/>
                <a:gd name="T3" fmla="*/ 11 h 20"/>
                <a:gd name="T4" fmla="*/ 6 w 29"/>
                <a:gd name="T5" fmla="*/ 2 h 20"/>
                <a:gd name="T6" fmla="*/ 1 w 29"/>
                <a:gd name="T7" fmla="*/ 2 h 20"/>
                <a:gd name="T8" fmla="*/ 0 w 29"/>
                <a:gd name="T9" fmla="*/ 18 h 20"/>
                <a:gd name="T10" fmla="*/ 0 w 29"/>
                <a:gd name="T11" fmla="*/ 19 h 20"/>
                <a:gd name="T12" fmla="*/ 11 w 29"/>
                <a:gd name="T13" fmla="*/ 15 h 20"/>
              </a:gdLst>
              <a:ahLst/>
              <a:cxnLst>
                <a:cxn ang="0">
                  <a:pos x="T0" y="T1"/>
                </a:cxn>
                <a:cxn ang="0">
                  <a:pos x="T2" y="T3"/>
                </a:cxn>
                <a:cxn ang="0">
                  <a:pos x="T4" y="T5"/>
                </a:cxn>
                <a:cxn ang="0">
                  <a:pos x="T6" y="T7"/>
                </a:cxn>
                <a:cxn ang="0">
                  <a:pos x="T8" y="T9"/>
                </a:cxn>
                <a:cxn ang="0">
                  <a:pos x="T10" y="T11"/>
                </a:cxn>
                <a:cxn ang="0">
                  <a:pos x="T12" y="T13"/>
                </a:cxn>
              </a:cxnLst>
              <a:rect l="0" t="0" r="r" b="b"/>
              <a:pathLst>
                <a:path w="29" h="20">
                  <a:moveTo>
                    <a:pt x="11" y="15"/>
                  </a:moveTo>
                  <a:cubicBezTo>
                    <a:pt x="18" y="13"/>
                    <a:pt x="29" y="17"/>
                    <a:pt x="29" y="11"/>
                  </a:cubicBezTo>
                  <a:cubicBezTo>
                    <a:pt x="29" y="6"/>
                    <a:pt x="11" y="0"/>
                    <a:pt x="6" y="2"/>
                  </a:cubicBezTo>
                  <a:cubicBezTo>
                    <a:pt x="5" y="2"/>
                    <a:pt x="3" y="2"/>
                    <a:pt x="1" y="2"/>
                  </a:cubicBezTo>
                  <a:cubicBezTo>
                    <a:pt x="1" y="6"/>
                    <a:pt x="0" y="13"/>
                    <a:pt x="0" y="18"/>
                  </a:cubicBezTo>
                  <a:cubicBezTo>
                    <a:pt x="0" y="18"/>
                    <a:pt x="0" y="19"/>
                    <a:pt x="0" y="19"/>
                  </a:cubicBezTo>
                  <a:cubicBezTo>
                    <a:pt x="3" y="20"/>
                    <a:pt x="4" y="17"/>
                    <a:pt x="11" y="15"/>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1" name="Freeform 210"/>
            <p:cNvSpPr>
              <a:spLocks/>
            </p:cNvSpPr>
            <p:nvPr/>
          </p:nvSpPr>
          <p:spPr bwMode="auto">
            <a:xfrm>
              <a:off x="4043756" y="4781219"/>
              <a:ext cx="79301" cy="75885"/>
            </a:xfrm>
            <a:custGeom>
              <a:avLst/>
              <a:gdLst>
                <a:gd name="T0" fmla="*/ 20 w 37"/>
                <a:gd name="T1" fmla="*/ 35 h 38"/>
                <a:gd name="T2" fmla="*/ 28 w 37"/>
                <a:gd name="T3" fmla="*/ 37 h 38"/>
                <a:gd name="T4" fmla="*/ 32 w 37"/>
                <a:gd name="T5" fmla="*/ 37 h 38"/>
                <a:gd name="T6" fmla="*/ 31 w 37"/>
                <a:gd name="T7" fmla="*/ 36 h 38"/>
                <a:gd name="T8" fmla="*/ 33 w 37"/>
                <a:gd name="T9" fmla="*/ 24 h 38"/>
                <a:gd name="T10" fmla="*/ 35 w 37"/>
                <a:gd name="T11" fmla="*/ 10 h 38"/>
                <a:gd name="T12" fmla="*/ 36 w 37"/>
                <a:gd name="T13" fmla="*/ 1 h 38"/>
                <a:gd name="T14" fmla="*/ 36 w 37"/>
                <a:gd name="T15" fmla="*/ 0 h 38"/>
                <a:gd name="T16" fmla="*/ 26 w 37"/>
                <a:gd name="T17" fmla="*/ 4 h 38"/>
                <a:gd name="T18" fmla="*/ 18 w 37"/>
                <a:gd name="T19" fmla="*/ 6 h 38"/>
                <a:gd name="T20" fmla="*/ 9 w 37"/>
                <a:gd name="T21" fmla="*/ 10 h 38"/>
                <a:gd name="T22" fmla="*/ 6 w 37"/>
                <a:gd name="T23" fmla="*/ 15 h 38"/>
                <a:gd name="T24" fmla="*/ 3 w 37"/>
                <a:gd name="T25" fmla="*/ 18 h 38"/>
                <a:gd name="T26" fmla="*/ 0 w 37"/>
                <a:gd name="T27" fmla="*/ 18 h 38"/>
                <a:gd name="T28" fmla="*/ 2 w 37"/>
                <a:gd name="T29" fmla="*/ 22 h 38"/>
                <a:gd name="T30" fmla="*/ 12 w 37"/>
                <a:gd name="T31" fmla="*/ 32 h 38"/>
                <a:gd name="T32" fmla="*/ 15 w 37"/>
                <a:gd name="T33" fmla="*/ 35 h 38"/>
                <a:gd name="T34" fmla="*/ 20 w 37"/>
                <a:gd name="T35"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38">
                  <a:moveTo>
                    <a:pt x="20" y="35"/>
                  </a:moveTo>
                  <a:cubicBezTo>
                    <a:pt x="22" y="36"/>
                    <a:pt x="26" y="35"/>
                    <a:pt x="28" y="37"/>
                  </a:cubicBezTo>
                  <a:cubicBezTo>
                    <a:pt x="29" y="38"/>
                    <a:pt x="31" y="38"/>
                    <a:pt x="32" y="37"/>
                  </a:cubicBezTo>
                  <a:cubicBezTo>
                    <a:pt x="32" y="37"/>
                    <a:pt x="32" y="36"/>
                    <a:pt x="31" y="36"/>
                  </a:cubicBezTo>
                  <a:cubicBezTo>
                    <a:pt x="30" y="33"/>
                    <a:pt x="32" y="28"/>
                    <a:pt x="33" y="24"/>
                  </a:cubicBezTo>
                  <a:cubicBezTo>
                    <a:pt x="35" y="21"/>
                    <a:pt x="32" y="12"/>
                    <a:pt x="35" y="10"/>
                  </a:cubicBezTo>
                  <a:cubicBezTo>
                    <a:pt x="37" y="8"/>
                    <a:pt x="35" y="6"/>
                    <a:pt x="36" y="1"/>
                  </a:cubicBezTo>
                  <a:cubicBezTo>
                    <a:pt x="37" y="1"/>
                    <a:pt x="36" y="0"/>
                    <a:pt x="36" y="0"/>
                  </a:cubicBezTo>
                  <a:cubicBezTo>
                    <a:pt x="32" y="0"/>
                    <a:pt x="28" y="4"/>
                    <a:pt x="26" y="4"/>
                  </a:cubicBezTo>
                  <a:cubicBezTo>
                    <a:pt x="25" y="4"/>
                    <a:pt x="19" y="3"/>
                    <a:pt x="18" y="6"/>
                  </a:cubicBezTo>
                  <a:cubicBezTo>
                    <a:pt x="17" y="9"/>
                    <a:pt x="14" y="10"/>
                    <a:pt x="9" y="10"/>
                  </a:cubicBezTo>
                  <a:cubicBezTo>
                    <a:pt x="4" y="10"/>
                    <a:pt x="6" y="15"/>
                    <a:pt x="6" y="15"/>
                  </a:cubicBezTo>
                  <a:cubicBezTo>
                    <a:pt x="6" y="16"/>
                    <a:pt x="3" y="18"/>
                    <a:pt x="3" y="18"/>
                  </a:cubicBezTo>
                  <a:cubicBezTo>
                    <a:pt x="0" y="18"/>
                    <a:pt x="0" y="18"/>
                    <a:pt x="0" y="18"/>
                  </a:cubicBezTo>
                  <a:cubicBezTo>
                    <a:pt x="0" y="20"/>
                    <a:pt x="0" y="21"/>
                    <a:pt x="2" y="22"/>
                  </a:cubicBezTo>
                  <a:cubicBezTo>
                    <a:pt x="5" y="23"/>
                    <a:pt x="9" y="30"/>
                    <a:pt x="12" y="32"/>
                  </a:cubicBezTo>
                  <a:cubicBezTo>
                    <a:pt x="14" y="33"/>
                    <a:pt x="15" y="34"/>
                    <a:pt x="15" y="35"/>
                  </a:cubicBezTo>
                  <a:cubicBezTo>
                    <a:pt x="17" y="35"/>
                    <a:pt x="19" y="35"/>
                    <a:pt x="20" y="35"/>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2" name="Freeform 212"/>
            <p:cNvSpPr>
              <a:spLocks/>
            </p:cNvSpPr>
            <p:nvPr/>
          </p:nvSpPr>
          <p:spPr bwMode="auto">
            <a:xfrm>
              <a:off x="4293199" y="4952959"/>
              <a:ext cx="736791" cy="697607"/>
            </a:xfrm>
            <a:custGeom>
              <a:avLst/>
              <a:gdLst>
                <a:gd name="T0" fmla="*/ 193 w 342"/>
                <a:gd name="T1" fmla="*/ 324 h 350"/>
                <a:gd name="T2" fmla="*/ 198 w 342"/>
                <a:gd name="T3" fmla="*/ 326 h 350"/>
                <a:gd name="T4" fmla="*/ 220 w 342"/>
                <a:gd name="T5" fmla="*/ 288 h 350"/>
                <a:gd name="T6" fmla="*/ 234 w 342"/>
                <a:gd name="T7" fmla="*/ 260 h 350"/>
                <a:gd name="T8" fmla="*/ 256 w 342"/>
                <a:gd name="T9" fmla="*/ 248 h 350"/>
                <a:gd name="T10" fmla="*/ 283 w 342"/>
                <a:gd name="T11" fmla="*/ 240 h 350"/>
                <a:gd name="T12" fmla="*/ 294 w 342"/>
                <a:gd name="T13" fmla="*/ 220 h 350"/>
                <a:gd name="T14" fmla="*/ 303 w 342"/>
                <a:gd name="T15" fmla="*/ 200 h 350"/>
                <a:gd name="T16" fmla="*/ 305 w 342"/>
                <a:gd name="T17" fmla="*/ 160 h 350"/>
                <a:gd name="T18" fmla="*/ 312 w 342"/>
                <a:gd name="T19" fmla="*/ 156 h 350"/>
                <a:gd name="T20" fmla="*/ 339 w 342"/>
                <a:gd name="T21" fmla="*/ 120 h 350"/>
                <a:gd name="T22" fmla="*/ 309 w 342"/>
                <a:gd name="T23" fmla="*/ 79 h 350"/>
                <a:gd name="T24" fmla="*/ 256 w 342"/>
                <a:gd name="T25" fmla="*/ 72 h 350"/>
                <a:gd name="T26" fmla="*/ 225 w 342"/>
                <a:gd name="T27" fmla="*/ 56 h 350"/>
                <a:gd name="T28" fmla="*/ 222 w 342"/>
                <a:gd name="T29" fmla="*/ 50 h 350"/>
                <a:gd name="T30" fmla="*/ 201 w 342"/>
                <a:gd name="T31" fmla="*/ 45 h 350"/>
                <a:gd name="T32" fmla="*/ 196 w 342"/>
                <a:gd name="T33" fmla="*/ 9 h 350"/>
                <a:gd name="T34" fmla="*/ 169 w 342"/>
                <a:gd name="T35" fmla="*/ 24 h 350"/>
                <a:gd name="T36" fmla="*/ 145 w 342"/>
                <a:gd name="T37" fmla="*/ 29 h 350"/>
                <a:gd name="T38" fmla="*/ 126 w 342"/>
                <a:gd name="T39" fmla="*/ 30 h 350"/>
                <a:gd name="T40" fmla="*/ 120 w 342"/>
                <a:gd name="T41" fmla="*/ 0 h 350"/>
                <a:gd name="T42" fmla="*/ 98 w 342"/>
                <a:gd name="T43" fmla="*/ 13 h 350"/>
                <a:gd name="T44" fmla="*/ 81 w 342"/>
                <a:gd name="T45" fmla="*/ 11 h 350"/>
                <a:gd name="T46" fmla="*/ 91 w 342"/>
                <a:gd name="T47" fmla="*/ 24 h 350"/>
                <a:gd name="T48" fmla="*/ 80 w 342"/>
                <a:gd name="T49" fmla="*/ 35 h 350"/>
                <a:gd name="T50" fmla="*/ 64 w 342"/>
                <a:gd name="T51" fmla="*/ 37 h 350"/>
                <a:gd name="T52" fmla="*/ 36 w 342"/>
                <a:gd name="T53" fmla="*/ 31 h 350"/>
                <a:gd name="T54" fmla="*/ 34 w 342"/>
                <a:gd name="T55" fmla="*/ 44 h 350"/>
                <a:gd name="T56" fmla="*/ 35 w 342"/>
                <a:gd name="T57" fmla="*/ 82 h 350"/>
                <a:gd name="T58" fmla="*/ 9 w 342"/>
                <a:gd name="T59" fmla="*/ 91 h 350"/>
                <a:gd name="T60" fmla="*/ 2 w 342"/>
                <a:gd name="T61" fmla="*/ 109 h 350"/>
                <a:gd name="T62" fmla="*/ 12 w 342"/>
                <a:gd name="T63" fmla="*/ 127 h 350"/>
                <a:gd name="T64" fmla="*/ 29 w 342"/>
                <a:gd name="T65" fmla="*/ 130 h 350"/>
                <a:gd name="T66" fmla="*/ 50 w 342"/>
                <a:gd name="T67" fmla="*/ 140 h 350"/>
                <a:gd name="T68" fmla="*/ 75 w 342"/>
                <a:gd name="T69" fmla="*/ 132 h 350"/>
                <a:gd name="T70" fmla="*/ 94 w 342"/>
                <a:gd name="T71" fmla="*/ 156 h 350"/>
                <a:gd name="T72" fmla="*/ 114 w 342"/>
                <a:gd name="T73" fmla="*/ 164 h 350"/>
                <a:gd name="T74" fmla="*/ 120 w 342"/>
                <a:gd name="T75" fmla="*/ 184 h 350"/>
                <a:gd name="T76" fmla="*/ 142 w 342"/>
                <a:gd name="T77" fmla="*/ 201 h 350"/>
                <a:gd name="T78" fmla="*/ 138 w 342"/>
                <a:gd name="T79" fmla="*/ 222 h 350"/>
                <a:gd name="T80" fmla="*/ 152 w 342"/>
                <a:gd name="T81" fmla="*/ 241 h 350"/>
                <a:gd name="T82" fmla="*/ 169 w 342"/>
                <a:gd name="T83" fmla="*/ 256 h 350"/>
                <a:gd name="T84" fmla="*/ 175 w 342"/>
                <a:gd name="T85" fmla="*/ 285 h 350"/>
                <a:gd name="T86" fmla="*/ 143 w 342"/>
                <a:gd name="T87" fmla="*/ 315 h 350"/>
                <a:gd name="T88" fmla="*/ 156 w 342"/>
                <a:gd name="T89" fmla="*/ 324 h 350"/>
                <a:gd name="T90" fmla="*/ 177 w 342"/>
                <a:gd name="T91" fmla="*/ 337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2" h="350">
                  <a:moveTo>
                    <a:pt x="182" y="346"/>
                  </a:moveTo>
                  <a:cubicBezTo>
                    <a:pt x="187" y="342"/>
                    <a:pt x="186" y="340"/>
                    <a:pt x="188" y="335"/>
                  </a:cubicBezTo>
                  <a:cubicBezTo>
                    <a:pt x="190" y="330"/>
                    <a:pt x="188" y="328"/>
                    <a:pt x="193" y="324"/>
                  </a:cubicBezTo>
                  <a:cubicBezTo>
                    <a:pt x="197" y="320"/>
                    <a:pt x="192" y="318"/>
                    <a:pt x="197" y="315"/>
                  </a:cubicBezTo>
                  <a:cubicBezTo>
                    <a:pt x="202" y="313"/>
                    <a:pt x="202" y="318"/>
                    <a:pt x="197" y="323"/>
                  </a:cubicBezTo>
                  <a:cubicBezTo>
                    <a:pt x="193" y="329"/>
                    <a:pt x="192" y="330"/>
                    <a:pt x="198" y="326"/>
                  </a:cubicBezTo>
                  <a:cubicBezTo>
                    <a:pt x="204" y="322"/>
                    <a:pt x="206" y="316"/>
                    <a:pt x="209" y="309"/>
                  </a:cubicBezTo>
                  <a:cubicBezTo>
                    <a:pt x="212" y="303"/>
                    <a:pt x="215" y="300"/>
                    <a:pt x="217" y="300"/>
                  </a:cubicBezTo>
                  <a:cubicBezTo>
                    <a:pt x="220" y="300"/>
                    <a:pt x="220" y="293"/>
                    <a:pt x="220" y="288"/>
                  </a:cubicBezTo>
                  <a:cubicBezTo>
                    <a:pt x="220" y="283"/>
                    <a:pt x="218" y="278"/>
                    <a:pt x="220" y="275"/>
                  </a:cubicBezTo>
                  <a:cubicBezTo>
                    <a:pt x="222" y="272"/>
                    <a:pt x="220" y="269"/>
                    <a:pt x="223" y="269"/>
                  </a:cubicBezTo>
                  <a:cubicBezTo>
                    <a:pt x="226" y="269"/>
                    <a:pt x="229" y="265"/>
                    <a:pt x="234" y="260"/>
                  </a:cubicBezTo>
                  <a:cubicBezTo>
                    <a:pt x="238" y="256"/>
                    <a:pt x="241" y="256"/>
                    <a:pt x="245" y="256"/>
                  </a:cubicBezTo>
                  <a:cubicBezTo>
                    <a:pt x="249" y="255"/>
                    <a:pt x="247" y="254"/>
                    <a:pt x="250" y="253"/>
                  </a:cubicBezTo>
                  <a:cubicBezTo>
                    <a:pt x="253" y="252"/>
                    <a:pt x="254" y="249"/>
                    <a:pt x="256" y="248"/>
                  </a:cubicBezTo>
                  <a:cubicBezTo>
                    <a:pt x="258" y="246"/>
                    <a:pt x="266" y="248"/>
                    <a:pt x="271" y="248"/>
                  </a:cubicBezTo>
                  <a:cubicBezTo>
                    <a:pt x="275" y="248"/>
                    <a:pt x="278" y="248"/>
                    <a:pt x="278" y="245"/>
                  </a:cubicBezTo>
                  <a:cubicBezTo>
                    <a:pt x="278" y="243"/>
                    <a:pt x="280" y="240"/>
                    <a:pt x="283" y="240"/>
                  </a:cubicBezTo>
                  <a:cubicBezTo>
                    <a:pt x="286" y="240"/>
                    <a:pt x="287" y="240"/>
                    <a:pt x="287" y="236"/>
                  </a:cubicBezTo>
                  <a:cubicBezTo>
                    <a:pt x="287" y="232"/>
                    <a:pt x="288" y="230"/>
                    <a:pt x="290" y="228"/>
                  </a:cubicBezTo>
                  <a:cubicBezTo>
                    <a:pt x="293" y="226"/>
                    <a:pt x="293" y="222"/>
                    <a:pt x="294" y="220"/>
                  </a:cubicBezTo>
                  <a:cubicBezTo>
                    <a:pt x="294" y="217"/>
                    <a:pt x="297" y="219"/>
                    <a:pt x="297" y="215"/>
                  </a:cubicBezTo>
                  <a:cubicBezTo>
                    <a:pt x="297" y="212"/>
                    <a:pt x="298" y="208"/>
                    <a:pt x="298" y="205"/>
                  </a:cubicBezTo>
                  <a:cubicBezTo>
                    <a:pt x="298" y="202"/>
                    <a:pt x="301" y="202"/>
                    <a:pt x="303" y="200"/>
                  </a:cubicBezTo>
                  <a:cubicBezTo>
                    <a:pt x="304" y="198"/>
                    <a:pt x="301" y="196"/>
                    <a:pt x="304" y="190"/>
                  </a:cubicBezTo>
                  <a:cubicBezTo>
                    <a:pt x="306" y="184"/>
                    <a:pt x="304" y="178"/>
                    <a:pt x="304" y="173"/>
                  </a:cubicBezTo>
                  <a:cubicBezTo>
                    <a:pt x="304" y="168"/>
                    <a:pt x="304" y="162"/>
                    <a:pt x="305" y="160"/>
                  </a:cubicBezTo>
                  <a:cubicBezTo>
                    <a:pt x="307" y="159"/>
                    <a:pt x="306" y="158"/>
                    <a:pt x="305" y="157"/>
                  </a:cubicBezTo>
                  <a:cubicBezTo>
                    <a:pt x="303" y="156"/>
                    <a:pt x="305" y="154"/>
                    <a:pt x="306" y="154"/>
                  </a:cubicBezTo>
                  <a:cubicBezTo>
                    <a:pt x="308" y="155"/>
                    <a:pt x="309" y="158"/>
                    <a:pt x="312" y="156"/>
                  </a:cubicBezTo>
                  <a:cubicBezTo>
                    <a:pt x="314" y="155"/>
                    <a:pt x="317" y="148"/>
                    <a:pt x="319" y="143"/>
                  </a:cubicBezTo>
                  <a:cubicBezTo>
                    <a:pt x="321" y="137"/>
                    <a:pt x="324" y="138"/>
                    <a:pt x="327" y="137"/>
                  </a:cubicBezTo>
                  <a:cubicBezTo>
                    <a:pt x="329" y="135"/>
                    <a:pt x="335" y="129"/>
                    <a:pt x="339" y="120"/>
                  </a:cubicBezTo>
                  <a:cubicBezTo>
                    <a:pt x="342" y="110"/>
                    <a:pt x="339" y="101"/>
                    <a:pt x="337" y="95"/>
                  </a:cubicBezTo>
                  <a:cubicBezTo>
                    <a:pt x="336" y="88"/>
                    <a:pt x="333" y="89"/>
                    <a:pt x="330" y="90"/>
                  </a:cubicBezTo>
                  <a:cubicBezTo>
                    <a:pt x="326" y="90"/>
                    <a:pt x="319" y="89"/>
                    <a:pt x="309" y="79"/>
                  </a:cubicBezTo>
                  <a:cubicBezTo>
                    <a:pt x="300" y="68"/>
                    <a:pt x="290" y="69"/>
                    <a:pt x="284" y="71"/>
                  </a:cubicBezTo>
                  <a:cubicBezTo>
                    <a:pt x="278" y="73"/>
                    <a:pt x="271" y="68"/>
                    <a:pt x="267" y="67"/>
                  </a:cubicBezTo>
                  <a:cubicBezTo>
                    <a:pt x="263" y="66"/>
                    <a:pt x="259" y="71"/>
                    <a:pt x="256" y="72"/>
                  </a:cubicBezTo>
                  <a:cubicBezTo>
                    <a:pt x="253" y="73"/>
                    <a:pt x="257" y="68"/>
                    <a:pt x="257" y="64"/>
                  </a:cubicBezTo>
                  <a:cubicBezTo>
                    <a:pt x="258" y="61"/>
                    <a:pt x="246" y="55"/>
                    <a:pt x="237" y="52"/>
                  </a:cubicBezTo>
                  <a:cubicBezTo>
                    <a:pt x="229" y="49"/>
                    <a:pt x="225" y="50"/>
                    <a:pt x="225" y="56"/>
                  </a:cubicBezTo>
                  <a:cubicBezTo>
                    <a:pt x="225" y="61"/>
                    <a:pt x="221" y="54"/>
                    <a:pt x="219" y="60"/>
                  </a:cubicBezTo>
                  <a:cubicBezTo>
                    <a:pt x="216" y="66"/>
                    <a:pt x="211" y="62"/>
                    <a:pt x="214" y="60"/>
                  </a:cubicBezTo>
                  <a:cubicBezTo>
                    <a:pt x="217" y="58"/>
                    <a:pt x="221" y="54"/>
                    <a:pt x="222" y="50"/>
                  </a:cubicBezTo>
                  <a:cubicBezTo>
                    <a:pt x="223" y="47"/>
                    <a:pt x="209" y="44"/>
                    <a:pt x="204" y="46"/>
                  </a:cubicBezTo>
                  <a:cubicBezTo>
                    <a:pt x="200" y="48"/>
                    <a:pt x="203" y="54"/>
                    <a:pt x="199" y="52"/>
                  </a:cubicBezTo>
                  <a:cubicBezTo>
                    <a:pt x="195" y="50"/>
                    <a:pt x="198" y="45"/>
                    <a:pt x="201" y="45"/>
                  </a:cubicBezTo>
                  <a:cubicBezTo>
                    <a:pt x="204" y="46"/>
                    <a:pt x="208" y="39"/>
                    <a:pt x="210" y="35"/>
                  </a:cubicBezTo>
                  <a:cubicBezTo>
                    <a:pt x="212" y="30"/>
                    <a:pt x="206" y="29"/>
                    <a:pt x="203" y="26"/>
                  </a:cubicBezTo>
                  <a:cubicBezTo>
                    <a:pt x="199" y="22"/>
                    <a:pt x="200" y="11"/>
                    <a:pt x="196" y="9"/>
                  </a:cubicBezTo>
                  <a:cubicBezTo>
                    <a:pt x="193" y="13"/>
                    <a:pt x="188" y="18"/>
                    <a:pt x="186" y="23"/>
                  </a:cubicBezTo>
                  <a:cubicBezTo>
                    <a:pt x="185" y="28"/>
                    <a:pt x="182" y="25"/>
                    <a:pt x="177" y="27"/>
                  </a:cubicBezTo>
                  <a:cubicBezTo>
                    <a:pt x="172" y="28"/>
                    <a:pt x="170" y="26"/>
                    <a:pt x="169" y="24"/>
                  </a:cubicBezTo>
                  <a:cubicBezTo>
                    <a:pt x="168" y="22"/>
                    <a:pt x="163" y="24"/>
                    <a:pt x="159" y="24"/>
                  </a:cubicBezTo>
                  <a:cubicBezTo>
                    <a:pt x="156" y="23"/>
                    <a:pt x="158" y="28"/>
                    <a:pt x="156" y="29"/>
                  </a:cubicBezTo>
                  <a:cubicBezTo>
                    <a:pt x="153" y="30"/>
                    <a:pt x="147" y="27"/>
                    <a:pt x="145" y="29"/>
                  </a:cubicBezTo>
                  <a:cubicBezTo>
                    <a:pt x="143" y="31"/>
                    <a:pt x="142" y="29"/>
                    <a:pt x="141" y="31"/>
                  </a:cubicBezTo>
                  <a:cubicBezTo>
                    <a:pt x="140" y="33"/>
                    <a:pt x="136" y="32"/>
                    <a:pt x="135" y="33"/>
                  </a:cubicBezTo>
                  <a:cubicBezTo>
                    <a:pt x="134" y="34"/>
                    <a:pt x="131" y="35"/>
                    <a:pt x="126" y="30"/>
                  </a:cubicBezTo>
                  <a:cubicBezTo>
                    <a:pt x="121" y="25"/>
                    <a:pt x="122" y="16"/>
                    <a:pt x="124" y="15"/>
                  </a:cubicBezTo>
                  <a:cubicBezTo>
                    <a:pt x="126" y="13"/>
                    <a:pt x="126" y="9"/>
                    <a:pt x="123" y="7"/>
                  </a:cubicBezTo>
                  <a:cubicBezTo>
                    <a:pt x="121" y="6"/>
                    <a:pt x="123" y="1"/>
                    <a:pt x="120" y="0"/>
                  </a:cubicBezTo>
                  <a:cubicBezTo>
                    <a:pt x="116" y="0"/>
                    <a:pt x="117" y="4"/>
                    <a:pt x="114" y="5"/>
                  </a:cubicBezTo>
                  <a:cubicBezTo>
                    <a:pt x="112" y="6"/>
                    <a:pt x="106" y="10"/>
                    <a:pt x="104" y="9"/>
                  </a:cubicBezTo>
                  <a:cubicBezTo>
                    <a:pt x="101" y="9"/>
                    <a:pt x="98" y="10"/>
                    <a:pt x="98" y="13"/>
                  </a:cubicBezTo>
                  <a:cubicBezTo>
                    <a:pt x="98" y="16"/>
                    <a:pt x="95" y="15"/>
                    <a:pt x="95" y="12"/>
                  </a:cubicBezTo>
                  <a:cubicBezTo>
                    <a:pt x="94" y="10"/>
                    <a:pt x="89" y="11"/>
                    <a:pt x="87" y="10"/>
                  </a:cubicBezTo>
                  <a:cubicBezTo>
                    <a:pt x="86" y="8"/>
                    <a:pt x="78" y="9"/>
                    <a:pt x="81" y="11"/>
                  </a:cubicBezTo>
                  <a:cubicBezTo>
                    <a:pt x="85" y="13"/>
                    <a:pt x="85" y="14"/>
                    <a:pt x="85" y="17"/>
                  </a:cubicBezTo>
                  <a:cubicBezTo>
                    <a:pt x="85" y="20"/>
                    <a:pt x="87" y="19"/>
                    <a:pt x="87" y="23"/>
                  </a:cubicBezTo>
                  <a:cubicBezTo>
                    <a:pt x="87" y="26"/>
                    <a:pt x="90" y="24"/>
                    <a:pt x="91" y="24"/>
                  </a:cubicBezTo>
                  <a:cubicBezTo>
                    <a:pt x="93" y="24"/>
                    <a:pt x="93" y="27"/>
                    <a:pt x="90" y="27"/>
                  </a:cubicBezTo>
                  <a:cubicBezTo>
                    <a:pt x="88" y="28"/>
                    <a:pt x="86" y="29"/>
                    <a:pt x="86" y="32"/>
                  </a:cubicBezTo>
                  <a:cubicBezTo>
                    <a:pt x="85" y="35"/>
                    <a:pt x="82" y="33"/>
                    <a:pt x="80" y="35"/>
                  </a:cubicBezTo>
                  <a:cubicBezTo>
                    <a:pt x="78" y="37"/>
                    <a:pt x="75" y="39"/>
                    <a:pt x="74" y="38"/>
                  </a:cubicBezTo>
                  <a:cubicBezTo>
                    <a:pt x="72" y="37"/>
                    <a:pt x="71" y="38"/>
                    <a:pt x="69" y="39"/>
                  </a:cubicBezTo>
                  <a:cubicBezTo>
                    <a:pt x="68" y="40"/>
                    <a:pt x="67" y="39"/>
                    <a:pt x="64" y="37"/>
                  </a:cubicBezTo>
                  <a:cubicBezTo>
                    <a:pt x="62" y="35"/>
                    <a:pt x="61" y="31"/>
                    <a:pt x="58" y="28"/>
                  </a:cubicBezTo>
                  <a:cubicBezTo>
                    <a:pt x="56" y="29"/>
                    <a:pt x="51" y="30"/>
                    <a:pt x="49" y="30"/>
                  </a:cubicBezTo>
                  <a:cubicBezTo>
                    <a:pt x="46" y="30"/>
                    <a:pt x="37" y="30"/>
                    <a:pt x="36" y="31"/>
                  </a:cubicBezTo>
                  <a:cubicBezTo>
                    <a:pt x="36" y="33"/>
                    <a:pt x="37" y="36"/>
                    <a:pt x="38" y="36"/>
                  </a:cubicBezTo>
                  <a:cubicBezTo>
                    <a:pt x="40" y="36"/>
                    <a:pt x="43" y="37"/>
                    <a:pt x="40" y="40"/>
                  </a:cubicBezTo>
                  <a:cubicBezTo>
                    <a:pt x="37" y="42"/>
                    <a:pt x="34" y="39"/>
                    <a:pt x="34" y="44"/>
                  </a:cubicBezTo>
                  <a:cubicBezTo>
                    <a:pt x="34" y="50"/>
                    <a:pt x="41" y="53"/>
                    <a:pt x="40" y="58"/>
                  </a:cubicBezTo>
                  <a:cubicBezTo>
                    <a:pt x="39" y="61"/>
                    <a:pt x="38" y="67"/>
                    <a:pt x="38" y="70"/>
                  </a:cubicBezTo>
                  <a:cubicBezTo>
                    <a:pt x="38" y="72"/>
                    <a:pt x="37" y="81"/>
                    <a:pt x="35" y="82"/>
                  </a:cubicBezTo>
                  <a:cubicBezTo>
                    <a:pt x="32" y="82"/>
                    <a:pt x="30" y="80"/>
                    <a:pt x="27" y="82"/>
                  </a:cubicBezTo>
                  <a:cubicBezTo>
                    <a:pt x="24" y="85"/>
                    <a:pt x="21" y="83"/>
                    <a:pt x="17" y="86"/>
                  </a:cubicBezTo>
                  <a:cubicBezTo>
                    <a:pt x="13" y="89"/>
                    <a:pt x="10" y="88"/>
                    <a:pt x="9" y="91"/>
                  </a:cubicBezTo>
                  <a:cubicBezTo>
                    <a:pt x="9" y="94"/>
                    <a:pt x="6" y="96"/>
                    <a:pt x="7" y="99"/>
                  </a:cubicBezTo>
                  <a:cubicBezTo>
                    <a:pt x="7" y="102"/>
                    <a:pt x="5" y="101"/>
                    <a:pt x="3" y="104"/>
                  </a:cubicBezTo>
                  <a:cubicBezTo>
                    <a:pt x="0" y="106"/>
                    <a:pt x="3" y="107"/>
                    <a:pt x="2" y="109"/>
                  </a:cubicBezTo>
                  <a:cubicBezTo>
                    <a:pt x="0" y="111"/>
                    <a:pt x="2" y="114"/>
                    <a:pt x="4" y="117"/>
                  </a:cubicBezTo>
                  <a:cubicBezTo>
                    <a:pt x="6" y="119"/>
                    <a:pt x="8" y="121"/>
                    <a:pt x="7" y="124"/>
                  </a:cubicBezTo>
                  <a:cubicBezTo>
                    <a:pt x="7" y="126"/>
                    <a:pt x="9" y="128"/>
                    <a:pt x="12" y="127"/>
                  </a:cubicBezTo>
                  <a:cubicBezTo>
                    <a:pt x="14" y="127"/>
                    <a:pt x="12" y="132"/>
                    <a:pt x="16" y="132"/>
                  </a:cubicBezTo>
                  <a:cubicBezTo>
                    <a:pt x="20" y="132"/>
                    <a:pt x="24" y="133"/>
                    <a:pt x="25" y="131"/>
                  </a:cubicBezTo>
                  <a:cubicBezTo>
                    <a:pt x="26" y="129"/>
                    <a:pt x="29" y="127"/>
                    <a:pt x="29" y="130"/>
                  </a:cubicBezTo>
                  <a:cubicBezTo>
                    <a:pt x="29" y="133"/>
                    <a:pt x="28" y="142"/>
                    <a:pt x="31" y="141"/>
                  </a:cubicBezTo>
                  <a:cubicBezTo>
                    <a:pt x="34" y="140"/>
                    <a:pt x="40" y="140"/>
                    <a:pt x="42" y="141"/>
                  </a:cubicBezTo>
                  <a:cubicBezTo>
                    <a:pt x="45" y="142"/>
                    <a:pt x="48" y="141"/>
                    <a:pt x="50" y="140"/>
                  </a:cubicBezTo>
                  <a:cubicBezTo>
                    <a:pt x="52" y="138"/>
                    <a:pt x="54" y="138"/>
                    <a:pt x="57" y="136"/>
                  </a:cubicBezTo>
                  <a:cubicBezTo>
                    <a:pt x="61" y="134"/>
                    <a:pt x="64" y="131"/>
                    <a:pt x="67" y="131"/>
                  </a:cubicBezTo>
                  <a:cubicBezTo>
                    <a:pt x="71" y="131"/>
                    <a:pt x="76" y="129"/>
                    <a:pt x="75" y="132"/>
                  </a:cubicBezTo>
                  <a:cubicBezTo>
                    <a:pt x="75" y="134"/>
                    <a:pt x="74" y="144"/>
                    <a:pt x="78" y="149"/>
                  </a:cubicBezTo>
                  <a:cubicBezTo>
                    <a:pt x="82" y="153"/>
                    <a:pt x="85" y="155"/>
                    <a:pt x="88" y="155"/>
                  </a:cubicBezTo>
                  <a:cubicBezTo>
                    <a:pt x="92" y="154"/>
                    <a:pt x="92" y="156"/>
                    <a:pt x="94" y="156"/>
                  </a:cubicBezTo>
                  <a:cubicBezTo>
                    <a:pt x="97" y="156"/>
                    <a:pt x="95" y="159"/>
                    <a:pt x="98" y="159"/>
                  </a:cubicBezTo>
                  <a:cubicBezTo>
                    <a:pt x="101" y="159"/>
                    <a:pt x="105" y="159"/>
                    <a:pt x="105" y="162"/>
                  </a:cubicBezTo>
                  <a:cubicBezTo>
                    <a:pt x="105" y="165"/>
                    <a:pt x="113" y="163"/>
                    <a:pt x="114" y="164"/>
                  </a:cubicBezTo>
                  <a:cubicBezTo>
                    <a:pt x="116" y="166"/>
                    <a:pt x="118" y="167"/>
                    <a:pt x="118" y="170"/>
                  </a:cubicBezTo>
                  <a:cubicBezTo>
                    <a:pt x="117" y="173"/>
                    <a:pt x="122" y="176"/>
                    <a:pt x="119" y="177"/>
                  </a:cubicBezTo>
                  <a:cubicBezTo>
                    <a:pt x="117" y="178"/>
                    <a:pt x="120" y="181"/>
                    <a:pt x="120" y="184"/>
                  </a:cubicBezTo>
                  <a:cubicBezTo>
                    <a:pt x="120" y="187"/>
                    <a:pt x="124" y="188"/>
                    <a:pt x="129" y="188"/>
                  </a:cubicBezTo>
                  <a:cubicBezTo>
                    <a:pt x="135" y="188"/>
                    <a:pt x="137" y="188"/>
                    <a:pt x="137" y="193"/>
                  </a:cubicBezTo>
                  <a:cubicBezTo>
                    <a:pt x="137" y="197"/>
                    <a:pt x="140" y="197"/>
                    <a:pt x="142" y="201"/>
                  </a:cubicBezTo>
                  <a:cubicBezTo>
                    <a:pt x="143" y="205"/>
                    <a:pt x="140" y="209"/>
                    <a:pt x="141" y="212"/>
                  </a:cubicBezTo>
                  <a:cubicBezTo>
                    <a:pt x="141" y="214"/>
                    <a:pt x="140" y="217"/>
                    <a:pt x="138" y="218"/>
                  </a:cubicBezTo>
                  <a:cubicBezTo>
                    <a:pt x="140" y="220"/>
                    <a:pt x="140" y="222"/>
                    <a:pt x="138" y="222"/>
                  </a:cubicBezTo>
                  <a:cubicBezTo>
                    <a:pt x="136" y="224"/>
                    <a:pt x="141" y="227"/>
                    <a:pt x="140" y="233"/>
                  </a:cubicBezTo>
                  <a:cubicBezTo>
                    <a:pt x="139" y="239"/>
                    <a:pt x="138" y="240"/>
                    <a:pt x="144" y="240"/>
                  </a:cubicBezTo>
                  <a:cubicBezTo>
                    <a:pt x="150" y="240"/>
                    <a:pt x="150" y="242"/>
                    <a:pt x="152" y="241"/>
                  </a:cubicBezTo>
                  <a:cubicBezTo>
                    <a:pt x="154" y="239"/>
                    <a:pt x="157" y="245"/>
                    <a:pt x="158" y="248"/>
                  </a:cubicBezTo>
                  <a:cubicBezTo>
                    <a:pt x="158" y="251"/>
                    <a:pt x="161" y="258"/>
                    <a:pt x="162" y="258"/>
                  </a:cubicBezTo>
                  <a:cubicBezTo>
                    <a:pt x="163" y="258"/>
                    <a:pt x="166" y="254"/>
                    <a:pt x="169" y="256"/>
                  </a:cubicBezTo>
                  <a:cubicBezTo>
                    <a:pt x="172" y="257"/>
                    <a:pt x="168" y="267"/>
                    <a:pt x="168" y="271"/>
                  </a:cubicBezTo>
                  <a:cubicBezTo>
                    <a:pt x="170" y="271"/>
                    <a:pt x="173" y="271"/>
                    <a:pt x="174" y="272"/>
                  </a:cubicBezTo>
                  <a:cubicBezTo>
                    <a:pt x="175" y="273"/>
                    <a:pt x="176" y="283"/>
                    <a:pt x="175" y="285"/>
                  </a:cubicBezTo>
                  <a:cubicBezTo>
                    <a:pt x="175" y="287"/>
                    <a:pt x="168" y="289"/>
                    <a:pt x="165" y="291"/>
                  </a:cubicBezTo>
                  <a:cubicBezTo>
                    <a:pt x="162" y="293"/>
                    <a:pt x="154" y="300"/>
                    <a:pt x="150" y="306"/>
                  </a:cubicBezTo>
                  <a:cubicBezTo>
                    <a:pt x="148" y="310"/>
                    <a:pt x="145" y="313"/>
                    <a:pt x="143" y="315"/>
                  </a:cubicBezTo>
                  <a:cubicBezTo>
                    <a:pt x="144" y="315"/>
                    <a:pt x="145" y="315"/>
                    <a:pt x="145" y="315"/>
                  </a:cubicBezTo>
                  <a:cubicBezTo>
                    <a:pt x="147" y="314"/>
                    <a:pt x="150" y="314"/>
                    <a:pt x="152" y="318"/>
                  </a:cubicBezTo>
                  <a:cubicBezTo>
                    <a:pt x="155" y="321"/>
                    <a:pt x="155" y="324"/>
                    <a:pt x="156" y="324"/>
                  </a:cubicBezTo>
                  <a:cubicBezTo>
                    <a:pt x="157" y="324"/>
                    <a:pt x="159" y="319"/>
                    <a:pt x="161" y="322"/>
                  </a:cubicBezTo>
                  <a:cubicBezTo>
                    <a:pt x="163" y="326"/>
                    <a:pt x="169" y="328"/>
                    <a:pt x="171" y="330"/>
                  </a:cubicBezTo>
                  <a:cubicBezTo>
                    <a:pt x="172" y="331"/>
                    <a:pt x="177" y="333"/>
                    <a:pt x="177" y="337"/>
                  </a:cubicBezTo>
                  <a:cubicBezTo>
                    <a:pt x="177" y="339"/>
                    <a:pt x="175" y="345"/>
                    <a:pt x="177" y="350"/>
                  </a:cubicBezTo>
                  <a:cubicBezTo>
                    <a:pt x="179" y="348"/>
                    <a:pt x="180" y="347"/>
                    <a:pt x="182" y="346"/>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3" name="Freeform 214"/>
            <p:cNvSpPr>
              <a:spLocks/>
            </p:cNvSpPr>
            <p:nvPr/>
          </p:nvSpPr>
          <p:spPr bwMode="auto">
            <a:xfrm>
              <a:off x="4584455" y="5578676"/>
              <a:ext cx="90837" cy="94523"/>
            </a:xfrm>
            <a:custGeom>
              <a:avLst/>
              <a:gdLst>
                <a:gd name="T0" fmla="*/ 42 w 42"/>
                <a:gd name="T1" fmla="*/ 23 h 47"/>
                <a:gd name="T2" fmla="*/ 36 w 42"/>
                <a:gd name="T3" fmla="*/ 16 h 47"/>
                <a:gd name="T4" fmla="*/ 26 w 42"/>
                <a:gd name="T5" fmla="*/ 8 h 47"/>
                <a:gd name="T6" fmla="*/ 21 w 42"/>
                <a:gd name="T7" fmla="*/ 10 h 47"/>
                <a:gd name="T8" fmla="*/ 17 w 42"/>
                <a:gd name="T9" fmla="*/ 4 h 47"/>
                <a:gd name="T10" fmla="*/ 10 w 42"/>
                <a:gd name="T11" fmla="*/ 1 h 47"/>
                <a:gd name="T12" fmla="*/ 8 w 42"/>
                <a:gd name="T13" fmla="*/ 1 h 47"/>
                <a:gd name="T14" fmla="*/ 5 w 42"/>
                <a:gd name="T15" fmla="*/ 6 h 47"/>
                <a:gd name="T16" fmla="*/ 2 w 42"/>
                <a:gd name="T17" fmla="*/ 21 h 47"/>
                <a:gd name="T18" fmla="*/ 0 w 42"/>
                <a:gd name="T19" fmla="*/ 32 h 47"/>
                <a:gd name="T20" fmla="*/ 2 w 42"/>
                <a:gd name="T21" fmla="*/ 37 h 47"/>
                <a:gd name="T22" fmla="*/ 2 w 42"/>
                <a:gd name="T23" fmla="*/ 41 h 47"/>
                <a:gd name="T24" fmla="*/ 5 w 42"/>
                <a:gd name="T25" fmla="*/ 42 h 47"/>
                <a:gd name="T26" fmla="*/ 16 w 42"/>
                <a:gd name="T27" fmla="*/ 45 h 47"/>
                <a:gd name="T28" fmla="*/ 23 w 42"/>
                <a:gd name="T29" fmla="*/ 45 h 47"/>
                <a:gd name="T30" fmla="*/ 36 w 42"/>
                <a:gd name="T31" fmla="*/ 44 h 47"/>
                <a:gd name="T32" fmla="*/ 42 w 42"/>
                <a:gd name="T33" fmla="*/ 36 h 47"/>
                <a:gd name="T34" fmla="*/ 42 w 42"/>
                <a:gd name="T35"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47">
                  <a:moveTo>
                    <a:pt x="42" y="23"/>
                  </a:moveTo>
                  <a:cubicBezTo>
                    <a:pt x="42" y="19"/>
                    <a:pt x="37" y="17"/>
                    <a:pt x="36" y="16"/>
                  </a:cubicBezTo>
                  <a:cubicBezTo>
                    <a:pt x="34" y="14"/>
                    <a:pt x="28" y="12"/>
                    <a:pt x="26" y="8"/>
                  </a:cubicBezTo>
                  <a:cubicBezTo>
                    <a:pt x="24" y="5"/>
                    <a:pt x="22" y="10"/>
                    <a:pt x="21" y="10"/>
                  </a:cubicBezTo>
                  <a:cubicBezTo>
                    <a:pt x="20" y="10"/>
                    <a:pt x="20" y="7"/>
                    <a:pt x="17" y="4"/>
                  </a:cubicBezTo>
                  <a:cubicBezTo>
                    <a:pt x="15" y="0"/>
                    <a:pt x="12" y="0"/>
                    <a:pt x="10" y="1"/>
                  </a:cubicBezTo>
                  <a:cubicBezTo>
                    <a:pt x="10" y="1"/>
                    <a:pt x="9" y="1"/>
                    <a:pt x="8" y="1"/>
                  </a:cubicBezTo>
                  <a:cubicBezTo>
                    <a:pt x="6" y="3"/>
                    <a:pt x="5" y="5"/>
                    <a:pt x="5" y="6"/>
                  </a:cubicBezTo>
                  <a:cubicBezTo>
                    <a:pt x="5" y="10"/>
                    <a:pt x="2" y="14"/>
                    <a:pt x="2" y="21"/>
                  </a:cubicBezTo>
                  <a:cubicBezTo>
                    <a:pt x="2" y="28"/>
                    <a:pt x="0" y="27"/>
                    <a:pt x="0" y="32"/>
                  </a:cubicBezTo>
                  <a:cubicBezTo>
                    <a:pt x="0" y="37"/>
                    <a:pt x="1" y="36"/>
                    <a:pt x="2" y="37"/>
                  </a:cubicBezTo>
                  <a:cubicBezTo>
                    <a:pt x="3" y="38"/>
                    <a:pt x="2" y="39"/>
                    <a:pt x="2" y="41"/>
                  </a:cubicBezTo>
                  <a:cubicBezTo>
                    <a:pt x="2" y="42"/>
                    <a:pt x="3" y="43"/>
                    <a:pt x="5" y="42"/>
                  </a:cubicBezTo>
                  <a:cubicBezTo>
                    <a:pt x="8" y="42"/>
                    <a:pt x="12" y="43"/>
                    <a:pt x="16" y="45"/>
                  </a:cubicBezTo>
                  <a:cubicBezTo>
                    <a:pt x="20" y="47"/>
                    <a:pt x="19" y="45"/>
                    <a:pt x="23" y="45"/>
                  </a:cubicBezTo>
                  <a:cubicBezTo>
                    <a:pt x="27" y="46"/>
                    <a:pt x="31" y="46"/>
                    <a:pt x="36" y="44"/>
                  </a:cubicBezTo>
                  <a:cubicBezTo>
                    <a:pt x="39" y="42"/>
                    <a:pt x="40" y="39"/>
                    <a:pt x="42" y="36"/>
                  </a:cubicBezTo>
                  <a:cubicBezTo>
                    <a:pt x="40" y="31"/>
                    <a:pt x="42" y="25"/>
                    <a:pt x="42" y="23"/>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4" name="Freeform 220"/>
            <p:cNvSpPr>
              <a:spLocks/>
            </p:cNvSpPr>
            <p:nvPr/>
          </p:nvSpPr>
          <p:spPr bwMode="auto">
            <a:xfrm>
              <a:off x="4500827" y="5381641"/>
              <a:ext cx="162930" cy="151770"/>
            </a:xfrm>
            <a:custGeom>
              <a:avLst/>
              <a:gdLst>
                <a:gd name="T0" fmla="*/ 73 w 76"/>
                <a:gd name="T1" fmla="*/ 41 h 76"/>
                <a:gd name="T2" fmla="*/ 66 w 76"/>
                <a:gd name="T3" fmla="*/ 43 h 76"/>
                <a:gd name="T4" fmla="*/ 62 w 76"/>
                <a:gd name="T5" fmla="*/ 33 h 76"/>
                <a:gd name="T6" fmla="*/ 56 w 76"/>
                <a:gd name="T7" fmla="*/ 26 h 76"/>
                <a:gd name="T8" fmla="*/ 48 w 76"/>
                <a:gd name="T9" fmla="*/ 25 h 76"/>
                <a:gd name="T10" fmla="*/ 44 w 76"/>
                <a:gd name="T11" fmla="*/ 18 h 76"/>
                <a:gd name="T12" fmla="*/ 42 w 76"/>
                <a:gd name="T13" fmla="*/ 7 h 76"/>
                <a:gd name="T14" fmla="*/ 42 w 76"/>
                <a:gd name="T15" fmla="*/ 3 h 76"/>
                <a:gd name="T16" fmla="*/ 41 w 76"/>
                <a:gd name="T17" fmla="*/ 3 h 76"/>
                <a:gd name="T18" fmla="*/ 32 w 76"/>
                <a:gd name="T19" fmla="*/ 0 h 76"/>
                <a:gd name="T20" fmla="*/ 23 w 76"/>
                <a:gd name="T21" fmla="*/ 1 h 76"/>
                <a:gd name="T22" fmla="*/ 12 w 76"/>
                <a:gd name="T23" fmla="*/ 3 h 76"/>
                <a:gd name="T24" fmla="*/ 6 w 76"/>
                <a:gd name="T25" fmla="*/ 11 h 76"/>
                <a:gd name="T26" fmla="*/ 3 w 76"/>
                <a:gd name="T27" fmla="*/ 24 h 76"/>
                <a:gd name="T28" fmla="*/ 0 w 76"/>
                <a:gd name="T29" fmla="*/ 24 h 76"/>
                <a:gd name="T30" fmla="*/ 12 w 76"/>
                <a:gd name="T31" fmla="*/ 36 h 76"/>
                <a:gd name="T32" fmla="*/ 22 w 76"/>
                <a:gd name="T33" fmla="*/ 42 h 76"/>
                <a:gd name="T34" fmla="*/ 31 w 76"/>
                <a:gd name="T35" fmla="*/ 47 h 76"/>
                <a:gd name="T36" fmla="*/ 47 w 76"/>
                <a:gd name="T37" fmla="*/ 55 h 76"/>
                <a:gd name="T38" fmla="*/ 40 w 76"/>
                <a:gd name="T39" fmla="*/ 67 h 76"/>
                <a:gd name="T40" fmla="*/ 37 w 76"/>
                <a:gd name="T41" fmla="*/ 72 h 76"/>
                <a:gd name="T42" fmla="*/ 45 w 76"/>
                <a:gd name="T43" fmla="*/ 74 h 76"/>
                <a:gd name="T44" fmla="*/ 54 w 76"/>
                <a:gd name="T45" fmla="*/ 75 h 76"/>
                <a:gd name="T46" fmla="*/ 61 w 76"/>
                <a:gd name="T47" fmla="*/ 73 h 76"/>
                <a:gd name="T48" fmla="*/ 68 w 76"/>
                <a:gd name="T49" fmla="*/ 70 h 76"/>
                <a:gd name="T50" fmla="*/ 72 w 76"/>
                <a:gd name="T51" fmla="*/ 57 h 76"/>
                <a:gd name="T52" fmla="*/ 73 w 76"/>
                <a:gd name="T53" fmla="*/ 4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76">
                  <a:moveTo>
                    <a:pt x="73" y="41"/>
                  </a:moveTo>
                  <a:cubicBezTo>
                    <a:pt x="70" y="39"/>
                    <a:pt x="67" y="43"/>
                    <a:pt x="66" y="43"/>
                  </a:cubicBezTo>
                  <a:cubicBezTo>
                    <a:pt x="65" y="43"/>
                    <a:pt x="62" y="36"/>
                    <a:pt x="62" y="33"/>
                  </a:cubicBezTo>
                  <a:cubicBezTo>
                    <a:pt x="61" y="30"/>
                    <a:pt x="58" y="24"/>
                    <a:pt x="56" y="26"/>
                  </a:cubicBezTo>
                  <a:cubicBezTo>
                    <a:pt x="54" y="27"/>
                    <a:pt x="54" y="25"/>
                    <a:pt x="48" y="25"/>
                  </a:cubicBezTo>
                  <a:cubicBezTo>
                    <a:pt x="42" y="25"/>
                    <a:pt x="43" y="24"/>
                    <a:pt x="44" y="18"/>
                  </a:cubicBezTo>
                  <a:cubicBezTo>
                    <a:pt x="45" y="12"/>
                    <a:pt x="40" y="9"/>
                    <a:pt x="42" y="7"/>
                  </a:cubicBezTo>
                  <a:cubicBezTo>
                    <a:pt x="44" y="7"/>
                    <a:pt x="44" y="5"/>
                    <a:pt x="42" y="3"/>
                  </a:cubicBezTo>
                  <a:cubicBezTo>
                    <a:pt x="42" y="3"/>
                    <a:pt x="41" y="3"/>
                    <a:pt x="41" y="3"/>
                  </a:cubicBezTo>
                  <a:cubicBezTo>
                    <a:pt x="39" y="3"/>
                    <a:pt x="36" y="0"/>
                    <a:pt x="32" y="0"/>
                  </a:cubicBezTo>
                  <a:cubicBezTo>
                    <a:pt x="29" y="0"/>
                    <a:pt x="25" y="0"/>
                    <a:pt x="23" y="1"/>
                  </a:cubicBezTo>
                  <a:cubicBezTo>
                    <a:pt x="20" y="2"/>
                    <a:pt x="15" y="1"/>
                    <a:pt x="12" y="3"/>
                  </a:cubicBezTo>
                  <a:cubicBezTo>
                    <a:pt x="9" y="5"/>
                    <a:pt x="5" y="9"/>
                    <a:pt x="6" y="11"/>
                  </a:cubicBezTo>
                  <a:cubicBezTo>
                    <a:pt x="6" y="13"/>
                    <a:pt x="5" y="23"/>
                    <a:pt x="3" y="24"/>
                  </a:cubicBezTo>
                  <a:cubicBezTo>
                    <a:pt x="3" y="24"/>
                    <a:pt x="1" y="24"/>
                    <a:pt x="0" y="24"/>
                  </a:cubicBezTo>
                  <a:cubicBezTo>
                    <a:pt x="2" y="27"/>
                    <a:pt x="8" y="34"/>
                    <a:pt x="12" y="36"/>
                  </a:cubicBezTo>
                  <a:cubicBezTo>
                    <a:pt x="17" y="39"/>
                    <a:pt x="16" y="42"/>
                    <a:pt x="22" y="42"/>
                  </a:cubicBezTo>
                  <a:cubicBezTo>
                    <a:pt x="27" y="43"/>
                    <a:pt x="29" y="45"/>
                    <a:pt x="31" y="47"/>
                  </a:cubicBezTo>
                  <a:cubicBezTo>
                    <a:pt x="33" y="49"/>
                    <a:pt x="46" y="53"/>
                    <a:pt x="47" y="55"/>
                  </a:cubicBezTo>
                  <a:cubicBezTo>
                    <a:pt x="48" y="57"/>
                    <a:pt x="40" y="62"/>
                    <a:pt x="40" y="67"/>
                  </a:cubicBezTo>
                  <a:cubicBezTo>
                    <a:pt x="40" y="71"/>
                    <a:pt x="37" y="71"/>
                    <a:pt x="37" y="72"/>
                  </a:cubicBezTo>
                  <a:cubicBezTo>
                    <a:pt x="37" y="74"/>
                    <a:pt x="43" y="73"/>
                    <a:pt x="45" y="74"/>
                  </a:cubicBezTo>
                  <a:cubicBezTo>
                    <a:pt x="48" y="75"/>
                    <a:pt x="51" y="73"/>
                    <a:pt x="54" y="75"/>
                  </a:cubicBezTo>
                  <a:cubicBezTo>
                    <a:pt x="56" y="76"/>
                    <a:pt x="59" y="73"/>
                    <a:pt x="61" y="73"/>
                  </a:cubicBezTo>
                  <a:cubicBezTo>
                    <a:pt x="63" y="74"/>
                    <a:pt x="65" y="70"/>
                    <a:pt x="68" y="70"/>
                  </a:cubicBezTo>
                  <a:cubicBezTo>
                    <a:pt x="70" y="70"/>
                    <a:pt x="73" y="61"/>
                    <a:pt x="72" y="57"/>
                  </a:cubicBezTo>
                  <a:cubicBezTo>
                    <a:pt x="72" y="54"/>
                    <a:pt x="76" y="43"/>
                    <a:pt x="73" y="41"/>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5" name="Freeform 222"/>
            <p:cNvSpPr>
              <a:spLocks/>
            </p:cNvSpPr>
            <p:nvPr/>
          </p:nvSpPr>
          <p:spPr bwMode="auto">
            <a:xfrm>
              <a:off x="4069710" y="4851779"/>
              <a:ext cx="62000" cy="45265"/>
            </a:xfrm>
            <a:custGeom>
              <a:avLst/>
              <a:gdLst>
                <a:gd name="T0" fmla="*/ 28 w 29"/>
                <a:gd name="T1" fmla="*/ 18 h 23"/>
                <a:gd name="T2" fmla="*/ 29 w 29"/>
                <a:gd name="T3" fmla="*/ 13 h 23"/>
                <a:gd name="T4" fmla="*/ 20 w 29"/>
                <a:gd name="T5" fmla="*/ 2 h 23"/>
                <a:gd name="T6" fmla="*/ 16 w 29"/>
                <a:gd name="T7" fmla="*/ 2 h 23"/>
                <a:gd name="T8" fmla="*/ 8 w 29"/>
                <a:gd name="T9" fmla="*/ 0 h 23"/>
                <a:gd name="T10" fmla="*/ 3 w 29"/>
                <a:gd name="T11" fmla="*/ 0 h 23"/>
                <a:gd name="T12" fmla="*/ 2 w 29"/>
                <a:gd name="T13" fmla="*/ 4 h 23"/>
                <a:gd name="T14" fmla="*/ 5 w 29"/>
                <a:gd name="T15" fmla="*/ 11 h 23"/>
                <a:gd name="T16" fmla="*/ 10 w 29"/>
                <a:gd name="T17" fmla="*/ 10 h 23"/>
                <a:gd name="T18" fmla="*/ 13 w 29"/>
                <a:gd name="T19" fmla="*/ 13 h 23"/>
                <a:gd name="T20" fmla="*/ 19 w 29"/>
                <a:gd name="T21" fmla="*/ 19 h 23"/>
                <a:gd name="T22" fmla="*/ 24 w 29"/>
                <a:gd name="T23" fmla="*/ 23 h 23"/>
                <a:gd name="T24" fmla="*/ 27 w 29"/>
                <a:gd name="T25" fmla="*/ 23 h 23"/>
                <a:gd name="T26" fmla="*/ 28 w 29"/>
                <a:gd name="T27"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23">
                  <a:moveTo>
                    <a:pt x="28" y="18"/>
                  </a:moveTo>
                  <a:cubicBezTo>
                    <a:pt x="27" y="17"/>
                    <a:pt x="28" y="15"/>
                    <a:pt x="29" y="13"/>
                  </a:cubicBezTo>
                  <a:cubicBezTo>
                    <a:pt x="26" y="10"/>
                    <a:pt x="22" y="5"/>
                    <a:pt x="20" y="2"/>
                  </a:cubicBezTo>
                  <a:cubicBezTo>
                    <a:pt x="19" y="3"/>
                    <a:pt x="17" y="3"/>
                    <a:pt x="16" y="2"/>
                  </a:cubicBezTo>
                  <a:cubicBezTo>
                    <a:pt x="14" y="0"/>
                    <a:pt x="10" y="1"/>
                    <a:pt x="8" y="0"/>
                  </a:cubicBezTo>
                  <a:cubicBezTo>
                    <a:pt x="7" y="0"/>
                    <a:pt x="5" y="0"/>
                    <a:pt x="3" y="0"/>
                  </a:cubicBezTo>
                  <a:cubicBezTo>
                    <a:pt x="3" y="2"/>
                    <a:pt x="3" y="3"/>
                    <a:pt x="2" y="4"/>
                  </a:cubicBezTo>
                  <a:cubicBezTo>
                    <a:pt x="1" y="5"/>
                    <a:pt x="0" y="9"/>
                    <a:pt x="5" y="11"/>
                  </a:cubicBezTo>
                  <a:cubicBezTo>
                    <a:pt x="9" y="13"/>
                    <a:pt x="7" y="10"/>
                    <a:pt x="10" y="10"/>
                  </a:cubicBezTo>
                  <a:cubicBezTo>
                    <a:pt x="12" y="10"/>
                    <a:pt x="11" y="13"/>
                    <a:pt x="13" y="13"/>
                  </a:cubicBezTo>
                  <a:cubicBezTo>
                    <a:pt x="15" y="13"/>
                    <a:pt x="20" y="16"/>
                    <a:pt x="19" y="19"/>
                  </a:cubicBezTo>
                  <a:cubicBezTo>
                    <a:pt x="19" y="22"/>
                    <a:pt x="21" y="23"/>
                    <a:pt x="24" y="23"/>
                  </a:cubicBezTo>
                  <a:cubicBezTo>
                    <a:pt x="25" y="23"/>
                    <a:pt x="26" y="23"/>
                    <a:pt x="27" y="23"/>
                  </a:cubicBezTo>
                  <a:cubicBezTo>
                    <a:pt x="27" y="21"/>
                    <a:pt x="28" y="19"/>
                    <a:pt x="28" y="18"/>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6" name="Freeform 224"/>
            <p:cNvSpPr>
              <a:spLocks/>
            </p:cNvSpPr>
            <p:nvPr/>
          </p:nvSpPr>
          <p:spPr bwMode="auto">
            <a:xfrm>
              <a:off x="4127384" y="4873080"/>
              <a:ext cx="108139" cy="47927"/>
            </a:xfrm>
            <a:custGeom>
              <a:avLst/>
              <a:gdLst>
                <a:gd name="T0" fmla="*/ 44 w 50"/>
                <a:gd name="T1" fmla="*/ 7 h 24"/>
                <a:gd name="T2" fmla="*/ 32 w 50"/>
                <a:gd name="T3" fmla="*/ 2 h 24"/>
                <a:gd name="T4" fmla="*/ 20 w 50"/>
                <a:gd name="T5" fmla="*/ 6 h 24"/>
                <a:gd name="T6" fmla="*/ 6 w 50"/>
                <a:gd name="T7" fmla="*/ 6 h 24"/>
                <a:gd name="T8" fmla="*/ 2 w 50"/>
                <a:gd name="T9" fmla="*/ 2 h 24"/>
                <a:gd name="T10" fmla="*/ 1 w 50"/>
                <a:gd name="T11" fmla="*/ 7 h 24"/>
                <a:gd name="T12" fmla="*/ 0 w 50"/>
                <a:gd name="T13" fmla="*/ 12 h 24"/>
                <a:gd name="T14" fmla="*/ 11 w 50"/>
                <a:gd name="T15" fmla="*/ 17 h 24"/>
                <a:gd name="T16" fmla="*/ 17 w 50"/>
                <a:gd name="T17" fmla="*/ 21 h 24"/>
                <a:gd name="T18" fmla="*/ 24 w 50"/>
                <a:gd name="T19" fmla="*/ 20 h 24"/>
                <a:gd name="T20" fmla="*/ 21 w 50"/>
                <a:gd name="T21" fmla="*/ 15 h 24"/>
                <a:gd name="T22" fmla="*/ 26 w 50"/>
                <a:gd name="T23" fmla="*/ 11 h 24"/>
                <a:gd name="T24" fmla="*/ 35 w 50"/>
                <a:gd name="T25" fmla="*/ 8 h 24"/>
                <a:gd name="T26" fmla="*/ 38 w 50"/>
                <a:gd name="T27" fmla="*/ 14 h 24"/>
                <a:gd name="T28" fmla="*/ 43 w 50"/>
                <a:gd name="T29" fmla="*/ 22 h 24"/>
                <a:gd name="T30" fmla="*/ 48 w 50"/>
                <a:gd name="T31" fmla="*/ 17 h 24"/>
                <a:gd name="T32" fmla="*/ 50 w 50"/>
                <a:gd name="T33" fmla="*/ 14 h 24"/>
                <a:gd name="T34" fmla="*/ 44 w 50"/>
                <a:gd name="T35"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24">
                  <a:moveTo>
                    <a:pt x="44" y="7"/>
                  </a:moveTo>
                  <a:cubicBezTo>
                    <a:pt x="41" y="3"/>
                    <a:pt x="36" y="3"/>
                    <a:pt x="32" y="2"/>
                  </a:cubicBezTo>
                  <a:cubicBezTo>
                    <a:pt x="29" y="0"/>
                    <a:pt x="24" y="2"/>
                    <a:pt x="20" y="6"/>
                  </a:cubicBezTo>
                  <a:cubicBezTo>
                    <a:pt x="16" y="10"/>
                    <a:pt x="10" y="8"/>
                    <a:pt x="6" y="6"/>
                  </a:cubicBezTo>
                  <a:cubicBezTo>
                    <a:pt x="5" y="5"/>
                    <a:pt x="4" y="4"/>
                    <a:pt x="2" y="2"/>
                  </a:cubicBezTo>
                  <a:cubicBezTo>
                    <a:pt x="1" y="4"/>
                    <a:pt x="0" y="6"/>
                    <a:pt x="1" y="7"/>
                  </a:cubicBezTo>
                  <a:cubicBezTo>
                    <a:pt x="1" y="8"/>
                    <a:pt x="0" y="10"/>
                    <a:pt x="0" y="12"/>
                  </a:cubicBezTo>
                  <a:cubicBezTo>
                    <a:pt x="3" y="13"/>
                    <a:pt x="8" y="14"/>
                    <a:pt x="11" y="17"/>
                  </a:cubicBezTo>
                  <a:cubicBezTo>
                    <a:pt x="13" y="21"/>
                    <a:pt x="15" y="18"/>
                    <a:pt x="17" y="21"/>
                  </a:cubicBezTo>
                  <a:cubicBezTo>
                    <a:pt x="19" y="24"/>
                    <a:pt x="23" y="22"/>
                    <a:pt x="24" y="20"/>
                  </a:cubicBezTo>
                  <a:cubicBezTo>
                    <a:pt x="24" y="18"/>
                    <a:pt x="21" y="17"/>
                    <a:pt x="21" y="15"/>
                  </a:cubicBezTo>
                  <a:cubicBezTo>
                    <a:pt x="21" y="13"/>
                    <a:pt x="25" y="14"/>
                    <a:pt x="26" y="11"/>
                  </a:cubicBezTo>
                  <a:cubicBezTo>
                    <a:pt x="26" y="8"/>
                    <a:pt x="32" y="6"/>
                    <a:pt x="35" y="8"/>
                  </a:cubicBezTo>
                  <a:cubicBezTo>
                    <a:pt x="38" y="9"/>
                    <a:pt x="40" y="11"/>
                    <a:pt x="38" y="14"/>
                  </a:cubicBezTo>
                  <a:cubicBezTo>
                    <a:pt x="36" y="16"/>
                    <a:pt x="40" y="19"/>
                    <a:pt x="43" y="22"/>
                  </a:cubicBezTo>
                  <a:cubicBezTo>
                    <a:pt x="45" y="20"/>
                    <a:pt x="47" y="18"/>
                    <a:pt x="48" y="17"/>
                  </a:cubicBezTo>
                  <a:cubicBezTo>
                    <a:pt x="49" y="16"/>
                    <a:pt x="49" y="15"/>
                    <a:pt x="50" y="14"/>
                  </a:cubicBezTo>
                  <a:cubicBezTo>
                    <a:pt x="48" y="13"/>
                    <a:pt x="46" y="11"/>
                    <a:pt x="44" y="7"/>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7" name="Freeform 226"/>
            <p:cNvSpPr>
              <a:spLocks/>
            </p:cNvSpPr>
            <p:nvPr/>
          </p:nvSpPr>
          <p:spPr bwMode="auto">
            <a:xfrm>
              <a:off x="4200920" y="4823821"/>
              <a:ext cx="222047" cy="292888"/>
            </a:xfrm>
            <a:custGeom>
              <a:avLst/>
              <a:gdLst>
                <a:gd name="T0" fmla="*/ 16 w 103"/>
                <a:gd name="T1" fmla="*/ 107 h 147"/>
                <a:gd name="T2" fmla="*/ 22 w 103"/>
                <a:gd name="T3" fmla="*/ 107 h 147"/>
                <a:gd name="T4" fmla="*/ 28 w 103"/>
                <a:gd name="T5" fmla="*/ 112 h 147"/>
                <a:gd name="T6" fmla="*/ 29 w 103"/>
                <a:gd name="T7" fmla="*/ 112 h 147"/>
                <a:gd name="T8" fmla="*/ 36 w 103"/>
                <a:gd name="T9" fmla="*/ 112 h 147"/>
                <a:gd name="T10" fmla="*/ 41 w 103"/>
                <a:gd name="T11" fmla="*/ 119 h 147"/>
                <a:gd name="T12" fmla="*/ 47 w 103"/>
                <a:gd name="T13" fmla="*/ 125 h 147"/>
                <a:gd name="T14" fmla="*/ 50 w 103"/>
                <a:gd name="T15" fmla="*/ 130 h 147"/>
                <a:gd name="T16" fmla="*/ 60 w 103"/>
                <a:gd name="T17" fmla="*/ 131 h 147"/>
                <a:gd name="T18" fmla="*/ 65 w 103"/>
                <a:gd name="T19" fmla="*/ 131 h 147"/>
                <a:gd name="T20" fmla="*/ 70 w 103"/>
                <a:gd name="T21" fmla="*/ 130 h 147"/>
                <a:gd name="T22" fmla="*/ 77 w 103"/>
                <a:gd name="T23" fmla="*/ 135 h 147"/>
                <a:gd name="T24" fmla="*/ 72 w 103"/>
                <a:gd name="T25" fmla="*/ 143 h 147"/>
                <a:gd name="T26" fmla="*/ 77 w 103"/>
                <a:gd name="T27" fmla="*/ 147 h 147"/>
                <a:gd name="T28" fmla="*/ 78 w 103"/>
                <a:gd name="T29" fmla="*/ 147 h 147"/>
                <a:gd name="T30" fmla="*/ 81 w 103"/>
                <a:gd name="T31" fmla="*/ 135 h 147"/>
                <a:gd name="T32" fmla="*/ 83 w 103"/>
                <a:gd name="T33" fmla="*/ 123 h 147"/>
                <a:gd name="T34" fmla="*/ 77 w 103"/>
                <a:gd name="T35" fmla="*/ 109 h 147"/>
                <a:gd name="T36" fmla="*/ 83 w 103"/>
                <a:gd name="T37" fmla="*/ 105 h 147"/>
                <a:gd name="T38" fmla="*/ 81 w 103"/>
                <a:gd name="T39" fmla="*/ 101 h 147"/>
                <a:gd name="T40" fmla="*/ 79 w 103"/>
                <a:gd name="T41" fmla="*/ 96 h 147"/>
                <a:gd name="T42" fmla="*/ 92 w 103"/>
                <a:gd name="T43" fmla="*/ 95 h 147"/>
                <a:gd name="T44" fmla="*/ 102 w 103"/>
                <a:gd name="T45" fmla="*/ 92 h 147"/>
                <a:gd name="T46" fmla="*/ 100 w 103"/>
                <a:gd name="T47" fmla="*/ 88 h 147"/>
                <a:gd name="T48" fmla="*/ 101 w 103"/>
                <a:gd name="T49" fmla="*/ 81 h 147"/>
                <a:gd name="T50" fmla="*/ 97 w 103"/>
                <a:gd name="T51" fmla="*/ 75 h 147"/>
                <a:gd name="T52" fmla="*/ 99 w 103"/>
                <a:gd name="T53" fmla="*/ 59 h 147"/>
                <a:gd name="T54" fmla="*/ 89 w 103"/>
                <a:gd name="T55" fmla="*/ 56 h 147"/>
                <a:gd name="T56" fmla="*/ 77 w 103"/>
                <a:gd name="T57" fmla="*/ 51 h 147"/>
                <a:gd name="T58" fmla="*/ 63 w 103"/>
                <a:gd name="T59" fmla="*/ 50 h 147"/>
                <a:gd name="T60" fmla="*/ 57 w 103"/>
                <a:gd name="T61" fmla="*/ 39 h 147"/>
                <a:gd name="T62" fmla="*/ 53 w 103"/>
                <a:gd name="T63" fmla="*/ 33 h 147"/>
                <a:gd name="T64" fmla="*/ 49 w 103"/>
                <a:gd name="T65" fmla="*/ 31 h 147"/>
                <a:gd name="T66" fmla="*/ 50 w 103"/>
                <a:gd name="T67" fmla="*/ 27 h 147"/>
                <a:gd name="T68" fmla="*/ 52 w 103"/>
                <a:gd name="T69" fmla="*/ 21 h 147"/>
                <a:gd name="T70" fmla="*/ 59 w 103"/>
                <a:gd name="T71" fmla="*/ 11 h 147"/>
                <a:gd name="T72" fmla="*/ 62 w 103"/>
                <a:gd name="T73" fmla="*/ 9 h 147"/>
                <a:gd name="T74" fmla="*/ 64 w 103"/>
                <a:gd name="T75" fmla="*/ 8 h 147"/>
                <a:gd name="T76" fmla="*/ 66 w 103"/>
                <a:gd name="T77" fmla="*/ 2 h 147"/>
                <a:gd name="T78" fmla="*/ 56 w 103"/>
                <a:gd name="T79" fmla="*/ 7 h 147"/>
                <a:gd name="T80" fmla="*/ 49 w 103"/>
                <a:gd name="T81" fmla="*/ 11 h 147"/>
                <a:gd name="T82" fmla="*/ 41 w 103"/>
                <a:gd name="T83" fmla="*/ 14 h 147"/>
                <a:gd name="T84" fmla="*/ 37 w 103"/>
                <a:gd name="T85" fmla="*/ 13 h 147"/>
                <a:gd name="T86" fmla="*/ 29 w 103"/>
                <a:gd name="T87" fmla="*/ 21 h 147"/>
                <a:gd name="T88" fmla="*/ 26 w 103"/>
                <a:gd name="T89" fmla="*/ 29 h 147"/>
                <a:gd name="T90" fmla="*/ 18 w 103"/>
                <a:gd name="T91" fmla="*/ 39 h 147"/>
                <a:gd name="T92" fmla="*/ 16 w 103"/>
                <a:gd name="T93" fmla="*/ 39 h 147"/>
                <a:gd name="T94" fmla="*/ 14 w 103"/>
                <a:gd name="T95" fmla="*/ 42 h 147"/>
                <a:gd name="T96" fmla="*/ 9 w 103"/>
                <a:gd name="T97" fmla="*/ 47 h 147"/>
                <a:gd name="T98" fmla="*/ 11 w 103"/>
                <a:gd name="T99" fmla="*/ 50 h 147"/>
                <a:gd name="T100" fmla="*/ 13 w 103"/>
                <a:gd name="T101" fmla="*/ 57 h 147"/>
                <a:gd name="T102" fmla="*/ 13 w 103"/>
                <a:gd name="T103" fmla="*/ 62 h 147"/>
                <a:gd name="T104" fmla="*/ 15 w 103"/>
                <a:gd name="T105" fmla="*/ 75 h 147"/>
                <a:gd name="T106" fmla="*/ 13 w 103"/>
                <a:gd name="T107" fmla="*/ 82 h 147"/>
                <a:gd name="T108" fmla="*/ 6 w 103"/>
                <a:gd name="T109" fmla="*/ 88 h 147"/>
                <a:gd name="T110" fmla="*/ 1 w 103"/>
                <a:gd name="T111" fmla="*/ 94 h 147"/>
                <a:gd name="T112" fmla="*/ 0 w 103"/>
                <a:gd name="T113" fmla="*/ 97 h 147"/>
                <a:gd name="T114" fmla="*/ 10 w 103"/>
                <a:gd name="T115" fmla="*/ 103 h 147"/>
                <a:gd name="T116" fmla="*/ 16 w 103"/>
                <a:gd name="T117" fmla="*/ 10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 h="147">
                  <a:moveTo>
                    <a:pt x="16" y="107"/>
                  </a:moveTo>
                  <a:cubicBezTo>
                    <a:pt x="18" y="108"/>
                    <a:pt x="21" y="108"/>
                    <a:pt x="22" y="107"/>
                  </a:cubicBezTo>
                  <a:cubicBezTo>
                    <a:pt x="23" y="106"/>
                    <a:pt x="25" y="108"/>
                    <a:pt x="28" y="112"/>
                  </a:cubicBezTo>
                  <a:cubicBezTo>
                    <a:pt x="28" y="112"/>
                    <a:pt x="29" y="112"/>
                    <a:pt x="29" y="112"/>
                  </a:cubicBezTo>
                  <a:cubicBezTo>
                    <a:pt x="31" y="112"/>
                    <a:pt x="35" y="111"/>
                    <a:pt x="36" y="112"/>
                  </a:cubicBezTo>
                  <a:cubicBezTo>
                    <a:pt x="38" y="114"/>
                    <a:pt x="38" y="119"/>
                    <a:pt x="41" y="119"/>
                  </a:cubicBezTo>
                  <a:cubicBezTo>
                    <a:pt x="44" y="119"/>
                    <a:pt x="47" y="123"/>
                    <a:pt x="47" y="125"/>
                  </a:cubicBezTo>
                  <a:cubicBezTo>
                    <a:pt x="46" y="126"/>
                    <a:pt x="50" y="127"/>
                    <a:pt x="50" y="130"/>
                  </a:cubicBezTo>
                  <a:cubicBezTo>
                    <a:pt x="50" y="133"/>
                    <a:pt x="58" y="132"/>
                    <a:pt x="60" y="131"/>
                  </a:cubicBezTo>
                  <a:cubicBezTo>
                    <a:pt x="61" y="130"/>
                    <a:pt x="63" y="130"/>
                    <a:pt x="65" y="131"/>
                  </a:cubicBezTo>
                  <a:cubicBezTo>
                    <a:pt x="66" y="131"/>
                    <a:pt x="69" y="130"/>
                    <a:pt x="70" y="130"/>
                  </a:cubicBezTo>
                  <a:cubicBezTo>
                    <a:pt x="72" y="131"/>
                    <a:pt x="78" y="133"/>
                    <a:pt x="77" y="135"/>
                  </a:cubicBezTo>
                  <a:cubicBezTo>
                    <a:pt x="76" y="137"/>
                    <a:pt x="71" y="141"/>
                    <a:pt x="72" y="143"/>
                  </a:cubicBezTo>
                  <a:cubicBezTo>
                    <a:pt x="73" y="144"/>
                    <a:pt x="76" y="145"/>
                    <a:pt x="77" y="147"/>
                  </a:cubicBezTo>
                  <a:cubicBezTo>
                    <a:pt x="77" y="147"/>
                    <a:pt x="78" y="147"/>
                    <a:pt x="78" y="147"/>
                  </a:cubicBezTo>
                  <a:cubicBezTo>
                    <a:pt x="80" y="146"/>
                    <a:pt x="81" y="137"/>
                    <a:pt x="81" y="135"/>
                  </a:cubicBezTo>
                  <a:cubicBezTo>
                    <a:pt x="81" y="132"/>
                    <a:pt x="82" y="126"/>
                    <a:pt x="83" y="123"/>
                  </a:cubicBezTo>
                  <a:cubicBezTo>
                    <a:pt x="84" y="118"/>
                    <a:pt x="77" y="115"/>
                    <a:pt x="77" y="109"/>
                  </a:cubicBezTo>
                  <a:cubicBezTo>
                    <a:pt x="77" y="104"/>
                    <a:pt x="80" y="107"/>
                    <a:pt x="83" y="105"/>
                  </a:cubicBezTo>
                  <a:cubicBezTo>
                    <a:pt x="86" y="102"/>
                    <a:pt x="83" y="101"/>
                    <a:pt x="81" y="101"/>
                  </a:cubicBezTo>
                  <a:cubicBezTo>
                    <a:pt x="80" y="101"/>
                    <a:pt x="79" y="98"/>
                    <a:pt x="79" y="96"/>
                  </a:cubicBezTo>
                  <a:cubicBezTo>
                    <a:pt x="80" y="95"/>
                    <a:pt x="89" y="95"/>
                    <a:pt x="92" y="95"/>
                  </a:cubicBezTo>
                  <a:cubicBezTo>
                    <a:pt x="95" y="95"/>
                    <a:pt x="102" y="93"/>
                    <a:pt x="102" y="92"/>
                  </a:cubicBezTo>
                  <a:cubicBezTo>
                    <a:pt x="102" y="92"/>
                    <a:pt x="103" y="90"/>
                    <a:pt x="100" y="88"/>
                  </a:cubicBezTo>
                  <a:cubicBezTo>
                    <a:pt x="98" y="86"/>
                    <a:pt x="99" y="84"/>
                    <a:pt x="101" y="81"/>
                  </a:cubicBezTo>
                  <a:cubicBezTo>
                    <a:pt x="102" y="79"/>
                    <a:pt x="99" y="77"/>
                    <a:pt x="97" y="75"/>
                  </a:cubicBezTo>
                  <a:cubicBezTo>
                    <a:pt x="95" y="72"/>
                    <a:pt x="97" y="63"/>
                    <a:pt x="99" y="59"/>
                  </a:cubicBezTo>
                  <a:cubicBezTo>
                    <a:pt x="102" y="55"/>
                    <a:pt x="94" y="56"/>
                    <a:pt x="89" y="56"/>
                  </a:cubicBezTo>
                  <a:cubicBezTo>
                    <a:pt x="84" y="57"/>
                    <a:pt x="80" y="55"/>
                    <a:pt x="77" y="51"/>
                  </a:cubicBezTo>
                  <a:cubicBezTo>
                    <a:pt x="74" y="47"/>
                    <a:pt x="70" y="50"/>
                    <a:pt x="63" y="50"/>
                  </a:cubicBezTo>
                  <a:cubicBezTo>
                    <a:pt x="55" y="50"/>
                    <a:pt x="57" y="42"/>
                    <a:pt x="57" y="39"/>
                  </a:cubicBezTo>
                  <a:cubicBezTo>
                    <a:pt x="57" y="35"/>
                    <a:pt x="53" y="35"/>
                    <a:pt x="53" y="33"/>
                  </a:cubicBezTo>
                  <a:cubicBezTo>
                    <a:pt x="53" y="31"/>
                    <a:pt x="51" y="31"/>
                    <a:pt x="49" y="31"/>
                  </a:cubicBezTo>
                  <a:cubicBezTo>
                    <a:pt x="47" y="31"/>
                    <a:pt x="49" y="29"/>
                    <a:pt x="50" y="27"/>
                  </a:cubicBezTo>
                  <a:cubicBezTo>
                    <a:pt x="52" y="25"/>
                    <a:pt x="52" y="24"/>
                    <a:pt x="52" y="21"/>
                  </a:cubicBezTo>
                  <a:cubicBezTo>
                    <a:pt x="52" y="17"/>
                    <a:pt x="57" y="14"/>
                    <a:pt x="59" y="11"/>
                  </a:cubicBezTo>
                  <a:cubicBezTo>
                    <a:pt x="60" y="10"/>
                    <a:pt x="61" y="10"/>
                    <a:pt x="62" y="9"/>
                  </a:cubicBezTo>
                  <a:cubicBezTo>
                    <a:pt x="62" y="9"/>
                    <a:pt x="63" y="8"/>
                    <a:pt x="64" y="8"/>
                  </a:cubicBezTo>
                  <a:cubicBezTo>
                    <a:pt x="68" y="7"/>
                    <a:pt x="70" y="4"/>
                    <a:pt x="66" y="2"/>
                  </a:cubicBezTo>
                  <a:cubicBezTo>
                    <a:pt x="62" y="0"/>
                    <a:pt x="60" y="6"/>
                    <a:pt x="56" y="7"/>
                  </a:cubicBezTo>
                  <a:cubicBezTo>
                    <a:pt x="52" y="8"/>
                    <a:pt x="52" y="10"/>
                    <a:pt x="49" y="11"/>
                  </a:cubicBezTo>
                  <a:cubicBezTo>
                    <a:pt x="46" y="13"/>
                    <a:pt x="41" y="11"/>
                    <a:pt x="41" y="14"/>
                  </a:cubicBezTo>
                  <a:cubicBezTo>
                    <a:pt x="41" y="16"/>
                    <a:pt x="39" y="14"/>
                    <a:pt x="37" y="13"/>
                  </a:cubicBezTo>
                  <a:cubicBezTo>
                    <a:pt x="35" y="13"/>
                    <a:pt x="29" y="18"/>
                    <a:pt x="29" y="21"/>
                  </a:cubicBezTo>
                  <a:cubicBezTo>
                    <a:pt x="29" y="23"/>
                    <a:pt x="30" y="26"/>
                    <a:pt x="26" y="29"/>
                  </a:cubicBezTo>
                  <a:cubicBezTo>
                    <a:pt x="22" y="31"/>
                    <a:pt x="19" y="36"/>
                    <a:pt x="18" y="39"/>
                  </a:cubicBezTo>
                  <a:cubicBezTo>
                    <a:pt x="17" y="39"/>
                    <a:pt x="16" y="39"/>
                    <a:pt x="16" y="39"/>
                  </a:cubicBezTo>
                  <a:cubicBezTo>
                    <a:pt x="15" y="40"/>
                    <a:pt x="15" y="41"/>
                    <a:pt x="14" y="42"/>
                  </a:cubicBezTo>
                  <a:cubicBezTo>
                    <a:pt x="13" y="43"/>
                    <a:pt x="11" y="45"/>
                    <a:pt x="9" y="47"/>
                  </a:cubicBezTo>
                  <a:cubicBezTo>
                    <a:pt x="10" y="48"/>
                    <a:pt x="11" y="49"/>
                    <a:pt x="11" y="50"/>
                  </a:cubicBezTo>
                  <a:cubicBezTo>
                    <a:pt x="14" y="53"/>
                    <a:pt x="12" y="55"/>
                    <a:pt x="13" y="57"/>
                  </a:cubicBezTo>
                  <a:cubicBezTo>
                    <a:pt x="14" y="58"/>
                    <a:pt x="15" y="61"/>
                    <a:pt x="13" y="62"/>
                  </a:cubicBezTo>
                  <a:cubicBezTo>
                    <a:pt x="12" y="63"/>
                    <a:pt x="13" y="73"/>
                    <a:pt x="15" y="75"/>
                  </a:cubicBezTo>
                  <a:cubicBezTo>
                    <a:pt x="16" y="77"/>
                    <a:pt x="15" y="79"/>
                    <a:pt x="13" y="82"/>
                  </a:cubicBezTo>
                  <a:cubicBezTo>
                    <a:pt x="11" y="86"/>
                    <a:pt x="9" y="88"/>
                    <a:pt x="6" y="88"/>
                  </a:cubicBezTo>
                  <a:cubicBezTo>
                    <a:pt x="2" y="88"/>
                    <a:pt x="2" y="94"/>
                    <a:pt x="1" y="94"/>
                  </a:cubicBezTo>
                  <a:cubicBezTo>
                    <a:pt x="0" y="94"/>
                    <a:pt x="0" y="95"/>
                    <a:pt x="0" y="97"/>
                  </a:cubicBezTo>
                  <a:cubicBezTo>
                    <a:pt x="3" y="100"/>
                    <a:pt x="9" y="103"/>
                    <a:pt x="10" y="103"/>
                  </a:cubicBezTo>
                  <a:cubicBezTo>
                    <a:pt x="12" y="103"/>
                    <a:pt x="13" y="106"/>
                    <a:pt x="16" y="107"/>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8" name="Freeform 228"/>
            <p:cNvSpPr>
              <a:spLocks/>
            </p:cNvSpPr>
            <p:nvPr/>
          </p:nvSpPr>
          <p:spPr bwMode="auto">
            <a:xfrm>
              <a:off x="4375385" y="5209901"/>
              <a:ext cx="226371" cy="239636"/>
            </a:xfrm>
            <a:custGeom>
              <a:avLst/>
              <a:gdLst>
                <a:gd name="T0" fmla="*/ 104 w 105"/>
                <a:gd name="T1" fmla="*/ 72 h 120"/>
                <a:gd name="T2" fmla="*/ 99 w 105"/>
                <a:gd name="T3" fmla="*/ 64 h 120"/>
                <a:gd name="T4" fmla="*/ 91 w 105"/>
                <a:gd name="T5" fmla="*/ 59 h 120"/>
                <a:gd name="T6" fmla="*/ 82 w 105"/>
                <a:gd name="T7" fmla="*/ 55 h 120"/>
                <a:gd name="T8" fmla="*/ 81 w 105"/>
                <a:gd name="T9" fmla="*/ 48 h 120"/>
                <a:gd name="T10" fmla="*/ 80 w 105"/>
                <a:gd name="T11" fmla="*/ 41 h 120"/>
                <a:gd name="T12" fmla="*/ 76 w 105"/>
                <a:gd name="T13" fmla="*/ 35 h 120"/>
                <a:gd name="T14" fmla="*/ 67 w 105"/>
                <a:gd name="T15" fmla="*/ 33 h 120"/>
                <a:gd name="T16" fmla="*/ 60 w 105"/>
                <a:gd name="T17" fmla="*/ 30 h 120"/>
                <a:gd name="T18" fmla="*/ 56 w 105"/>
                <a:gd name="T19" fmla="*/ 27 h 120"/>
                <a:gd name="T20" fmla="*/ 50 w 105"/>
                <a:gd name="T21" fmla="*/ 26 h 120"/>
                <a:gd name="T22" fmla="*/ 40 w 105"/>
                <a:gd name="T23" fmla="*/ 20 h 120"/>
                <a:gd name="T24" fmla="*/ 37 w 105"/>
                <a:gd name="T25" fmla="*/ 3 h 120"/>
                <a:gd name="T26" fmla="*/ 29 w 105"/>
                <a:gd name="T27" fmla="*/ 2 h 120"/>
                <a:gd name="T28" fmla="*/ 19 w 105"/>
                <a:gd name="T29" fmla="*/ 7 h 120"/>
                <a:gd name="T30" fmla="*/ 12 w 105"/>
                <a:gd name="T31" fmla="*/ 11 h 120"/>
                <a:gd name="T32" fmla="*/ 4 w 105"/>
                <a:gd name="T33" fmla="*/ 12 h 120"/>
                <a:gd name="T34" fmla="*/ 2 w 105"/>
                <a:gd name="T35" fmla="*/ 12 h 120"/>
                <a:gd name="T36" fmla="*/ 7 w 105"/>
                <a:gd name="T37" fmla="*/ 24 h 120"/>
                <a:gd name="T38" fmla="*/ 5 w 105"/>
                <a:gd name="T39" fmla="*/ 28 h 120"/>
                <a:gd name="T40" fmla="*/ 6 w 105"/>
                <a:gd name="T41" fmla="*/ 41 h 120"/>
                <a:gd name="T42" fmla="*/ 4 w 105"/>
                <a:gd name="T43" fmla="*/ 48 h 120"/>
                <a:gd name="T44" fmla="*/ 2 w 105"/>
                <a:gd name="T45" fmla="*/ 55 h 120"/>
                <a:gd name="T46" fmla="*/ 5 w 105"/>
                <a:gd name="T47" fmla="*/ 59 h 120"/>
                <a:gd name="T48" fmla="*/ 1 w 105"/>
                <a:gd name="T49" fmla="*/ 66 h 120"/>
                <a:gd name="T50" fmla="*/ 0 w 105"/>
                <a:gd name="T51" fmla="*/ 70 h 120"/>
                <a:gd name="T52" fmla="*/ 3 w 105"/>
                <a:gd name="T53" fmla="*/ 74 h 120"/>
                <a:gd name="T54" fmla="*/ 5 w 105"/>
                <a:gd name="T55" fmla="*/ 83 h 120"/>
                <a:gd name="T56" fmla="*/ 9 w 105"/>
                <a:gd name="T57" fmla="*/ 88 h 120"/>
                <a:gd name="T58" fmla="*/ 7 w 105"/>
                <a:gd name="T59" fmla="*/ 94 h 120"/>
                <a:gd name="T60" fmla="*/ 10 w 105"/>
                <a:gd name="T61" fmla="*/ 101 h 120"/>
                <a:gd name="T62" fmla="*/ 13 w 105"/>
                <a:gd name="T63" fmla="*/ 109 h 120"/>
                <a:gd name="T64" fmla="*/ 15 w 105"/>
                <a:gd name="T65" fmla="*/ 118 h 120"/>
                <a:gd name="T66" fmla="*/ 27 w 105"/>
                <a:gd name="T67" fmla="*/ 111 h 120"/>
                <a:gd name="T68" fmla="*/ 35 w 105"/>
                <a:gd name="T69" fmla="*/ 111 h 120"/>
                <a:gd name="T70" fmla="*/ 44 w 105"/>
                <a:gd name="T71" fmla="*/ 115 h 120"/>
                <a:gd name="T72" fmla="*/ 50 w 105"/>
                <a:gd name="T73" fmla="*/ 110 h 120"/>
                <a:gd name="T74" fmla="*/ 61 w 105"/>
                <a:gd name="T75" fmla="*/ 110 h 120"/>
                <a:gd name="T76" fmla="*/ 64 w 105"/>
                <a:gd name="T77" fmla="*/ 97 h 120"/>
                <a:gd name="T78" fmla="*/ 70 w 105"/>
                <a:gd name="T79" fmla="*/ 89 h 120"/>
                <a:gd name="T80" fmla="*/ 81 w 105"/>
                <a:gd name="T81" fmla="*/ 87 h 120"/>
                <a:gd name="T82" fmla="*/ 90 w 105"/>
                <a:gd name="T83" fmla="*/ 86 h 120"/>
                <a:gd name="T84" fmla="*/ 99 w 105"/>
                <a:gd name="T85" fmla="*/ 89 h 120"/>
                <a:gd name="T86" fmla="*/ 103 w 105"/>
                <a:gd name="T87" fmla="*/ 83 h 120"/>
                <a:gd name="T88" fmla="*/ 104 w 105"/>
                <a:gd name="T89" fmla="*/ 7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20">
                  <a:moveTo>
                    <a:pt x="104" y="72"/>
                  </a:moveTo>
                  <a:cubicBezTo>
                    <a:pt x="102" y="68"/>
                    <a:pt x="99" y="68"/>
                    <a:pt x="99" y="64"/>
                  </a:cubicBezTo>
                  <a:cubicBezTo>
                    <a:pt x="99" y="59"/>
                    <a:pt x="97" y="59"/>
                    <a:pt x="91" y="59"/>
                  </a:cubicBezTo>
                  <a:cubicBezTo>
                    <a:pt x="86" y="59"/>
                    <a:pt x="82" y="58"/>
                    <a:pt x="82" y="55"/>
                  </a:cubicBezTo>
                  <a:cubicBezTo>
                    <a:pt x="82" y="52"/>
                    <a:pt x="79" y="49"/>
                    <a:pt x="81" y="48"/>
                  </a:cubicBezTo>
                  <a:cubicBezTo>
                    <a:pt x="84" y="47"/>
                    <a:pt x="79" y="44"/>
                    <a:pt x="80" y="41"/>
                  </a:cubicBezTo>
                  <a:cubicBezTo>
                    <a:pt x="80" y="38"/>
                    <a:pt x="78" y="37"/>
                    <a:pt x="76" y="35"/>
                  </a:cubicBezTo>
                  <a:cubicBezTo>
                    <a:pt x="75" y="34"/>
                    <a:pt x="67" y="36"/>
                    <a:pt x="67" y="33"/>
                  </a:cubicBezTo>
                  <a:cubicBezTo>
                    <a:pt x="67" y="31"/>
                    <a:pt x="63" y="30"/>
                    <a:pt x="60" y="30"/>
                  </a:cubicBezTo>
                  <a:cubicBezTo>
                    <a:pt x="57" y="30"/>
                    <a:pt x="59" y="27"/>
                    <a:pt x="56" y="27"/>
                  </a:cubicBezTo>
                  <a:cubicBezTo>
                    <a:pt x="54" y="27"/>
                    <a:pt x="54" y="25"/>
                    <a:pt x="50" y="26"/>
                  </a:cubicBezTo>
                  <a:cubicBezTo>
                    <a:pt x="47" y="26"/>
                    <a:pt x="44" y="24"/>
                    <a:pt x="40" y="20"/>
                  </a:cubicBezTo>
                  <a:cubicBezTo>
                    <a:pt x="36" y="15"/>
                    <a:pt x="37" y="5"/>
                    <a:pt x="37" y="3"/>
                  </a:cubicBezTo>
                  <a:cubicBezTo>
                    <a:pt x="38" y="0"/>
                    <a:pt x="33" y="2"/>
                    <a:pt x="29" y="2"/>
                  </a:cubicBezTo>
                  <a:cubicBezTo>
                    <a:pt x="26" y="2"/>
                    <a:pt x="23" y="5"/>
                    <a:pt x="19" y="7"/>
                  </a:cubicBezTo>
                  <a:cubicBezTo>
                    <a:pt x="16" y="9"/>
                    <a:pt x="14" y="9"/>
                    <a:pt x="12" y="11"/>
                  </a:cubicBezTo>
                  <a:cubicBezTo>
                    <a:pt x="10" y="12"/>
                    <a:pt x="7" y="13"/>
                    <a:pt x="4" y="12"/>
                  </a:cubicBezTo>
                  <a:cubicBezTo>
                    <a:pt x="4" y="12"/>
                    <a:pt x="3" y="12"/>
                    <a:pt x="2" y="12"/>
                  </a:cubicBezTo>
                  <a:cubicBezTo>
                    <a:pt x="3" y="16"/>
                    <a:pt x="7" y="22"/>
                    <a:pt x="7" y="24"/>
                  </a:cubicBezTo>
                  <a:cubicBezTo>
                    <a:pt x="8" y="27"/>
                    <a:pt x="6" y="27"/>
                    <a:pt x="5" y="28"/>
                  </a:cubicBezTo>
                  <a:cubicBezTo>
                    <a:pt x="4" y="29"/>
                    <a:pt x="6" y="39"/>
                    <a:pt x="6" y="41"/>
                  </a:cubicBezTo>
                  <a:cubicBezTo>
                    <a:pt x="6" y="43"/>
                    <a:pt x="2" y="47"/>
                    <a:pt x="4" y="48"/>
                  </a:cubicBezTo>
                  <a:cubicBezTo>
                    <a:pt x="5" y="49"/>
                    <a:pt x="2" y="53"/>
                    <a:pt x="2" y="55"/>
                  </a:cubicBezTo>
                  <a:cubicBezTo>
                    <a:pt x="2" y="57"/>
                    <a:pt x="5" y="57"/>
                    <a:pt x="5" y="59"/>
                  </a:cubicBezTo>
                  <a:cubicBezTo>
                    <a:pt x="5" y="61"/>
                    <a:pt x="2" y="65"/>
                    <a:pt x="1" y="66"/>
                  </a:cubicBezTo>
                  <a:cubicBezTo>
                    <a:pt x="0" y="67"/>
                    <a:pt x="0" y="68"/>
                    <a:pt x="0" y="70"/>
                  </a:cubicBezTo>
                  <a:cubicBezTo>
                    <a:pt x="0" y="69"/>
                    <a:pt x="1" y="72"/>
                    <a:pt x="3" y="74"/>
                  </a:cubicBezTo>
                  <a:cubicBezTo>
                    <a:pt x="6" y="76"/>
                    <a:pt x="3" y="80"/>
                    <a:pt x="5" y="83"/>
                  </a:cubicBezTo>
                  <a:cubicBezTo>
                    <a:pt x="8" y="86"/>
                    <a:pt x="11" y="86"/>
                    <a:pt x="9" y="88"/>
                  </a:cubicBezTo>
                  <a:cubicBezTo>
                    <a:pt x="7" y="89"/>
                    <a:pt x="9" y="92"/>
                    <a:pt x="7" y="94"/>
                  </a:cubicBezTo>
                  <a:cubicBezTo>
                    <a:pt x="5" y="95"/>
                    <a:pt x="8" y="100"/>
                    <a:pt x="10" y="101"/>
                  </a:cubicBezTo>
                  <a:cubicBezTo>
                    <a:pt x="13" y="102"/>
                    <a:pt x="11" y="106"/>
                    <a:pt x="13" y="109"/>
                  </a:cubicBezTo>
                  <a:cubicBezTo>
                    <a:pt x="16" y="111"/>
                    <a:pt x="15" y="116"/>
                    <a:pt x="15" y="118"/>
                  </a:cubicBezTo>
                  <a:cubicBezTo>
                    <a:pt x="16" y="120"/>
                    <a:pt x="23" y="116"/>
                    <a:pt x="27" y="111"/>
                  </a:cubicBezTo>
                  <a:cubicBezTo>
                    <a:pt x="31" y="107"/>
                    <a:pt x="31" y="110"/>
                    <a:pt x="35" y="111"/>
                  </a:cubicBezTo>
                  <a:cubicBezTo>
                    <a:pt x="38" y="111"/>
                    <a:pt x="43" y="111"/>
                    <a:pt x="44" y="115"/>
                  </a:cubicBezTo>
                  <a:cubicBezTo>
                    <a:pt x="46" y="119"/>
                    <a:pt x="48" y="111"/>
                    <a:pt x="50" y="110"/>
                  </a:cubicBezTo>
                  <a:cubicBezTo>
                    <a:pt x="51" y="108"/>
                    <a:pt x="59" y="110"/>
                    <a:pt x="61" y="110"/>
                  </a:cubicBezTo>
                  <a:cubicBezTo>
                    <a:pt x="63" y="109"/>
                    <a:pt x="64" y="99"/>
                    <a:pt x="64" y="97"/>
                  </a:cubicBezTo>
                  <a:cubicBezTo>
                    <a:pt x="63" y="95"/>
                    <a:pt x="67" y="91"/>
                    <a:pt x="70" y="89"/>
                  </a:cubicBezTo>
                  <a:cubicBezTo>
                    <a:pt x="73" y="87"/>
                    <a:pt x="78" y="88"/>
                    <a:pt x="81" y="87"/>
                  </a:cubicBezTo>
                  <a:cubicBezTo>
                    <a:pt x="83" y="86"/>
                    <a:pt x="87" y="86"/>
                    <a:pt x="90" y="86"/>
                  </a:cubicBezTo>
                  <a:cubicBezTo>
                    <a:pt x="94" y="86"/>
                    <a:pt x="97" y="89"/>
                    <a:pt x="99" y="89"/>
                  </a:cubicBezTo>
                  <a:cubicBezTo>
                    <a:pt x="101" y="89"/>
                    <a:pt x="103" y="86"/>
                    <a:pt x="103" y="83"/>
                  </a:cubicBezTo>
                  <a:cubicBezTo>
                    <a:pt x="102" y="80"/>
                    <a:pt x="105" y="76"/>
                    <a:pt x="104" y="72"/>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9" name="Freeform 230"/>
            <p:cNvSpPr>
              <a:spLocks/>
            </p:cNvSpPr>
            <p:nvPr/>
          </p:nvSpPr>
          <p:spPr bwMode="auto">
            <a:xfrm>
              <a:off x="4153337" y="5044819"/>
              <a:ext cx="239349" cy="320847"/>
            </a:xfrm>
            <a:custGeom>
              <a:avLst/>
              <a:gdLst>
                <a:gd name="T0" fmla="*/ 103 w 111"/>
                <a:gd name="T1" fmla="*/ 153 h 161"/>
                <a:gd name="T2" fmla="*/ 103 w 111"/>
                <a:gd name="T3" fmla="*/ 153 h 161"/>
                <a:gd name="T4" fmla="*/ 104 w 111"/>
                <a:gd name="T5" fmla="*/ 149 h 161"/>
                <a:gd name="T6" fmla="*/ 108 w 111"/>
                <a:gd name="T7" fmla="*/ 142 h 161"/>
                <a:gd name="T8" fmla="*/ 105 w 111"/>
                <a:gd name="T9" fmla="*/ 138 h 161"/>
                <a:gd name="T10" fmla="*/ 107 w 111"/>
                <a:gd name="T11" fmla="*/ 131 h 161"/>
                <a:gd name="T12" fmla="*/ 109 w 111"/>
                <a:gd name="T13" fmla="*/ 124 h 161"/>
                <a:gd name="T14" fmla="*/ 108 w 111"/>
                <a:gd name="T15" fmla="*/ 111 h 161"/>
                <a:gd name="T16" fmla="*/ 110 w 111"/>
                <a:gd name="T17" fmla="*/ 107 h 161"/>
                <a:gd name="T18" fmla="*/ 105 w 111"/>
                <a:gd name="T19" fmla="*/ 95 h 161"/>
                <a:gd name="T20" fmla="*/ 96 w 111"/>
                <a:gd name="T21" fmla="*/ 95 h 161"/>
                <a:gd name="T22" fmla="*/ 94 w 111"/>
                <a:gd name="T23" fmla="*/ 84 h 161"/>
                <a:gd name="T24" fmla="*/ 90 w 111"/>
                <a:gd name="T25" fmla="*/ 85 h 161"/>
                <a:gd name="T26" fmla="*/ 81 w 111"/>
                <a:gd name="T27" fmla="*/ 86 h 161"/>
                <a:gd name="T28" fmla="*/ 77 w 111"/>
                <a:gd name="T29" fmla="*/ 81 h 161"/>
                <a:gd name="T30" fmla="*/ 72 w 111"/>
                <a:gd name="T31" fmla="*/ 78 h 161"/>
                <a:gd name="T32" fmla="*/ 69 w 111"/>
                <a:gd name="T33" fmla="*/ 71 h 161"/>
                <a:gd name="T34" fmla="*/ 67 w 111"/>
                <a:gd name="T35" fmla="*/ 63 h 161"/>
                <a:gd name="T36" fmla="*/ 68 w 111"/>
                <a:gd name="T37" fmla="*/ 58 h 161"/>
                <a:gd name="T38" fmla="*/ 72 w 111"/>
                <a:gd name="T39" fmla="*/ 53 h 161"/>
                <a:gd name="T40" fmla="*/ 74 w 111"/>
                <a:gd name="T41" fmla="*/ 45 h 161"/>
                <a:gd name="T42" fmla="*/ 82 w 111"/>
                <a:gd name="T43" fmla="*/ 40 h 161"/>
                <a:gd name="T44" fmla="*/ 92 w 111"/>
                <a:gd name="T45" fmla="*/ 36 h 161"/>
                <a:gd name="T46" fmla="*/ 99 w 111"/>
                <a:gd name="T47" fmla="*/ 36 h 161"/>
                <a:gd name="T48" fmla="*/ 94 w 111"/>
                <a:gd name="T49" fmla="*/ 32 h 161"/>
                <a:gd name="T50" fmla="*/ 99 w 111"/>
                <a:gd name="T51" fmla="*/ 24 h 161"/>
                <a:gd name="T52" fmla="*/ 92 w 111"/>
                <a:gd name="T53" fmla="*/ 19 h 161"/>
                <a:gd name="T54" fmla="*/ 87 w 111"/>
                <a:gd name="T55" fmla="*/ 20 h 161"/>
                <a:gd name="T56" fmla="*/ 82 w 111"/>
                <a:gd name="T57" fmla="*/ 20 h 161"/>
                <a:gd name="T58" fmla="*/ 72 w 111"/>
                <a:gd name="T59" fmla="*/ 19 h 161"/>
                <a:gd name="T60" fmla="*/ 69 w 111"/>
                <a:gd name="T61" fmla="*/ 14 h 161"/>
                <a:gd name="T62" fmla="*/ 63 w 111"/>
                <a:gd name="T63" fmla="*/ 8 h 161"/>
                <a:gd name="T64" fmla="*/ 58 w 111"/>
                <a:gd name="T65" fmla="*/ 1 h 161"/>
                <a:gd name="T66" fmla="*/ 51 w 111"/>
                <a:gd name="T67" fmla="*/ 1 h 161"/>
                <a:gd name="T68" fmla="*/ 53 w 111"/>
                <a:gd name="T69" fmla="*/ 7 h 161"/>
                <a:gd name="T70" fmla="*/ 48 w 111"/>
                <a:gd name="T71" fmla="*/ 16 h 161"/>
                <a:gd name="T72" fmla="*/ 31 w 111"/>
                <a:gd name="T73" fmla="*/ 25 h 161"/>
                <a:gd name="T74" fmla="*/ 23 w 111"/>
                <a:gd name="T75" fmla="*/ 39 h 161"/>
                <a:gd name="T76" fmla="*/ 17 w 111"/>
                <a:gd name="T77" fmla="*/ 39 h 161"/>
                <a:gd name="T78" fmla="*/ 11 w 111"/>
                <a:gd name="T79" fmla="*/ 38 h 161"/>
                <a:gd name="T80" fmla="*/ 11 w 111"/>
                <a:gd name="T81" fmla="*/ 33 h 161"/>
                <a:gd name="T82" fmla="*/ 9 w 111"/>
                <a:gd name="T83" fmla="*/ 29 h 161"/>
                <a:gd name="T84" fmla="*/ 2 w 111"/>
                <a:gd name="T85" fmla="*/ 36 h 161"/>
                <a:gd name="T86" fmla="*/ 5 w 111"/>
                <a:gd name="T87" fmla="*/ 48 h 161"/>
                <a:gd name="T88" fmla="*/ 2 w 111"/>
                <a:gd name="T89" fmla="*/ 50 h 161"/>
                <a:gd name="T90" fmla="*/ 12 w 111"/>
                <a:gd name="T91" fmla="*/ 58 h 161"/>
                <a:gd name="T92" fmla="*/ 20 w 111"/>
                <a:gd name="T93" fmla="*/ 70 h 161"/>
                <a:gd name="T94" fmla="*/ 26 w 111"/>
                <a:gd name="T95" fmla="*/ 83 h 161"/>
                <a:gd name="T96" fmla="*/ 40 w 111"/>
                <a:gd name="T97" fmla="*/ 108 h 161"/>
                <a:gd name="T98" fmla="*/ 45 w 111"/>
                <a:gd name="T99" fmla="*/ 119 h 161"/>
                <a:gd name="T100" fmla="*/ 48 w 111"/>
                <a:gd name="T101" fmla="*/ 127 h 161"/>
                <a:gd name="T102" fmla="*/ 62 w 111"/>
                <a:gd name="T103" fmla="*/ 136 h 161"/>
                <a:gd name="T104" fmla="*/ 86 w 111"/>
                <a:gd name="T105" fmla="*/ 152 h 161"/>
                <a:gd name="T106" fmla="*/ 97 w 111"/>
                <a:gd name="T107" fmla="*/ 159 h 161"/>
                <a:gd name="T108" fmla="*/ 97 w 111"/>
                <a:gd name="T109" fmla="*/ 161 h 161"/>
                <a:gd name="T110" fmla="*/ 99 w 111"/>
                <a:gd name="T111" fmla="*/ 160 h 161"/>
                <a:gd name="T112" fmla="*/ 103 w 111"/>
                <a:gd name="T113" fmla="*/ 15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1" h="161">
                  <a:moveTo>
                    <a:pt x="103" y="153"/>
                  </a:moveTo>
                  <a:cubicBezTo>
                    <a:pt x="103" y="153"/>
                    <a:pt x="103" y="153"/>
                    <a:pt x="103" y="153"/>
                  </a:cubicBezTo>
                  <a:cubicBezTo>
                    <a:pt x="103" y="151"/>
                    <a:pt x="103" y="150"/>
                    <a:pt x="104" y="149"/>
                  </a:cubicBezTo>
                  <a:cubicBezTo>
                    <a:pt x="105" y="148"/>
                    <a:pt x="108" y="144"/>
                    <a:pt x="108" y="142"/>
                  </a:cubicBezTo>
                  <a:cubicBezTo>
                    <a:pt x="108" y="140"/>
                    <a:pt x="105" y="140"/>
                    <a:pt x="105" y="138"/>
                  </a:cubicBezTo>
                  <a:cubicBezTo>
                    <a:pt x="105" y="136"/>
                    <a:pt x="108" y="132"/>
                    <a:pt x="107" y="131"/>
                  </a:cubicBezTo>
                  <a:cubicBezTo>
                    <a:pt x="105" y="130"/>
                    <a:pt x="109" y="126"/>
                    <a:pt x="109" y="124"/>
                  </a:cubicBezTo>
                  <a:cubicBezTo>
                    <a:pt x="109" y="122"/>
                    <a:pt x="107" y="112"/>
                    <a:pt x="108" y="111"/>
                  </a:cubicBezTo>
                  <a:cubicBezTo>
                    <a:pt x="109" y="110"/>
                    <a:pt x="111" y="110"/>
                    <a:pt x="110" y="107"/>
                  </a:cubicBezTo>
                  <a:cubicBezTo>
                    <a:pt x="110" y="105"/>
                    <a:pt x="106" y="99"/>
                    <a:pt x="105" y="95"/>
                  </a:cubicBezTo>
                  <a:cubicBezTo>
                    <a:pt x="102" y="94"/>
                    <a:pt x="98" y="94"/>
                    <a:pt x="96" y="95"/>
                  </a:cubicBezTo>
                  <a:cubicBezTo>
                    <a:pt x="93" y="96"/>
                    <a:pt x="94" y="87"/>
                    <a:pt x="94" y="84"/>
                  </a:cubicBezTo>
                  <a:cubicBezTo>
                    <a:pt x="94" y="81"/>
                    <a:pt x="91" y="83"/>
                    <a:pt x="90" y="85"/>
                  </a:cubicBezTo>
                  <a:cubicBezTo>
                    <a:pt x="89" y="87"/>
                    <a:pt x="85" y="86"/>
                    <a:pt x="81" y="86"/>
                  </a:cubicBezTo>
                  <a:cubicBezTo>
                    <a:pt x="77" y="86"/>
                    <a:pt x="79" y="81"/>
                    <a:pt x="77" y="81"/>
                  </a:cubicBezTo>
                  <a:cubicBezTo>
                    <a:pt x="74" y="82"/>
                    <a:pt x="72" y="80"/>
                    <a:pt x="72" y="78"/>
                  </a:cubicBezTo>
                  <a:cubicBezTo>
                    <a:pt x="73" y="75"/>
                    <a:pt x="71" y="73"/>
                    <a:pt x="69" y="71"/>
                  </a:cubicBezTo>
                  <a:cubicBezTo>
                    <a:pt x="67" y="68"/>
                    <a:pt x="65" y="65"/>
                    <a:pt x="67" y="63"/>
                  </a:cubicBezTo>
                  <a:cubicBezTo>
                    <a:pt x="68" y="61"/>
                    <a:pt x="65" y="60"/>
                    <a:pt x="68" y="58"/>
                  </a:cubicBezTo>
                  <a:cubicBezTo>
                    <a:pt x="70" y="55"/>
                    <a:pt x="72" y="56"/>
                    <a:pt x="72" y="53"/>
                  </a:cubicBezTo>
                  <a:cubicBezTo>
                    <a:pt x="71" y="50"/>
                    <a:pt x="74" y="48"/>
                    <a:pt x="74" y="45"/>
                  </a:cubicBezTo>
                  <a:cubicBezTo>
                    <a:pt x="75" y="42"/>
                    <a:pt x="78" y="43"/>
                    <a:pt x="82" y="40"/>
                  </a:cubicBezTo>
                  <a:cubicBezTo>
                    <a:pt x="86" y="37"/>
                    <a:pt x="89" y="39"/>
                    <a:pt x="92" y="36"/>
                  </a:cubicBezTo>
                  <a:cubicBezTo>
                    <a:pt x="95" y="34"/>
                    <a:pt x="97" y="36"/>
                    <a:pt x="99" y="36"/>
                  </a:cubicBezTo>
                  <a:cubicBezTo>
                    <a:pt x="98" y="34"/>
                    <a:pt x="95" y="33"/>
                    <a:pt x="94" y="32"/>
                  </a:cubicBezTo>
                  <a:cubicBezTo>
                    <a:pt x="93" y="30"/>
                    <a:pt x="98" y="26"/>
                    <a:pt x="99" y="24"/>
                  </a:cubicBezTo>
                  <a:cubicBezTo>
                    <a:pt x="100" y="22"/>
                    <a:pt x="94" y="20"/>
                    <a:pt x="92" y="19"/>
                  </a:cubicBezTo>
                  <a:cubicBezTo>
                    <a:pt x="91" y="19"/>
                    <a:pt x="88" y="20"/>
                    <a:pt x="87" y="20"/>
                  </a:cubicBezTo>
                  <a:cubicBezTo>
                    <a:pt x="85" y="19"/>
                    <a:pt x="83" y="19"/>
                    <a:pt x="82" y="20"/>
                  </a:cubicBezTo>
                  <a:cubicBezTo>
                    <a:pt x="80" y="21"/>
                    <a:pt x="72" y="22"/>
                    <a:pt x="72" y="19"/>
                  </a:cubicBezTo>
                  <a:cubicBezTo>
                    <a:pt x="72" y="16"/>
                    <a:pt x="68" y="15"/>
                    <a:pt x="69" y="14"/>
                  </a:cubicBezTo>
                  <a:cubicBezTo>
                    <a:pt x="69" y="12"/>
                    <a:pt x="66" y="8"/>
                    <a:pt x="63" y="8"/>
                  </a:cubicBezTo>
                  <a:cubicBezTo>
                    <a:pt x="60" y="8"/>
                    <a:pt x="60" y="3"/>
                    <a:pt x="58" y="1"/>
                  </a:cubicBezTo>
                  <a:cubicBezTo>
                    <a:pt x="57" y="0"/>
                    <a:pt x="53" y="1"/>
                    <a:pt x="51" y="1"/>
                  </a:cubicBezTo>
                  <a:cubicBezTo>
                    <a:pt x="54" y="4"/>
                    <a:pt x="55" y="6"/>
                    <a:pt x="53" y="7"/>
                  </a:cubicBezTo>
                  <a:cubicBezTo>
                    <a:pt x="50" y="9"/>
                    <a:pt x="53" y="10"/>
                    <a:pt x="48" y="16"/>
                  </a:cubicBezTo>
                  <a:cubicBezTo>
                    <a:pt x="43" y="22"/>
                    <a:pt x="35" y="24"/>
                    <a:pt x="31" y="25"/>
                  </a:cubicBezTo>
                  <a:cubicBezTo>
                    <a:pt x="27" y="26"/>
                    <a:pt x="25" y="34"/>
                    <a:pt x="23" y="39"/>
                  </a:cubicBezTo>
                  <a:cubicBezTo>
                    <a:pt x="21" y="44"/>
                    <a:pt x="19" y="42"/>
                    <a:pt x="17" y="39"/>
                  </a:cubicBezTo>
                  <a:cubicBezTo>
                    <a:pt x="15" y="36"/>
                    <a:pt x="13" y="40"/>
                    <a:pt x="11" y="38"/>
                  </a:cubicBezTo>
                  <a:cubicBezTo>
                    <a:pt x="8" y="35"/>
                    <a:pt x="9" y="35"/>
                    <a:pt x="11" y="33"/>
                  </a:cubicBezTo>
                  <a:cubicBezTo>
                    <a:pt x="11" y="32"/>
                    <a:pt x="11" y="30"/>
                    <a:pt x="9" y="29"/>
                  </a:cubicBezTo>
                  <a:cubicBezTo>
                    <a:pt x="6" y="29"/>
                    <a:pt x="3" y="33"/>
                    <a:pt x="2" y="36"/>
                  </a:cubicBezTo>
                  <a:cubicBezTo>
                    <a:pt x="0" y="39"/>
                    <a:pt x="4" y="46"/>
                    <a:pt x="5" y="48"/>
                  </a:cubicBezTo>
                  <a:cubicBezTo>
                    <a:pt x="6" y="50"/>
                    <a:pt x="3" y="48"/>
                    <a:pt x="2" y="50"/>
                  </a:cubicBezTo>
                  <a:cubicBezTo>
                    <a:pt x="2" y="52"/>
                    <a:pt x="9" y="55"/>
                    <a:pt x="12" y="58"/>
                  </a:cubicBezTo>
                  <a:cubicBezTo>
                    <a:pt x="15" y="60"/>
                    <a:pt x="17" y="67"/>
                    <a:pt x="20" y="70"/>
                  </a:cubicBezTo>
                  <a:cubicBezTo>
                    <a:pt x="23" y="73"/>
                    <a:pt x="23" y="75"/>
                    <a:pt x="26" y="83"/>
                  </a:cubicBezTo>
                  <a:cubicBezTo>
                    <a:pt x="29" y="90"/>
                    <a:pt x="36" y="103"/>
                    <a:pt x="40" y="108"/>
                  </a:cubicBezTo>
                  <a:cubicBezTo>
                    <a:pt x="44" y="113"/>
                    <a:pt x="46" y="118"/>
                    <a:pt x="45" y="119"/>
                  </a:cubicBezTo>
                  <a:cubicBezTo>
                    <a:pt x="44" y="121"/>
                    <a:pt x="45" y="125"/>
                    <a:pt x="48" y="127"/>
                  </a:cubicBezTo>
                  <a:cubicBezTo>
                    <a:pt x="51" y="129"/>
                    <a:pt x="54" y="132"/>
                    <a:pt x="62" y="136"/>
                  </a:cubicBezTo>
                  <a:cubicBezTo>
                    <a:pt x="70" y="140"/>
                    <a:pt x="84" y="148"/>
                    <a:pt x="86" y="152"/>
                  </a:cubicBezTo>
                  <a:cubicBezTo>
                    <a:pt x="88" y="155"/>
                    <a:pt x="95" y="159"/>
                    <a:pt x="97" y="159"/>
                  </a:cubicBezTo>
                  <a:cubicBezTo>
                    <a:pt x="97" y="160"/>
                    <a:pt x="97" y="160"/>
                    <a:pt x="97" y="161"/>
                  </a:cubicBezTo>
                  <a:cubicBezTo>
                    <a:pt x="98" y="160"/>
                    <a:pt x="99" y="160"/>
                    <a:pt x="99" y="160"/>
                  </a:cubicBezTo>
                  <a:cubicBezTo>
                    <a:pt x="102" y="158"/>
                    <a:pt x="102" y="154"/>
                    <a:pt x="103" y="153"/>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0" name="Freeform 232"/>
            <p:cNvSpPr>
              <a:spLocks/>
            </p:cNvSpPr>
            <p:nvPr/>
          </p:nvSpPr>
          <p:spPr bwMode="auto">
            <a:xfrm>
              <a:off x="4301850" y="4833141"/>
              <a:ext cx="258092" cy="199697"/>
            </a:xfrm>
            <a:custGeom>
              <a:avLst/>
              <a:gdLst>
                <a:gd name="T0" fmla="*/ 12 w 120"/>
                <a:gd name="T1" fmla="*/ 6 h 100"/>
                <a:gd name="T2" fmla="*/ 5 w 120"/>
                <a:gd name="T3" fmla="*/ 16 h 100"/>
                <a:gd name="T4" fmla="*/ 3 w 120"/>
                <a:gd name="T5" fmla="*/ 22 h 100"/>
                <a:gd name="T6" fmla="*/ 2 w 120"/>
                <a:gd name="T7" fmla="*/ 26 h 100"/>
                <a:gd name="T8" fmla="*/ 6 w 120"/>
                <a:gd name="T9" fmla="*/ 28 h 100"/>
                <a:gd name="T10" fmla="*/ 10 w 120"/>
                <a:gd name="T11" fmla="*/ 34 h 100"/>
                <a:gd name="T12" fmla="*/ 16 w 120"/>
                <a:gd name="T13" fmla="*/ 45 h 100"/>
                <a:gd name="T14" fmla="*/ 30 w 120"/>
                <a:gd name="T15" fmla="*/ 46 h 100"/>
                <a:gd name="T16" fmla="*/ 42 w 120"/>
                <a:gd name="T17" fmla="*/ 51 h 100"/>
                <a:gd name="T18" fmla="*/ 52 w 120"/>
                <a:gd name="T19" fmla="*/ 54 h 100"/>
                <a:gd name="T20" fmla="*/ 50 w 120"/>
                <a:gd name="T21" fmla="*/ 70 h 100"/>
                <a:gd name="T22" fmla="*/ 54 w 120"/>
                <a:gd name="T23" fmla="*/ 76 h 100"/>
                <a:gd name="T24" fmla="*/ 53 w 120"/>
                <a:gd name="T25" fmla="*/ 83 h 100"/>
                <a:gd name="T26" fmla="*/ 55 w 120"/>
                <a:gd name="T27" fmla="*/ 87 h 100"/>
                <a:gd name="T28" fmla="*/ 54 w 120"/>
                <a:gd name="T29" fmla="*/ 88 h 100"/>
                <a:gd name="T30" fmla="*/ 60 w 120"/>
                <a:gd name="T31" fmla="*/ 97 h 100"/>
                <a:gd name="T32" fmla="*/ 65 w 120"/>
                <a:gd name="T33" fmla="*/ 99 h 100"/>
                <a:gd name="T34" fmla="*/ 70 w 120"/>
                <a:gd name="T35" fmla="*/ 98 h 100"/>
                <a:gd name="T36" fmla="*/ 76 w 120"/>
                <a:gd name="T37" fmla="*/ 95 h 100"/>
                <a:gd name="T38" fmla="*/ 82 w 120"/>
                <a:gd name="T39" fmla="*/ 92 h 100"/>
                <a:gd name="T40" fmla="*/ 86 w 120"/>
                <a:gd name="T41" fmla="*/ 87 h 100"/>
                <a:gd name="T42" fmla="*/ 87 w 120"/>
                <a:gd name="T43" fmla="*/ 84 h 100"/>
                <a:gd name="T44" fmla="*/ 83 w 120"/>
                <a:gd name="T45" fmla="*/ 83 h 100"/>
                <a:gd name="T46" fmla="*/ 81 w 120"/>
                <a:gd name="T47" fmla="*/ 77 h 100"/>
                <a:gd name="T48" fmla="*/ 77 w 120"/>
                <a:gd name="T49" fmla="*/ 71 h 100"/>
                <a:gd name="T50" fmla="*/ 83 w 120"/>
                <a:gd name="T51" fmla="*/ 70 h 100"/>
                <a:gd name="T52" fmla="*/ 91 w 120"/>
                <a:gd name="T53" fmla="*/ 72 h 100"/>
                <a:gd name="T54" fmla="*/ 94 w 120"/>
                <a:gd name="T55" fmla="*/ 73 h 100"/>
                <a:gd name="T56" fmla="*/ 100 w 120"/>
                <a:gd name="T57" fmla="*/ 69 h 100"/>
                <a:gd name="T58" fmla="*/ 110 w 120"/>
                <a:gd name="T59" fmla="*/ 65 h 100"/>
                <a:gd name="T60" fmla="*/ 113 w 120"/>
                <a:gd name="T61" fmla="*/ 62 h 100"/>
                <a:gd name="T62" fmla="*/ 107 w 120"/>
                <a:gd name="T63" fmla="*/ 55 h 100"/>
                <a:gd name="T64" fmla="*/ 108 w 120"/>
                <a:gd name="T65" fmla="*/ 51 h 100"/>
                <a:gd name="T66" fmla="*/ 112 w 120"/>
                <a:gd name="T67" fmla="*/ 47 h 100"/>
                <a:gd name="T68" fmla="*/ 113 w 120"/>
                <a:gd name="T69" fmla="*/ 42 h 100"/>
                <a:gd name="T70" fmla="*/ 116 w 120"/>
                <a:gd name="T71" fmla="*/ 36 h 100"/>
                <a:gd name="T72" fmla="*/ 120 w 120"/>
                <a:gd name="T73" fmla="*/ 32 h 100"/>
                <a:gd name="T74" fmla="*/ 107 w 120"/>
                <a:gd name="T75" fmla="*/ 31 h 100"/>
                <a:gd name="T76" fmla="*/ 109 w 120"/>
                <a:gd name="T77" fmla="*/ 24 h 100"/>
                <a:gd name="T78" fmla="*/ 97 w 120"/>
                <a:gd name="T79" fmla="*/ 19 h 100"/>
                <a:gd name="T80" fmla="*/ 98 w 120"/>
                <a:gd name="T81" fmla="*/ 14 h 100"/>
                <a:gd name="T82" fmla="*/ 90 w 120"/>
                <a:gd name="T83" fmla="*/ 12 h 100"/>
                <a:gd name="T84" fmla="*/ 74 w 120"/>
                <a:gd name="T85" fmla="*/ 18 h 100"/>
                <a:gd name="T86" fmla="*/ 58 w 120"/>
                <a:gd name="T87" fmla="*/ 13 h 100"/>
                <a:gd name="T88" fmla="*/ 47 w 120"/>
                <a:gd name="T89" fmla="*/ 11 h 100"/>
                <a:gd name="T90" fmla="*/ 40 w 120"/>
                <a:gd name="T91" fmla="*/ 5 h 100"/>
                <a:gd name="T92" fmla="*/ 33 w 120"/>
                <a:gd name="T93" fmla="*/ 0 h 100"/>
                <a:gd name="T94" fmla="*/ 30 w 120"/>
                <a:gd name="T95" fmla="*/ 5 h 100"/>
                <a:gd name="T96" fmla="*/ 19 w 120"/>
                <a:gd name="T97" fmla="*/ 12 h 100"/>
                <a:gd name="T98" fmla="*/ 21 w 120"/>
                <a:gd name="T99" fmla="*/ 25 h 100"/>
                <a:gd name="T100" fmla="*/ 12 w 120"/>
                <a:gd name="T101" fmla="*/ 22 h 100"/>
                <a:gd name="T102" fmla="*/ 16 w 120"/>
                <a:gd name="T103" fmla="*/ 10 h 100"/>
                <a:gd name="T104" fmla="*/ 15 w 120"/>
                <a:gd name="T105" fmla="*/ 4 h 100"/>
                <a:gd name="T106" fmla="*/ 12 w 120"/>
                <a:gd name="T107"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 h="100">
                  <a:moveTo>
                    <a:pt x="12" y="6"/>
                  </a:moveTo>
                  <a:cubicBezTo>
                    <a:pt x="10" y="9"/>
                    <a:pt x="5" y="12"/>
                    <a:pt x="5" y="16"/>
                  </a:cubicBezTo>
                  <a:cubicBezTo>
                    <a:pt x="5" y="19"/>
                    <a:pt x="5" y="20"/>
                    <a:pt x="3" y="22"/>
                  </a:cubicBezTo>
                  <a:cubicBezTo>
                    <a:pt x="2" y="24"/>
                    <a:pt x="0" y="26"/>
                    <a:pt x="2" y="26"/>
                  </a:cubicBezTo>
                  <a:cubicBezTo>
                    <a:pt x="4" y="26"/>
                    <a:pt x="6" y="26"/>
                    <a:pt x="6" y="28"/>
                  </a:cubicBezTo>
                  <a:cubicBezTo>
                    <a:pt x="6" y="30"/>
                    <a:pt x="10" y="30"/>
                    <a:pt x="10" y="34"/>
                  </a:cubicBezTo>
                  <a:cubicBezTo>
                    <a:pt x="10" y="37"/>
                    <a:pt x="8" y="45"/>
                    <a:pt x="16" y="45"/>
                  </a:cubicBezTo>
                  <a:cubicBezTo>
                    <a:pt x="23" y="45"/>
                    <a:pt x="27" y="42"/>
                    <a:pt x="30" y="46"/>
                  </a:cubicBezTo>
                  <a:cubicBezTo>
                    <a:pt x="33" y="50"/>
                    <a:pt x="37" y="52"/>
                    <a:pt x="42" y="51"/>
                  </a:cubicBezTo>
                  <a:cubicBezTo>
                    <a:pt x="47" y="51"/>
                    <a:pt x="55" y="50"/>
                    <a:pt x="52" y="54"/>
                  </a:cubicBezTo>
                  <a:cubicBezTo>
                    <a:pt x="50" y="58"/>
                    <a:pt x="48" y="67"/>
                    <a:pt x="50" y="70"/>
                  </a:cubicBezTo>
                  <a:cubicBezTo>
                    <a:pt x="52" y="72"/>
                    <a:pt x="55" y="74"/>
                    <a:pt x="54" y="76"/>
                  </a:cubicBezTo>
                  <a:cubicBezTo>
                    <a:pt x="52" y="79"/>
                    <a:pt x="51" y="81"/>
                    <a:pt x="53" y="83"/>
                  </a:cubicBezTo>
                  <a:cubicBezTo>
                    <a:pt x="56" y="85"/>
                    <a:pt x="55" y="87"/>
                    <a:pt x="55" y="87"/>
                  </a:cubicBezTo>
                  <a:cubicBezTo>
                    <a:pt x="55" y="87"/>
                    <a:pt x="54" y="88"/>
                    <a:pt x="54" y="88"/>
                  </a:cubicBezTo>
                  <a:cubicBezTo>
                    <a:pt x="57" y="91"/>
                    <a:pt x="58" y="95"/>
                    <a:pt x="60" y="97"/>
                  </a:cubicBezTo>
                  <a:cubicBezTo>
                    <a:pt x="63" y="99"/>
                    <a:pt x="64" y="100"/>
                    <a:pt x="65" y="99"/>
                  </a:cubicBezTo>
                  <a:cubicBezTo>
                    <a:pt x="67" y="98"/>
                    <a:pt x="68" y="97"/>
                    <a:pt x="70" y="98"/>
                  </a:cubicBezTo>
                  <a:cubicBezTo>
                    <a:pt x="71" y="99"/>
                    <a:pt x="74" y="97"/>
                    <a:pt x="76" y="95"/>
                  </a:cubicBezTo>
                  <a:cubicBezTo>
                    <a:pt x="78" y="93"/>
                    <a:pt x="81" y="95"/>
                    <a:pt x="82" y="92"/>
                  </a:cubicBezTo>
                  <a:cubicBezTo>
                    <a:pt x="82" y="89"/>
                    <a:pt x="84" y="88"/>
                    <a:pt x="86" y="87"/>
                  </a:cubicBezTo>
                  <a:cubicBezTo>
                    <a:pt x="89" y="87"/>
                    <a:pt x="89" y="84"/>
                    <a:pt x="87" y="84"/>
                  </a:cubicBezTo>
                  <a:cubicBezTo>
                    <a:pt x="86" y="84"/>
                    <a:pt x="83" y="86"/>
                    <a:pt x="83" y="83"/>
                  </a:cubicBezTo>
                  <a:cubicBezTo>
                    <a:pt x="83" y="79"/>
                    <a:pt x="81" y="80"/>
                    <a:pt x="81" y="77"/>
                  </a:cubicBezTo>
                  <a:cubicBezTo>
                    <a:pt x="81" y="74"/>
                    <a:pt x="81" y="73"/>
                    <a:pt x="77" y="71"/>
                  </a:cubicBezTo>
                  <a:cubicBezTo>
                    <a:pt x="74" y="69"/>
                    <a:pt x="82" y="68"/>
                    <a:pt x="83" y="70"/>
                  </a:cubicBezTo>
                  <a:cubicBezTo>
                    <a:pt x="85" y="71"/>
                    <a:pt x="90" y="70"/>
                    <a:pt x="91" y="72"/>
                  </a:cubicBezTo>
                  <a:cubicBezTo>
                    <a:pt x="91" y="75"/>
                    <a:pt x="94" y="76"/>
                    <a:pt x="94" y="73"/>
                  </a:cubicBezTo>
                  <a:cubicBezTo>
                    <a:pt x="94" y="70"/>
                    <a:pt x="97" y="69"/>
                    <a:pt x="100" y="69"/>
                  </a:cubicBezTo>
                  <a:cubicBezTo>
                    <a:pt x="102" y="70"/>
                    <a:pt x="108" y="66"/>
                    <a:pt x="110" y="65"/>
                  </a:cubicBezTo>
                  <a:cubicBezTo>
                    <a:pt x="112" y="65"/>
                    <a:pt x="112" y="63"/>
                    <a:pt x="113" y="62"/>
                  </a:cubicBezTo>
                  <a:cubicBezTo>
                    <a:pt x="111" y="60"/>
                    <a:pt x="108" y="56"/>
                    <a:pt x="107" y="55"/>
                  </a:cubicBezTo>
                  <a:cubicBezTo>
                    <a:pt x="105" y="54"/>
                    <a:pt x="108" y="53"/>
                    <a:pt x="108" y="51"/>
                  </a:cubicBezTo>
                  <a:cubicBezTo>
                    <a:pt x="108" y="48"/>
                    <a:pt x="108" y="47"/>
                    <a:pt x="112" y="47"/>
                  </a:cubicBezTo>
                  <a:cubicBezTo>
                    <a:pt x="116" y="46"/>
                    <a:pt x="115" y="43"/>
                    <a:pt x="113" y="42"/>
                  </a:cubicBezTo>
                  <a:cubicBezTo>
                    <a:pt x="111" y="41"/>
                    <a:pt x="114" y="37"/>
                    <a:pt x="116" y="36"/>
                  </a:cubicBezTo>
                  <a:cubicBezTo>
                    <a:pt x="117" y="36"/>
                    <a:pt x="118" y="34"/>
                    <a:pt x="120" y="32"/>
                  </a:cubicBezTo>
                  <a:cubicBezTo>
                    <a:pt x="115" y="30"/>
                    <a:pt x="110" y="31"/>
                    <a:pt x="107" y="31"/>
                  </a:cubicBezTo>
                  <a:cubicBezTo>
                    <a:pt x="104" y="31"/>
                    <a:pt x="109" y="27"/>
                    <a:pt x="109" y="24"/>
                  </a:cubicBezTo>
                  <a:cubicBezTo>
                    <a:pt x="110" y="20"/>
                    <a:pt x="100" y="20"/>
                    <a:pt x="97" y="19"/>
                  </a:cubicBezTo>
                  <a:cubicBezTo>
                    <a:pt x="93" y="18"/>
                    <a:pt x="94" y="14"/>
                    <a:pt x="98" y="14"/>
                  </a:cubicBezTo>
                  <a:cubicBezTo>
                    <a:pt x="102" y="14"/>
                    <a:pt x="96" y="11"/>
                    <a:pt x="90" y="12"/>
                  </a:cubicBezTo>
                  <a:cubicBezTo>
                    <a:pt x="85" y="13"/>
                    <a:pt x="78" y="16"/>
                    <a:pt x="74" y="18"/>
                  </a:cubicBezTo>
                  <a:cubicBezTo>
                    <a:pt x="70" y="20"/>
                    <a:pt x="62" y="11"/>
                    <a:pt x="58" y="13"/>
                  </a:cubicBezTo>
                  <a:cubicBezTo>
                    <a:pt x="53" y="15"/>
                    <a:pt x="46" y="15"/>
                    <a:pt x="47" y="11"/>
                  </a:cubicBezTo>
                  <a:cubicBezTo>
                    <a:pt x="47" y="7"/>
                    <a:pt x="45" y="4"/>
                    <a:pt x="40" y="5"/>
                  </a:cubicBezTo>
                  <a:cubicBezTo>
                    <a:pt x="35" y="5"/>
                    <a:pt x="36" y="0"/>
                    <a:pt x="33" y="0"/>
                  </a:cubicBezTo>
                  <a:cubicBezTo>
                    <a:pt x="29" y="0"/>
                    <a:pt x="33" y="4"/>
                    <a:pt x="30" y="5"/>
                  </a:cubicBezTo>
                  <a:cubicBezTo>
                    <a:pt x="28" y="6"/>
                    <a:pt x="19" y="9"/>
                    <a:pt x="19" y="12"/>
                  </a:cubicBezTo>
                  <a:cubicBezTo>
                    <a:pt x="18" y="15"/>
                    <a:pt x="23" y="21"/>
                    <a:pt x="21" y="25"/>
                  </a:cubicBezTo>
                  <a:cubicBezTo>
                    <a:pt x="20" y="28"/>
                    <a:pt x="14" y="25"/>
                    <a:pt x="12" y="22"/>
                  </a:cubicBezTo>
                  <a:cubicBezTo>
                    <a:pt x="11" y="18"/>
                    <a:pt x="17" y="12"/>
                    <a:pt x="16" y="10"/>
                  </a:cubicBezTo>
                  <a:cubicBezTo>
                    <a:pt x="15" y="9"/>
                    <a:pt x="14" y="6"/>
                    <a:pt x="15" y="4"/>
                  </a:cubicBezTo>
                  <a:cubicBezTo>
                    <a:pt x="14" y="5"/>
                    <a:pt x="13" y="5"/>
                    <a:pt x="12" y="6"/>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1" name="Freeform 234"/>
            <p:cNvSpPr>
              <a:spLocks/>
            </p:cNvSpPr>
            <p:nvPr/>
          </p:nvSpPr>
          <p:spPr bwMode="auto">
            <a:xfrm>
              <a:off x="4590222" y="4935652"/>
              <a:ext cx="77860" cy="77216"/>
            </a:xfrm>
            <a:custGeom>
              <a:avLst/>
              <a:gdLst>
                <a:gd name="T0" fmla="*/ 9 w 36"/>
                <a:gd name="T1" fmla="*/ 8 h 39"/>
                <a:gd name="T2" fmla="*/ 5 w 36"/>
                <a:gd name="T3" fmla="*/ 12 h 39"/>
                <a:gd name="T4" fmla="*/ 1 w 36"/>
                <a:gd name="T5" fmla="*/ 19 h 39"/>
                <a:gd name="T6" fmla="*/ 8 w 36"/>
                <a:gd name="T7" fmla="*/ 28 h 39"/>
                <a:gd name="T8" fmla="*/ 13 w 36"/>
                <a:gd name="T9" fmla="*/ 38 h 39"/>
                <a:gd name="T10" fmla="*/ 18 w 36"/>
                <a:gd name="T11" fmla="*/ 38 h 39"/>
                <a:gd name="T12" fmla="*/ 21 w 36"/>
                <a:gd name="T13" fmla="*/ 33 h 39"/>
                <a:gd name="T14" fmla="*/ 31 w 36"/>
                <a:gd name="T15" fmla="*/ 33 h 39"/>
                <a:gd name="T16" fmla="*/ 32 w 36"/>
                <a:gd name="T17" fmla="*/ 34 h 39"/>
                <a:gd name="T18" fmla="*/ 34 w 36"/>
                <a:gd name="T19" fmla="*/ 30 h 39"/>
                <a:gd name="T20" fmla="*/ 33 w 36"/>
                <a:gd name="T21" fmla="*/ 19 h 39"/>
                <a:gd name="T22" fmla="*/ 35 w 36"/>
                <a:gd name="T23" fmla="*/ 9 h 39"/>
                <a:gd name="T24" fmla="*/ 36 w 36"/>
                <a:gd name="T25" fmla="*/ 4 h 39"/>
                <a:gd name="T26" fmla="*/ 28 w 36"/>
                <a:gd name="T27" fmla="*/ 2 h 39"/>
                <a:gd name="T28" fmla="*/ 17 w 36"/>
                <a:gd name="T29" fmla="*/ 2 h 39"/>
                <a:gd name="T30" fmla="*/ 10 w 36"/>
                <a:gd name="T31" fmla="*/ 2 h 39"/>
                <a:gd name="T32" fmla="*/ 10 w 36"/>
                <a:gd name="T33" fmla="*/ 2 h 39"/>
                <a:gd name="T34" fmla="*/ 9 w 36"/>
                <a:gd name="T35"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39">
                  <a:moveTo>
                    <a:pt x="9" y="8"/>
                  </a:moveTo>
                  <a:cubicBezTo>
                    <a:pt x="10" y="10"/>
                    <a:pt x="7" y="12"/>
                    <a:pt x="5" y="12"/>
                  </a:cubicBezTo>
                  <a:cubicBezTo>
                    <a:pt x="2" y="12"/>
                    <a:pt x="3" y="18"/>
                    <a:pt x="1" y="19"/>
                  </a:cubicBezTo>
                  <a:cubicBezTo>
                    <a:pt x="0" y="21"/>
                    <a:pt x="7" y="25"/>
                    <a:pt x="8" y="28"/>
                  </a:cubicBezTo>
                  <a:cubicBezTo>
                    <a:pt x="9" y="30"/>
                    <a:pt x="11" y="35"/>
                    <a:pt x="13" y="38"/>
                  </a:cubicBezTo>
                  <a:cubicBezTo>
                    <a:pt x="15" y="38"/>
                    <a:pt x="17" y="39"/>
                    <a:pt x="18" y="38"/>
                  </a:cubicBezTo>
                  <a:cubicBezTo>
                    <a:pt x="20" y="37"/>
                    <a:pt x="18" y="32"/>
                    <a:pt x="21" y="33"/>
                  </a:cubicBezTo>
                  <a:cubicBezTo>
                    <a:pt x="25" y="33"/>
                    <a:pt x="30" y="31"/>
                    <a:pt x="31" y="33"/>
                  </a:cubicBezTo>
                  <a:cubicBezTo>
                    <a:pt x="31" y="33"/>
                    <a:pt x="31" y="34"/>
                    <a:pt x="32" y="34"/>
                  </a:cubicBezTo>
                  <a:cubicBezTo>
                    <a:pt x="33" y="32"/>
                    <a:pt x="34" y="31"/>
                    <a:pt x="34" y="30"/>
                  </a:cubicBezTo>
                  <a:cubicBezTo>
                    <a:pt x="35" y="29"/>
                    <a:pt x="35" y="22"/>
                    <a:pt x="33" y="19"/>
                  </a:cubicBezTo>
                  <a:cubicBezTo>
                    <a:pt x="32" y="15"/>
                    <a:pt x="33" y="10"/>
                    <a:pt x="35" y="9"/>
                  </a:cubicBezTo>
                  <a:cubicBezTo>
                    <a:pt x="35" y="8"/>
                    <a:pt x="36" y="6"/>
                    <a:pt x="36" y="4"/>
                  </a:cubicBezTo>
                  <a:cubicBezTo>
                    <a:pt x="33" y="3"/>
                    <a:pt x="30" y="2"/>
                    <a:pt x="28" y="2"/>
                  </a:cubicBezTo>
                  <a:cubicBezTo>
                    <a:pt x="23" y="3"/>
                    <a:pt x="19" y="5"/>
                    <a:pt x="17" y="2"/>
                  </a:cubicBezTo>
                  <a:cubicBezTo>
                    <a:pt x="15" y="0"/>
                    <a:pt x="13" y="0"/>
                    <a:pt x="10" y="2"/>
                  </a:cubicBezTo>
                  <a:cubicBezTo>
                    <a:pt x="10" y="2"/>
                    <a:pt x="10" y="2"/>
                    <a:pt x="10" y="2"/>
                  </a:cubicBezTo>
                  <a:cubicBezTo>
                    <a:pt x="9" y="5"/>
                    <a:pt x="8" y="7"/>
                    <a:pt x="9" y="8"/>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2" name="Freeform 236"/>
            <p:cNvSpPr>
              <a:spLocks/>
            </p:cNvSpPr>
            <p:nvPr/>
          </p:nvSpPr>
          <p:spPr bwMode="auto">
            <a:xfrm>
              <a:off x="4528222" y="4897044"/>
              <a:ext cx="90837" cy="126475"/>
            </a:xfrm>
            <a:custGeom>
              <a:avLst/>
              <a:gdLst>
                <a:gd name="T0" fmla="*/ 11 w 42"/>
                <a:gd name="T1" fmla="*/ 4 h 63"/>
                <a:gd name="T2" fmla="*/ 8 w 42"/>
                <a:gd name="T3" fmla="*/ 10 h 63"/>
                <a:gd name="T4" fmla="*/ 7 w 42"/>
                <a:gd name="T5" fmla="*/ 15 h 63"/>
                <a:gd name="T6" fmla="*/ 3 w 42"/>
                <a:gd name="T7" fmla="*/ 19 h 63"/>
                <a:gd name="T8" fmla="*/ 2 w 42"/>
                <a:gd name="T9" fmla="*/ 23 h 63"/>
                <a:gd name="T10" fmla="*/ 8 w 42"/>
                <a:gd name="T11" fmla="*/ 30 h 63"/>
                <a:gd name="T12" fmla="*/ 11 w 42"/>
                <a:gd name="T13" fmla="*/ 28 h 63"/>
                <a:gd name="T14" fmla="*/ 14 w 42"/>
                <a:gd name="T15" fmla="*/ 35 h 63"/>
                <a:gd name="T16" fmla="*/ 15 w 42"/>
                <a:gd name="T17" fmla="*/ 43 h 63"/>
                <a:gd name="T18" fmla="*/ 17 w 42"/>
                <a:gd name="T19" fmla="*/ 58 h 63"/>
                <a:gd name="T20" fmla="*/ 26 w 42"/>
                <a:gd name="T21" fmla="*/ 61 h 63"/>
                <a:gd name="T22" fmla="*/ 32 w 42"/>
                <a:gd name="T23" fmla="*/ 59 h 63"/>
                <a:gd name="T24" fmla="*/ 36 w 42"/>
                <a:gd name="T25" fmla="*/ 57 h 63"/>
                <a:gd name="T26" fmla="*/ 42 w 42"/>
                <a:gd name="T27" fmla="*/ 57 h 63"/>
                <a:gd name="T28" fmla="*/ 37 w 42"/>
                <a:gd name="T29" fmla="*/ 47 h 63"/>
                <a:gd name="T30" fmla="*/ 30 w 42"/>
                <a:gd name="T31" fmla="*/ 38 h 63"/>
                <a:gd name="T32" fmla="*/ 34 w 42"/>
                <a:gd name="T33" fmla="*/ 31 h 63"/>
                <a:gd name="T34" fmla="*/ 38 w 42"/>
                <a:gd name="T35" fmla="*/ 27 h 63"/>
                <a:gd name="T36" fmla="*/ 39 w 42"/>
                <a:gd name="T37" fmla="*/ 21 h 63"/>
                <a:gd name="T38" fmla="*/ 31 w 42"/>
                <a:gd name="T39" fmla="*/ 14 h 63"/>
                <a:gd name="T40" fmla="*/ 26 w 42"/>
                <a:gd name="T41" fmla="*/ 9 h 63"/>
                <a:gd name="T42" fmla="*/ 18 w 42"/>
                <a:gd name="T43" fmla="*/ 2 h 63"/>
                <a:gd name="T44" fmla="*/ 15 w 42"/>
                <a:gd name="T45" fmla="*/ 0 h 63"/>
                <a:gd name="T46" fmla="*/ 11 w 42"/>
                <a:gd name="T4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 h="63">
                  <a:moveTo>
                    <a:pt x="11" y="4"/>
                  </a:moveTo>
                  <a:cubicBezTo>
                    <a:pt x="9" y="5"/>
                    <a:pt x="6" y="9"/>
                    <a:pt x="8" y="10"/>
                  </a:cubicBezTo>
                  <a:cubicBezTo>
                    <a:pt x="10" y="11"/>
                    <a:pt x="11" y="14"/>
                    <a:pt x="7" y="15"/>
                  </a:cubicBezTo>
                  <a:cubicBezTo>
                    <a:pt x="3" y="15"/>
                    <a:pt x="3" y="16"/>
                    <a:pt x="3" y="19"/>
                  </a:cubicBezTo>
                  <a:cubicBezTo>
                    <a:pt x="3" y="21"/>
                    <a:pt x="0" y="22"/>
                    <a:pt x="2" y="23"/>
                  </a:cubicBezTo>
                  <a:cubicBezTo>
                    <a:pt x="3" y="24"/>
                    <a:pt x="6" y="28"/>
                    <a:pt x="8" y="30"/>
                  </a:cubicBezTo>
                  <a:cubicBezTo>
                    <a:pt x="8" y="29"/>
                    <a:pt x="9" y="28"/>
                    <a:pt x="11" y="28"/>
                  </a:cubicBezTo>
                  <a:cubicBezTo>
                    <a:pt x="14" y="29"/>
                    <a:pt x="12" y="34"/>
                    <a:pt x="14" y="35"/>
                  </a:cubicBezTo>
                  <a:cubicBezTo>
                    <a:pt x="17" y="37"/>
                    <a:pt x="17" y="41"/>
                    <a:pt x="15" y="43"/>
                  </a:cubicBezTo>
                  <a:cubicBezTo>
                    <a:pt x="13" y="44"/>
                    <a:pt x="12" y="53"/>
                    <a:pt x="17" y="58"/>
                  </a:cubicBezTo>
                  <a:cubicBezTo>
                    <a:pt x="22" y="63"/>
                    <a:pt x="25" y="62"/>
                    <a:pt x="26" y="61"/>
                  </a:cubicBezTo>
                  <a:cubicBezTo>
                    <a:pt x="27" y="60"/>
                    <a:pt x="31" y="61"/>
                    <a:pt x="32" y="59"/>
                  </a:cubicBezTo>
                  <a:cubicBezTo>
                    <a:pt x="33" y="57"/>
                    <a:pt x="34" y="59"/>
                    <a:pt x="36" y="57"/>
                  </a:cubicBezTo>
                  <a:cubicBezTo>
                    <a:pt x="38" y="56"/>
                    <a:pt x="40" y="56"/>
                    <a:pt x="42" y="57"/>
                  </a:cubicBezTo>
                  <a:cubicBezTo>
                    <a:pt x="40" y="54"/>
                    <a:pt x="38" y="49"/>
                    <a:pt x="37" y="47"/>
                  </a:cubicBezTo>
                  <a:cubicBezTo>
                    <a:pt x="36" y="44"/>
                    <a:pt x="29" y="40"/>
                    <a:pt x="30" y="38"/>
                  </a:cubicBezTo>
                  <a:cubicBezTo>
                    <a:pt x="32" y="37"/>
                    <a:pt x="31" y="31"/>
                    <a:pt x="34" y="31"/>
                  </a:cubicBezTo>
                  <a:cubicBezTo>
                    <a:pt x="36" y="31"/>
                    <a:pt x="39" y="29"/>
                    <a:pt x="38" y="27"/>
                  </a:cubicBezTo>
                  <a:cubicBezTo>
                    <a:pt x="37" y="26"/>
                    <a:pt x="38" y="24"/>
                    <a:pt x="39" y="21"/>
                  </a:cubicBezTo>
                  <a:cubicBezTo>
                    <a:pt x="36" y="21"/>
                    <a:pt x="33" y="14"/>
                    <a:pt x="31" y="14"/>
                  </a:cubicBezTo>
                  <a:cubicBezTo>
                    <a:pt x="28" y="14"/>
                    <a:pt x="26" y="12"/>
                    <a:pt x="26" y="9"/>
                  </a:cubicBezTo>
                  <a:cubicBezTo>
                    <a:pt x="27" y="6"/>
                    <a:pt x="21" y="6"/>
                    <a:pt x="18" y="2"/>
                  </a:cubicBezTo>
                  <a:cubicBezTo>
                    <a:pt x="17" y="1"/>
                    <a:pt x="16" y="0"/>
                    <a:pt x="15" y="0"/>
                  </a:cubicBezTo>
                  <a:cubicBezTo>
                    <a:pt x="13" y="2"/>
                    <a:pt x="12" y="4"/>
                    <a:pt x="11" y="4"/>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3" name="Freeform 238"/>
            <p:cNvSpPr>
              <a:spLocks/>
            </p:cNvSpPr>
            <p:nvPr/>
          </p:nvSpPr>
          <p:spPr bwMode="auto">
            <a:xfrm>
              <a:off x="4659431" y="4943639"/>
              <a:ext cx="56232" cy="65235"/>
            </a:xfrm>
            <a:custGeom>
              <a:avLst/>
              <a:gdLst>
                <a:gd name="T0" fmla="*/ 1 w 26"/>
                <a:gd name="T1" fmla="*/ 15 h 33"/>
                <a:gd name="T2" fmla="*/ 2 w 26"/>
                <a:gd name="T3" fmla="*/ 26 h 33"/>
                <a:gd name="T4" fmla="*/ 0 w 26"/>
                <a:gd name="T5" fmla="*/ 30 h 33"/>
                <a:gd name="T6" fmla="*/ 7 w 26"/>
                <a:gd name="T7" fmla="*/ 32 h 33"/>
                <a:gd name="T8" fmla="*/ 16 w 26"/>
                <a:gd name="T9" fmla="*/ 28 h 33"/>
                <a:gd name="T10" fmla="*/ 26 w 26"/>
                <a:gd name="T11" fmla="*/ 14 h 33"/>
                <a:gd name="T12" fmla="*/ 26 w 26"/>
                <a:gd name="T13" fmla="*/ 14 h 33"/>
                <a:gd name="T14" fmla="*/ 12 w 26"/>
                <a:gd name="T15" fmla="*/ 3 h 33"/>
                <a:gd name="T16" fmla="*/ 4 w 26"/>
                <a:gd name="T17" fmla="*/ 0 h 33"/>
                <a:gd name="T18" fmla="*/ 3 w 26"/>
                <a:gd name="T19" fmla="*/ 5 h 33"/>
                <a:gd name="T20" fmla="*/ 1 w 26"/>
                <a:gd name="T21" fmla="*/ 1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3">
                  <a:moveTo>
                    <a:pt x="1" y="15"/>
                  </a:moveTo>
                  <a:cubicBezTo>
                    <a:pt x="3" y="18"/>
                    <a:pt x="3" y="25"/>
                    <a:pt x="2" y="26"/>
                  </a:cubicBezTo>
                  <a:cubicBezTo>
                    <a:pt x="2" y="27"/>
                    <a:pt x="1" y="28"/>
                    <a:pt x="0" y="30"/>
                  </a:cubicBezTo>
                  <a:cubicBezTo>
                    <a:pt x="1" y="32"/>
                    <a:pt x="3" y="33"/>
                    <a:pt x="7" y="32"/>
                  </a:cubicBezTo>
                  <a:cubicBezTo>
                    <a:pt x="12" y="30"/>
                    <a:pt x="15" y="33"/>
                    <a:pt x="16" y="28"/>
                  </a:cubicBezTo>
                  <a:cubicBezTo>
                    <a:pt x="18" y="23"/>
                    <a:pt x="23" y="18"/>
                    <a:pt x="26" y="14"/>
                  </a:cubicBezTo>
                  <a:cubicBezTo>
                    <a:pt x="26" y="14"/>
                    <a:pt x="26" y="14"/>
                    <a:pt x="26" y="14"/>
                  </a:cubicBezTo>
                  <a:cubicBezTo>
                    <a:pt x="23" y="12"/>
                    <a:pt x="17" y="4"/>
                    <a:pt x="12" y="3"/>
                  </a:cubicBezTo>
                  <a:cubicBezTo>
                    <a:pt x="9" y="2"/>
                    <a:pt x="7" y="1"/>
                    <a:pt x="4" y="0"/>
                  </a:cubicBezTo>
                  <a:cubicBezTo>
                    <a:pt x="4" y="2"/>
                    <a:pt x="3" y="4"/>
                    <a:pt x="3" y="5"/>
                  </a:cubicBezTo>
                  <a:cubicBezTo>
                    <a:pt x="1" y="6"/>
                    <a:pt x="0" y="11"/>
                    <a:pt x="1" y="15"/>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4" name="Freeform 240"/>
            <p:cNvSpPr>
              <a:spLocks/>
            </p:cNvSpPr>
            <p:nvPr/>
          </p:nvSpPr>
          <p:spPr bwMode="auto">
            <a:xfrm>
              <a:off x="4094222" y="4630781"/>
              <a:ext cx="197535" cy="63903"/>
            </a:xfrm>
            <a:custGeom>
              <a:avLst/>
              <a:gdLst>
                <a:gd name="T0" fmla="*/ 73 w 91"/>
                <a:gd name="T1" fmla="*/ 21 h 32"/>
                <a:gd name="T2" fmla="*/ 32 w 91"/>
                <a:gd name="T3" fmla="*/ 4 h 32"/>
                <a:gd name="T4" fmla="*/ 1 w 91"/>
                <a:gd name="T5" fmla="*/ 14 h 32"/>
                <a:gd name="T6" fmla="*/ 16 w 91"/>
                <a:gd name="T7" fmla="*/ 8 h 32"/>
                <a:gd name="T8" fmla="*/ 24 w 91"/>
                <a:gd name="T9" fmla="*/ 11 h 32"/>
                <a:gd name="T10" fmla="*/ 39 w 91"/>
                <a:gd name="T11" fmla="*/ 14 h 32"/>
                <a:gd name="T12" fmla="*/ 57 w 91"/>
                <a:gd name="T13" fmla="*/ 24 h 32"/>
                <a:gd name="T14" fmla="*/ 61 w 91"/>
                <a:gd name="T15" fmla="*/ 31 h 32"/>
                <a:gd name="T16" fmla="*/ 89 w 91"/>
                <a:gd name="T17" fmla="*/ 30 h 32"/>
                <a:gd name="T18" fmla="*/ 73 w 91"/>
                <a:gd name="T19" fmla="*/ 2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32">
                  <a:moveTo>
                    <a:pt x="73" y="21"/>
                  </a:moveTo>
                  <a:cubicBezTo>
                    <a:pt x="67" y="21"/>
                    <a:pt x="49" y="8"/>
                    <a:pt x="32" y="4"/>
                  </a:cubicBezTo>
                  <a:cubicBezTo>
                    <a:pt x="15" y="0"/>
                    <a:pt x="0" y="12"/>
                    <a:pt x="1" y="14"/>
                  </a:cubicBezTo>
                  <a:cubicBezTo>
                    <a:pt x="4" y="17"/>
                    <a:pt x="12" y="11"/>
                    <a:pt x="16" y="8"/>
                  </a:cubicBezTo>
                  <a:cubicBezTo>
                    <a:pt x="20" y="5"/>
                    <a:pt x="24" y="9"/>
                    <a:pt x="24" y="11"/>
                  </a:cubicBezTo>
                  <a:cubicBezTo>
                    <a:pt x="25" y="13"/>
                    <a:pt x="30" y="14"/>
                    <a:pt x="39" y="14"/>
                  </a:cubicBezTo>
                  <a:cubicBezTo>
                    <a:pt x="48" y="15"/>
                    <a:pt x="49" y="22"/>
                    <a:pt x="57" y="24"/>
                  </a:cubicBezTo>
                  <a:cubicBezTo>
                    <a:pt x="66" y="26"/>
                    <a:pt x="57" y="29"/>
                    <a:pt x="61" y="31"/>
                  </a:cubicBezTo>
                  <a:cubicBezTo>
                    <a:pt x="66" y="32"/>
                    <a:pt x="88" y="32"/>
                    <a:pt x="89" y="30"/>
                  </a:cubicBezTo>
                  <a:cubicBezTo>
                    <a:pt x="91" y="28"/>
                    <a:pt x="79" y="21"/>
                    <a:pt x="73" y="21"/>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5" name="Freeform 242"/>
            <p:cNvSpPr>
              <a:spLocks/>
            </p:cNvSpPr>
            <p:nvPr/>
          </p:nvSpPr>
          <p:spPr bwMode="auto">
            <a:xfrm>
              <a:off x="4206688" y="4715985"/>
              <a:ext cx="46139" cy="19970"/>
            </a:xfrm>
            <a:custGeom>
              <a:avLst/>
              <a:gdLst>
                <a:gd name="T0" fmla="*/ 2 w 21"/>
                <a:gd name="T1" fmla="*/ 4 h 10"/>
                <a:gd name="T2" fmla="*/ 19 w 21"/>
                <a:gd name="T3" fmla="*/ 7 h 10"/>
                <a:gd name="T4" fmla="*/ 2 w 21"/>
                <a:gd name="T5" fmla="*/ 4 h 10"/>
              </a:gdLst>
              <a:ahLst/>
              <a:cxnLst>
                <a:cxn ang="0">
                  <a:pos x="T0" y="T1"/>
                </a:cxn>
                <a:cxn ang="0">
                  <a:pos x="T2" y="T3"/>
                </a:cxn>
                <a:cxn ang="0">
                  <a:pos x="T4" y="T5"/>
                </a:cxn>
              </a:cxnLst>
              <a:rect l="0" t="0" r="r" b="b"/>
              <a:pathLst>
                <a:path w="21" h="10">
                  <a:moveTo>
                    <a:pt x="2" y="4"/>
                  </a:moveTo>
                  <a:cubicBezTo>
                    <a:pt x="3" y="6"/>
                    <a:pt x="18" y="10"/>
                    <a:pt x="19" y="7"/>
                  </a:cubicBezTo>
                  <a:cubicBezTo>
                    <a:pt x="21" y="3"/>
                    <a:pt x="0" y="0"/>
                    <a:pt x="2" y="4"/>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6" name="Freeform 244"/>
            <p:cNvSpPr>
              <a:spLocks/>
            </p:cNvSpPr>
            <p:nvPr/>
          </p:nvSpPr>
          <p:spPr bwMode="auto">
            <a:xfrm>
              <a:off x="4414315" y="4714653"/>
              <a:ext cx="40372" cy="21301"/>
            </a:xfrm>
            <a:custGeom>
              <a:avLst/>
              <a:gdLst>
                <a:gd name="T0" fmla="*/ 4 w 19"/>
                <a:gd name="T1" fmla="*/ 6 h 11"/>
                <a:gd name="T2" fmla="*/ 18 w 19"/>
                <a:gd name="T3" fmla="*/ 6 h 11"/>
                <a:gd name="T4" fmla="*/ 4 w 19"/>
                <a:gd name="T5" fmla="*/ 6 h 11"/>
              </a:gdLst>
              <a:ahLst/>
              <a:cxnLst>
                <a:cxn ang="0">
                  <a:pos x="T0" y="T1"/>
                </a:cxn>
                <a:cxn ang="0">
                  <a:pos x="T2" y="T3"/>
                </a:cxn>
                <a:cxn ang="0">
                  <a:pos x="T4" y="T5"/>
                </a:cxn>
              </a:cxnLst>
              <a:rect l="0" t="0" r="r" b="b"/>
              <a:pathLst>
                <a:path w="19" h="11">
                  <a:moveTo>
                    <a:pt x="4" y="6"/>
                  </a:moveTo>
                  <a:cubicBezTo>
                    <a:pt x="7" y="11"/>
                    <a:pt x="17" y="8"/>
                    <a:pt x="18" y="6"/>
                  </a:cubicBezTo>
                  <a:cubicBezTo>
                    <a:pt x="19" y="2"/>
                    <a:pt x="0" y="0"/>
                    <a:pt x="4" y="6"/>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7" name="Freeform 248"/>
            <p:cNvSpPr>
              <a:spLocks noEditPoints="1"/>
            </p:cNvSpPr>
            <p:nvPr/>
          </p:nvSpPr>
          <p:spPr bwMode="auto">
            <a:xfrm>
              <a:off x="3961570" y="5016862"/>
              <a:ext cx="309999" cy="115825"/>
            </a:xfrm>
            <a:custGeom>
              <a:avLst/>
              <a:gdLst>
                <a:gd name="T0" fmla="*/ 139 w 144"/>
                <a:gd name="T1" fmla="*/ 15 h 58"/>
                <a:gd name="T2" fmla="*/ 133 w 144"/>
                <a:gd name="T3" fmla="*/ 10 h 58"/>
                <a:gd name="T4" fmla="*/ 127 w 144"/>
                <a:gd name="T5" fmla="*/ 10 h 58"/>
                <a:gd name="T6" fmla="*/ 121 w 144"/>
                <a:gd name="T7" fmla="*/ 6 h 58"/>
                <a:gd name="T8" fmla="*/ 111 w 144"/>
                <a:gd name="T9" fmla="*/ 0 h 58"/>
                <a:gd name="T10" fmla="*/ 111 w 144"/>
                <a:gd name="T11" fmla="*/ 1 h 58"/>
                <a:gd name="T12" fmla="*/ 105 w 144"/>
                <a:gd name="T13" fmla="*/ 4 h 58"/>
                <a:gd name="T14" fmla="*/ 102 w 144"/>
                <a:gd name="T15" fmla="*/ 11 h 58"/>
                <a:gd name="T16" fmla="*/ 98 w 144"/>
                <a:gd name="T17" fmla="*/ 16 h 58"/>
                <a:gd name="T18" fmla="*/ 96 w 144"/>
                <a:gd name="T19" fmla="*/ 20 h 58"/>
                <a:gd name="T20" fmla="*/ 94 w 144"/>
                <a:gd name="T21" fmla="*/ 26 h 58"/>
                <a:gd name="T22" fmla="*/ 93 w 144"/>
                <a:gd name="T23" fmla="*/ 32 h 58"/>
                <a:gd name="T24" fmla="*/ 98 w 144"/>
                <a:gd name="T25" fmla="*/ 36 h 58"/>
                <a:gd name="T26" fmla="*/ 102 w 144"/>
                <a:gd name="T27" fmla="*/ 37 h 58"/>
                <a:gd name="T28" fmla="*/ 99 w 144"/>
                <a:gd name="T29" fmla="*/ 43 h 58"/>
                <a:gd name="T30" fmla="*/ 98 w 144"/>
                <a:gd name="T31" fmla="*/ 43 h 58"/>
                <a:gd name="T32" fmla="*/ 100 w 144"/>
                <a:gd name="T33" fmla="*/ 47 h 58"/>
                <a:gd name="T34" fmla="*/ 100 w 144"/>
                <a:gd name="T35" fmla="*/ 52 h 58"/>
                <a:gd name="T36" fmla="*/ 106 w 144"/>
                <a:gd name="T37" fmla="*/ 53 h 58"/>
                <a:gd name="T38" fmla="*/ 112 w 144"/>
                <a:gd name="T39" fmla="*/ 53 h 58"/>
                <a:gd name="T40" fmla="*/ 120 w 144"/>
                <a:gd name="T41" fmla="*/ 39 h 58"/>
                <a:gd name="T42" fmla="*/ 137 w 144"/>
                <a:gd name="T43" fmla="*/ 30 h 58"/>
                <a:gd name="T44" fmla="*/ 142 w 144"/>
                <a:gd name="T45" fmla="*/ 21 h 58"/>
                <a:gd name="T46" fmla="*/ 139 w 144"/>
                <a:gd name="T47" fmla="*/ 15 h 58"/>
                <a:gd name="T48" fmla="*/ 4 w 144"/>
                <a:gd name="T49" fmla="*/ 12 h 58"/>
                <a:gd name="T50" fmla="*/ 9 w 144"/>
                <a:gd name="T51" fmla="*/ 21 h 58"/>
                <a:gd name="T52" fmla="*/ 4 w 144"/>
                <a:gd name="T53" fmla="*/ 1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58">
                  <a:moveTo>
                    <a:pt x="139" y="15"/>
                  </a:moveTo>
                  <a:cubicBezTo>
                    <a:pt x="136" y="11"/>
                    <a:pt x="134" y="9"/>
                    <a:pt x="133" y="10"/>
                  </a:cubicBezTo>
                  <a:cubicBezTo>
                    <a:pt x="132" y="11"/>
                    <a:pt x="129" y="11"/>
                    <a:pt x="127" y="10"/>
                  </a:cubicBezTo>
                  <a:cubicBezTo>
                    <a:pt x="124" y="9"/>
                    <a:pt x="123" y="6"/>
                    <a:pt x="121" y="6"/>
                  </a:cubicBezTo>
                  <a:cubicBezTo>
                    <a:pt x="120" y="6"/>
                    <a:pt x="114" y="3"/>
                    <a:pt x="111" y="0"/>
                  </a:cubicBezTo>
                  <a:cubicBezTo>
                    <a:pt x="111" y="1"/>
                    <a:pt x="111" y="1"/>
                    <a:pt x="111" y="1"/>
                  </a:cubicBezTo>
                  <a:cubicBezTo>
                    <a:pt x="111" y="3"/>
                    <a:pt x="108" y="4"/>
                    <a:pt x="105" y="4"/>
                  </a:cubicBezTo>
                  <a:cubicBezTo>
                    <a:pt x="101" y="5"/>
                    <a:pt x="102" y="8"/>
                    <a:pt x="102" y="11"/>
                  </a:cubicBezTo>
                  <a:cubicBezTo>
                    <a:pt x="102" y="13"/>
                    <a:pt x="99" y="13"/>
                    <a:pt x="98" y="16"/>
                  </a:cubicBezTo>
                  <a:cubicBezTo>
                    <a:pt x="97" y="18"/>
                    <a:pt x="98" y="19"/>
                    <a:pt x="96" y="20"/>
                  </a:cubicBezTo>
                  <a:cubicBezTo>
                    <a:pt x="93" y="22"/>
                    <a:pt x="92" y="24"/>
                    <a:pt x="94" y="26"/>
                  </a:cubicBezTo>
                  <a:cubicBezTo>
                    <a:pt x="95" y="29"/>
                    <a:pt x="94" y="31"/>
                    <a:pt x="93" y="32"/>
                  </a:cubicBezTo>
                  <a:cubicBezTo>
                    <a:pt x="93" y="33"/>
                    <a:pt x="96" y="34"/>
                    <a:pt x="98" y="36"/>
                  </a:cubicBezTo>
                  <a:cubicBezTo>
                    <a:pt x="101" y="39"/>
                    <a:pt x="101" y="35"/>
                    <a:pt x="102" y="37"/>
                  </a:cubicBezTo>
                  <a:cubicBezTo>
                    <a:pt x="104" y="39"/>
                    <a:pt x="102" y="43"/>
                    <a:pt x="99" y="43"/>
                  </a:cubicBezTo>
                  <a:cubicBezTo>
                    <a:pt x="98" y="43"/>
                    <a:pt x="98" y="43"/>
                    <a:pt x="98" y="43"/>
                  </a:cubicBezTo>
                  <a:cubicBezTo>
                    <a:pt x="100" y="44"/>
                    <a:pt x="100" y="46"/>
                    <a:pt x="100" y="47"/>
                  </a:cubicBezTo>
                  <a:cubicBezTo>
                    <a:pt x="98" y="49"/>
                    <a:pt x="97" y="49"/>
                    <a:pt x="100" y="52"/>
                  </a:cubicBezTo>
                  <a:cubicBezTo>
                    <a:pt x="102" y="54"/>
                    <a:pt x="104" y="50"/>
                    <a:pt x="106" y="53"/>
                  </a:cubicBezTo>
                  <a:cubicBezTo>
                    <a:pt x="108" y="56"/>
                    <a:pt x="110" y="58"/>
                    <a:pt x="112" y="53"/>
                  </a:cubicBezTo>
                  <a:cubicBezTo>
                    <a:pt x="114" y="48"/>
                    <a:pt x="116" y="40"/>
                    <a:pt x="120" y="39"/>
                  </a:cubicBezTo>
                  <a:cubicBezTo>
                    <a:pt x="124" y="38"/>
                    <a:pt x="132" y="36"/>
                    <a:pt x="137" y="30"/>
                  </a:cubicBezTo>
                  <a:cubicBezTo>
                    <a:pt x="142" y="24"/>
                    <a:pt x="139" y="23"/>
                    <a:pt x="142" y="21"/>
                  </a:cubicBezTo>
                  <a:cubicBezTo>
                    <a:pt x="144" y="20"/>
                    <a:pt x="142" y="18"/>
                    <a:pt x="139" y="15"/>
                  </a:cubicBezTo>
                  <a:moveTo>
                    <a:pt x="4" y="12"/>
                  </a:moveTo>
                  <a:cubicBezTo>
                    <a:pt x="0" y="18"/>
                    <a:pt x="8" y="24"/>
                    <a:pt x="9" y="21"/>
                  </a:cubicBezTo>
                  <a:cubicBezTo>
                    <a:pt x="11" y="18"/>
                    <a:pt x="8" y="7"/>
                    <a:pt x="4" y="12"/>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8" name="Freeform 250"/>
            <p:cNvSpPr>
              <a:spLocks noEditPoints="1"/>
            </p:cNvSpPr>
            <p:nvPr/>
          </p:nvSpPr>
          <p:spPr bwMode="auto">
            <a:xfrm>
              <a:off x="4319152" y="3077139"/>
              <a:ext cx="1131861" cy="784143"/>
            </a:xfrm>
            <a:custGeom>
              <a:avLst/>
              <a:gdLst>
                <a:gd name="T0" fmla="*/ 461 w 525"/>
                <a:gd name="T1" fmla="*/ 46 h 393"/>
                <a:gd name="T2" fmla="*/ 422 w 525"/>
                <a:gd name="T3" fmla="*/ 63 h 393"/>
                <a:gd name="T4" fmla="*/ 420 w 525"/>
                <a:gd name="T5" fmla="*/ 40 h 393"/>
                <a:gd name="T6" fmla="*/ 376 w 525"/>
                <a:gd name="T7" fmla="*/ 36 h 393"/>
                <a:gd name="T8" fmla="*/ 419 w 525"/>
                <a:gd name="T9" fmla="*/ 30 h 393"/>
                <a:gd name="T10" fmla="*/ 416 w 525"/>
                <a:gd name="T11" fmla="*/ 13 h 393"/>
                <a:gd name="T12" fmla="*/ 355 w 525"/>
                <a:gd name="T13" fmla="*/ 1 h 393"/>
                <a:gd name="T14" fmla="*/ 298 w 525"/>
                <a:gd name="T15" fmla="*/ 8 h 393"/>
                <a:gd name="T16" fmla="*/ 256 w 525"/>
                <a:gd name="T17" fmla="*/ 9 h 393"/>
                <a:gd name="T18" fmla="*/ 221 w 525"/>
                <a:gd name="T19" fmla="*/ 24 h 393"/>
                <a:gd name="T20" fmla="*/ 212 w 525"/>
                <a:gd name="T21" fmla="*/ 29 h 393"/>
                <a:gd name="T22" fmla="*/ 188 w 525"/>
                <a:gd name="T23" fmla="*/ 36 h 393"/>
                <a:gd name="T24" fmla="*/ 164 w 525"/>
                <a:gd name="T25" fmla="*/ 44 h 393"/>
                <a:gd name="T26" fmla="*/ 123 w 525"/>
                <a:gd name="T27" fmla="*/ 36 h 393"/>
                <a:gd name="T28" fmla="*/ 101 w 525"/>
                <a:gd name="T29" fmla="*/ 54 h 393"/>
                <a:gd name="T30" fmla="*/ 66 w 525"/>
                <a:gd name="T31" fmla="*/ 76 h 393"/>
                <a:gd name="T32" fmla="*/ 0 w 525"/>
                <a:gd name="T33" fmla="*/ 109 h 393"/>
                <a:gd name="T34" fmla="*/ 42 w 525"/>
                <a:gd name="T35" fmla="*/ 121 h 393"/>
                <a:gd name="T36" fmla="*/ 12 w 525"/>
                <a:gd name="T37" fmla="*/ 132 h 393"/>
                <a:gd name="T38" fmla="*/ 37 w 525"/>
                <a:gd name="T39" fmla="*/ 148 h 393"/>
                <a:gd name="T40" fmla="*/ 72 w 525"/>
                <a:gd name="T41" fmla="*/ 147 h 393"/>
                <a:gd name="T42" fmla="*/ 123 w 525"/>
                <a:gd name="T43" fmla="*/ 161 h 393"/>
                <a:gd name="T44" fmla="*/ 149 w 525"/>
                <a:gd name="T45" fmla="*/ 196 h 393"/>
                <a:gd name="T46" fmla="*/ 153 w 525"/>
                <a:gd name="T47" fmla="*/ 227 h 393"/>
                <a:gd name="T48" fmla="*/ 186 w 525"/>
                <a:gd name="T49" fmla="*/ 238 h 393"/>
                <a:gd name="T50" fmla="*/ 182 w 525"/>
                <a:gd name="T51" fmla="*/ 250 h 393"/>
                <a:gd name="T52" fmla="*/ 177 w 525"/>
                <a:gd name="T53" fmla="*/ 272 h 393"/>
                <a:gd name="T54" fmla="*/ 172 w 525"/>
                <a:gd name="T55" fmla="*/ 298 h 393"/>
                <a:gd name="T56" fmla="*/ 179 w 525"/>
                <a:gd name="T57" fmla="*/ 332 h 393"/>
                <a:gd name="T58" fmla="*/ 195 w 525"/>
                <a:gd name="T59" fmla="*/ 353 h 393"/>
                <a:gd name="T60" fmla="*/ 218 w 525"/>
                <a:gd name="T61" fmla="*/ 380 h 393"/>
                <a:gd name="T62" fmla="*/ 252 w 525"/>
                <a:gd name="T63" fmla="*/ 393 h 393"/>
                <a:gd name="T64" fmla="*/ 261 w 525"/>
                <a:gd name="T65" fmla="*/ 359 h 393"/>
                <a:gd name="T66" fmla="*/ 276 w 525"/>
                <a:gd name="T67" fmla="*/ 342 h 393"/>
                <a:gd name="T68" fmla="*/ 278 w 525"/>
                <a:gd name="T69" fmla="*/ 326 h 393"/>
                <a:gd name="T70" fmla="*/ 292 w 525"/>
                <a:gd name="T71" fmla="*/ 315 h 393"/>
                <a:gd name="T72" fmla="*/ 305 w 525"/>
                <a:gd name="T73" fmla="*/ 312 h 393"/>
                <a:gd name="T74" fmla="*/ 351 w 525"/>
                <a:gd name="T75" fmla="*/ 282 h 393"/>
                <a:gd name="T76" fmla="*/ 380 w 525"/>
                <a:gd name="T77" fmla="*/ 274 h 393"/>
                <a:gd name="T78" fmla="*/ 438 w 525"/>
                <a:gd name="T79" fmla="*/ 248 h 393"/>
                <a:gd name="T80" fmla="*/ 407 w 525"/>
                <a:gd name="T81" fmla="*/ 241 h 393"/>
                <a:gd name="T82" fmla="*/ 439 w 525"/>
                <a:gd name="T83" fmla="*/ 243 h 393"/>
                <a:gd name="T84" fmla="*/ 433 w 525"/>
                <a:gd name="T85" fmla="*/ 214 h 393"/>
                <a:gd name="T86" fmla="*/ 416 w 525"/>
                <a:gd name="T87" fmla="*/ 199 h 393"/>
                <a:gd name="T88" fmla="*/ 453 w 525"/>
                <a:gd name="T89" fmla="*/ 194 h 393"/>
                <a:gd name="T90" fmla="*/ 463 w 525"/>
                <a:gd name="T91" fmla="*/ 176 h 393"/>
                <a:gd name="T92" fmla="*/ 458 w 525"/>
                <a:gd name="T93" fmla="*/ 148 h 393"/>
                <a:gd name="T94" fmla="*/ 449 w 525"/>
                <a:gd name="T95" fmla="*/ 136 h 393"/>
                <a:gd name="T96" fmla="*/ 452 w 525"/>
                <a:gd name="T97" fmla="*/ 124 h 393"/>
                <a:gd name="T98" fmla="*/ 440 w 525"/>
                <a:gd name="T99" fmla="*/ 118 h 393"/>
                <a:gd name="T100" fmla="*/ 475 w 525"/>
                <a:gd name="T101" fmla="*/ 81 h 393"/>
                <a:gd name="T102" fmla="*/ 466 w 525"/>
                <a:gd name="T103" fmla="*/ 72 h 393"/>
                <a:gd name="T104" fmla="*/ 476 w 525"/>
                <a:gd name="T105" fmla="*/ 62 h 393"/>
                <a:gd name="T106" fmla="*/ 525 w 525"/>
                <a:gd name="T107" fmla="*/ 45 h 393"/>
                <a:gd name="T108" fmla="*/ 173 w 525"/>
                <a:gd name="T109" fmla="*/ 251 h 393"/>
                <a:gd name="T110" fmla="*/ 164 w 525"/>
                <a:gd name="T111" fmla="*/ 26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5" h="393">
                  <a:moveTo>
                    <a:pt x="496" y="36"/>
                  </a:moveTo>
                  <a:cubicBezTo>
                    <a:pt x="487" y="36"/>
                    <a:pt x="479" y="38"/>
                    <a:pt x="478" y="45"/>
                  </a:cubicBezTo>
                  <a:cubicBezTo>
                    <a:pt x="478" y="51"/>
                    <a:pt x="466" y="43"/>
                    <a:pt x="461" y="46"/>
                  </a:cubicBezTo>
                  <a:cubicBezTo>
                    <a:pt x="456" y="48"/>
                    <a:pt x="458" y="40"/>
                    <a:pt x="453" y="43"/>
                  </a:cubicBezTo>
                  <a:cubicBezTo>
                    <a:pt x="448" y="45"/>
                    <a:pt x="443" y="51"/>
                    <a:pt x="437" y="54"/>
                  </a:cubicBezTo>
                  <a:cubicBezTo>
                    <a:pt x="431" y="57"/>
                    <a:pt x="426" y="63"/>
                    <a:pt x="422" y="63"/>
                  </a:cubicBezTo>
                  <a:cubicBezTo>
                    <a:pt x="418" y="64"/>
                    <a:pt x="430" y="52"/>
                    <a:pt x="436" y="46"/>
                  </a:cubicBezTo>
                  <a:cubicBezTo>
                    <a:pt x="442" y="40"/>
                    <a:pt x="439" y="32"/>
                    <a:pt x="431" y="33"/>
                  </a:cubicBezTo>
                  <a:cubicBezTo>
                    <a:pt x="423" y="34"/>
                    <a:pt x="425" y="39"/>
                    <a:pt x="420" y="40"/>
                  </a:cubicBezTo>
                  <a:cubicBezTo>
                    <a:pt x="416" y="41"/>
                    <a:pt x="394" y="52"/>
                    <a:pt x="393" y="49"/>
                  </a:cubicBezTo>
                  <a:cubicBezTo>
                    <a:pt x="392" y="45"/>
                    <a:pt x="411" y="40"/>
                    <a:pt x="410" y="37"/>
                  </a:cubicBezTo>
                  <a:cubicBezTo>
                    <a:pt x="410" y="35"/>
                    <a:pt x="386" y="35"/>
                    <a:pt x="376" y="36"/>
                  </a:cubicBezTo>
                  <a:cubicBezTo>
                    <a:pt x="365" y="38"/>
                    <a:pt x="346" y="44"/>
                    <a:pt x="346" y="41"/>
                  </a:cubicBezTo>
                  <a:cubicBezTo>
                    <a:pt x="346" y="38"/>
                    <a:pt x="368" y="34"/>
                    <a:pt x="379" y="32"/>
                  </a:cubicBezTo>
                  <a:cubicBezTo>
                    <a:pt x="390" y="31"/>
                    <a:pt x="411" y="33"/>
                    <a:pt x="419" y="30"/>
                  </a:cubicBezTo>
                  <a:cubicBezTo>
                    <a:pt x="428" y="26"/>
                    <a:pt x="441" y="26"/>
                    <a:pt x="443" y="23"/>
                  </a:cubicBezTo>
                  <a:cubicBezTo>
                    <a:pt x="445" y="20"/>
                    <a:pt x="433" y="16"/>
                    <a:pt x="427" y="17"/>
                  </a:cubicBezTo>
                  <a:cubicBezTo>
                    <a:pt x="421" y="17"/>
                    <a:pt x="415" y="16"/>
                    <a:pt x="416" y="13"/>
                  </a:cubicBezTo>
                  <a:cubicBezTo>
                    <a:pt x="416" y="10"/>
                    <a:pt x="406" y="9"/>
                    <a:pt x="405" y="7"/>
                  </a:cubicBezTo>
                  <a:cubicBezTo>
                    <a:pt x="404" y="5"/>
                    <a:pt x="385" y="7"/>
                    <a:pt x="381" y="4"/>
                  </a:cubicBezTo>
                  <a:cubicBezTo>
                    <a:pt x="377" y="1"/>
                    <a:pt x="365" y="0"/>
                    <a:pt x="355" y="1"/>
                  </a:cubicBezTo>
                  <a:cubicBezTo>
                    <a:pt x="345" y="2"/>
                    <a:pt x="324" y="1"/>
                    <a:pt x="319" y="2"/>
                  </a:cubicBezTo>
                  <a:cubicBezTo>
                    <a:pt x="314" y="2"/>
                    <a:pt x="311" y="4"/>
                    <a:pt x="307" y="4"/>
                  </a:cubicBezTo>
                  <a:cubicBezTo>
                    <a:pt x="303" y="4"/>
                    <a:pt x="296" y="5"/>
                    <a:pt x="298" y="8"/>
                  </a:cubicBezTo>
                  <a:cubicBezTo>
                    <a:pt x="303" y="13"/>
                    <a:pt x="292" y="15"/>
                    <a:pt x="292" y="11"/>
                  </a:cubicBezTo>
                  <a:cubicBezTo>
                    <a:pt x="293" y="8"/>
                    <a:pt x="282" y="6"/>
                    <a:pt x="279" y="9"/>
                  </a:cubicBezTo>
                  <a:cubicBezTo>
                    <a:pt x="275" y="12"/>
                    <a:pt x="258" y="5"/>
                    <a:pt x="256" y="9"/>
                  </a:cubicBezTo>
                  <a:cubicBezTo>
                    <a:pt x="253" y="12"/>
                    <a:pt x="233" y="11"/>
                    <a:pt x="227" y="12"/>
                  </a:cubicBezTo>
                  <a:cubicBezTo>
                    <a:pt x="222" y="13"/>
                    <a:pt x="237" y="17"/>
                    <a:pt x="236" y="20"/>
                  </a:cubicBezTo>
                  <a:cubicBezTo>
                    <a:pt x="236" y="22"/>
                    <a:pt x="217" y="20"/>
                    <a:pt x="221" y="24"/>
                  </a:cubicBezTo>
                  <a:cubicBezTo>
                    <a:pt x="225" y="29"/>
                    <a:pt x="237" y="32"/>
                    <a:pt x="243" y="38"/>
                  </a:cubicBezTo>
                  <a:cubicBezTo>
                    <a:pt x="248" y="44"/>
                    <a:pt x="238" y="40"/>
                    <a:pt x="231" y="36"/>
                  </a:cubicBezTo>
                  <a:cubicBezTo>
                    <a:pt x="225" y="32"/>
                    <a:pt x="216" y="33"/>
                    <a:pt x="212" y="29"/>
                  </a:cubicBezTo>
                  <a:cubicBezTo>
                    <a:pt x="208" y="25"/>
                    <a:pt x="193" y="21"/>
                    <a:pt x="189" y="24"/>
                  </a:cubicBezTo>
                  <a:cubicBezTo>
                    <a:pt x="185" y="27"/>
                    <a:pt x="200" y="32"/>
                    <a:pt x="200" y="36"/>
                  </a:cubicBezTo>
                  <a:cubicBezTo>
                    <a:pt x="200" y="39"/>
                    <a:pt x="190" y="35"/>
                    <a:pt x="188" y="36"/>
                  </a:cubicBezTo>
                  <a:cubicBezTo>
                    <a:pt x="186" y="37"/>
                    <a:pt x="177" y="28"/>
                    <a:pt x="172" y="28"/>
                  </a:cubicBezTo>
                  <a:cubicBezTo>
                    <a:pt x="167" y="28"/>
                    <a:pt x="171" y="32"/>
                    <a:pt x="171" y="38"/>
                  </a:cubicBezTo>
                  <a:cubicBezTo>
                    <a:pt x="171" y="45"/>
                    <a:pt x="161" y="49"/>
                    <a:pt x="164" y="44"/>
                  </a:cubicBezTo>
                  <a:cubicBezTo>
                    <a:pt x="167" y="40"/>
                    <a:pt x="165" y="29"/>
                    <a:pt x="160" y="27"/>
                  </a:cubicBezTo>
                  <a:cubicBezTo>
                    <a:pt x="154" y="25"/>
                    <a:pt x="141" y="31"/>
                    <a:pt x="133" y="31"/>
                  </a:cubicBezTo>
                  <a:cubicBezTo>
                    <a:pt x="126" y="31"/>
                    <a:pt x="117" y="33"/>
                    <a:pt x="123" y="36"/>
                  </a:cubicBezTo>
                  <a:cubicBezTo>
                    <a:pt x="129" y="40"/>
                    <a:pt x="123" y="42"/>
                    <a:pt x="117" y="38"/>
                  </a:cubicBezTo>
                  <a:cubicBezTo>
                    <a:pt x="112" y="34"/>
                    <a:pt x="95" y="38"/>
                    <a:pt x="98" y="41"/>
                  </a:cubicBezTo>
                  <a:cubicBezTo>
                    <a:pt x="102" y="43"/>
                    <a:pt x="103" y="51"/>
                    <a:pt x="101" y="54"/>
                  </a:cubicBezTo>
                  <a:cubicBezTo>
                    <a:pt x="98" y="57"/>
                    <a:pt x="91" y="51"/>
                    <a:pt x="84" y="51"/>
                  </a:cubicBezTo>
                  <a:cubicBezTo>
                    <a:pt x="77" y="52"/>
                    <a:pt x="43" y="68"/>
                    <a:pt x="45" y="72"/>
                  </a:cubicBezTo>
                  <a:cubicBezTo>
                    <a:pt x="47" y="77"/>
                    <a:pt x="62" y="73"/>
                    <a:pt x="66" y="76"/>
                  </a:cubicBezTo>
                  <a:cubicBezTo>
                    <a:pt x="71" y="78"/>
                    <a:pt x="65" y="87"/>
                    <a:pt x="59" y="91"/>
                  </a:cubicBezTo>
                  <a:cubicBezTo>
                    <a:pt x="54" y="95"/>
                    <a:pt x="33" y="92"/>
                    <a:pt x="32" y="96"/>
                  </a:cubicBezTo>
                  <a:cubicBezTo>
                    <a:pt x="32" y="101"/>
                    <a:pt x="0" y="101"/>
                    <a:pt x="0" y="109"/>
                  </a:cubicBezTo>
                  <a:cubicBezTo>
                    <a:pt x="0" y="112"/>
                    <a:pt x="1" y="114"/>
                    <a:pt x="5" y="115"/>
                  </a:cubicBezTo>
                  <a:cubicBezTo>
                    <a:pt x="9" y="116"/>
                    <a:pt x="15" y="115"/>
                    <a:pt x="19" y="119"/>
                  </a:cubicBezTo>
                  <a:cubicBezTo>
                    <a:pt x="23" y="124"/>
                    <a:pt x="34" y="124"/>
                    <a:pt x="42" y="121"/>
                  </a:cubicBezTo>
                  <a:cubicBezTo>
                    <a:pt x="50" y="118"/>
                    <a:pt x="56" y="122"/>
                    <a:pt x="56" y="126"/>
                  </a:cubicBezTo>
                  <a:cubicBezTo>
                    <a:pt x="56" y="131"/>
                    <a:pt x="38" y="124"/>
                    <a:pt x="33" y="128"/>
                  </a:cubicBezTo>
                  <a:cubicBezTo>
                    <a:pt x="27" y="131"/>
                    <a:pt x="11" y="128"/>
                    <a:pt x="12" y="132"/>
                  </a:cubicBezTo>
                  <a:cubicBezTo>
                    <a:pt x="12" y="135"/>
                    <a:pt x="20" y="134"/>
                    <a:pt x="27" y="136"/>
                  </a:cubicBezTo>
                  <a:cubicBezTo>
                    <a:pt x="34" y="137"/>
                    <a:pt x="28" y="140"/>
                    <a:pt x="27" y="143"/>
                  </a:cubicBezTo>
                  <a:cubicBezTo>
                    <a:pt x="27" y="145"/>
                    <a:pt x="31" y="145"/>
                    <a:pt x="37" y="148"/>
                  </a:cubicBezTo>
                  <a:cubicBezTo>
                    <a:pt x="44" y="151"/>
                    <a:pt x="55" y="153"/>
                    <a:pt x="51" y="150"/>
                  </a:cubicBezTo>
                  <a:cubicBezTo>
                    <a:pt x="48" y="146"/>
                    <a:pt x="58" y="146"/>
                    <a:pt x="60" y="149"/>
                  </a:cubicBezTo>
                  <a:cubicBezTo>
                    <a:pt x="62" y="151"/>
                    <a:pt x="67" y="145"/>
                    <a:pt x="72" y="147"/>
                  </a:cubicBezTo>
                  <a:cubicBezTo>
                    <a:pt x="76" y="148"/>
                    <a:pt x="78" y="142"/>
                    <a:pt x="82" y="145"/>
                  </a:cubicBezTo>
                  <a:cubicBezTo>
                    <a:pt x="86" y="147"/>
                    <a:pt x="104" y="149"/>
                    <a:pt x="110" y="152"/>
                  </a:cubicBezTo>
                  <a:cubicBezTo>
                    <a:pt x="116" y="155"/>
                    <a:pt x="124" y="156"/>
                    <a:pt x="123" y="161"/>
                  </a:cubicBezTo>
                  <a:cubicBezTo>
                    <a:pt x="123" y="166"/>
                    <a:pt x="128" y="169"/>
                    <a:pt x="135" y="172"/>
                  </a:cubicBezTo>
                  <a:cubicBezTo>
                    <a:pt x="142" y="175"/>
                    <a:pt x="143" y="182"/>
                    <a:pt x="143" y="186"/>
                  </a:cubicBezTo>
                  <a:cubicBezTo>
                    <a:pt x="143" y="191"/>
                    <a:pt x="150" y="194"/>
                    <a:pt x="149" y="196"/>
                  </a:cubicBezTo>
                  <a:cubicBezTo>
                    <a:pt x="148" y="198"/>
                    <a:pt x="149" y="200"/>
                    <a:pt x="154" y="205"/>
                  </a:cubicBezTo>
                  <a:cubicBezTo>
                    <a:pt x="158" y="209"/>
                    <a:pt x="146" y="212"/>
                    <a:pt x="149" y="215"/>
                  </a:cubicBezTo>
                  <a:cubicBezTo>
                    <a:pt x="152" y="219"/>
                    <a:pt x="145" y="226"/>
                    <a:pt x="153" y="227"/>
                  </a:cubicBezTo>
                  <a:cubicBezTo>
                    <a:pt x="161" y="228"/>
                    <a:pt x="160" y="221"/>
                    <a:pt x="166" y="221"/>
                  </a:cubicBezTo>
                  <a:cubicBezTo>
                    <a:pt x="172" y="221"/>
                    <a:pt x="166" y="227"/>
                    <a:pt x="169" y="230"/>
                  </a:cubicBezTo>
                  <a:cubicBezTo>
                    <a:pt x="173" y="233"/>
                    <a:pt x="179" y="232"/>
                    <a:pt x="186" y="238"/>
                  </a:cubicBezTo>
                  <a:cubicBezTo>
                    <a:pt x="192" y="243"/>
                    <a:pt x="188" y="246"/>
                    <a:pt x="182" y="241"/>
                  </a:cubicBezTo>
                  <a:cubicBezTo>
                    <a:pt x="176" y="237"/>
                    <a:pt x="159" y="238"/>
                    <a:pt x="159" y="240"/>
                  </a:cubicBezTo>
                  <a:cubicBezTo>
                    <a:pt x="159" y="241"/>
                    <a:pt x="178" y="252"/>
                    <a:pt x="182" y="250"/>
                  </a:cubicBezTo>
                  <a:cubicBezTo>
                    <a:pt x="187" y="249"/>
                    <a:pt x="193" y="257"/>
                    <a:pt x="190" y="259"/>
                  </a:cubicBezTo>
                  <a:cubicBezTo>
                    <a:pt x="188" y="262"/>
                    <a:pt x="189" y="268"/>
                    <a:pt x="188" y="271"/>
                  </a:cubicBezTo>
                  <a:cubicBezTo>
                    <a:pt x="188" y="274"/>
                    <a:pt x="181" y="271"/>
                    <a:pt x="177" y="272"/>
                  </a:cubicBezTo>
                  <a:cubicBezTo>
                    <a:pt x="173" y="272"/>
                    <a:pt x="171" y="273"/>
                    <a:pt x="171" y="278"/>
                  </a:cubicBezTo>
                  <a:cubicBezTo>
                    <a:pt x="171" y="282"/>
                    <a:pt x="164" y="285"/>
                    <a:pt x="163" y="290"/>
                  </a:cubicBezTo>
                  <a:cubicBezTo>
                    <a:pt x="163" y="296"/>
                    <a:pt x="168" y="295"/>
                    <a:pt x="172" y="298"/>
                  </a:cubicBezTo>
                  <a:cubicBezTo>
                    <a:pt x="175" y="300"/>
                    <a:pt x="166" y="302"/>
                    <a:pt x="165" y="305"/>
                  </a:cubicBezTo>
                  <a:cubicBezTo>
                    <a:pt x="165" y="309"/>
                    <a:pt x="174" y="316"/>
                    <a:pt x="177" y="318"/>
                  </a:cubicBezTo>
                  <a:cubicBezTo>
                    <a:pt x="180" y="320"/>
                    <a:pt x="177" y="328"/>
                    <a:pt x="179" y="332"/>
                  </a:cubicBezTo>
                  <a:cubicBezTo>
                    <a:pt x="180" y="337"/>
                    <a:pt x="184" y="331"/>
                    <a:pt x="184" y="337"/>
                  </a:cubicBezTo>
                  <a:cubicBezTo>
                    <a:pt x="183" y="343"/>
                    <a:pt x="188" y="342"/>
                    <a:pt x="188" y="346"/>
                  </a:cubicBezTo>
                  <a:cubicBezTo>
                    <a:pt x="188" y="349"/>
                    <a:pt x="196" y="348"/>
                    <a:pt x="195" y="353"/>
                  </a:cubicBezTo>
                  <a:cubicBezTo>
                    <a:pt x="193" y="358"/>
                    <a:pt x="197" y="361"/>
                    <a:pt x="199" y="363"/>
                  </a:cubicBezTo>
                  <a:cubicBezTo>
                    <a:pt x="200" y="366"/>
                    <a:pt x="207" y="370"/>
                    <a:pt x="208" y="374"/>
                  </a:cubicBezTo>
                  <a:cubicBezTo>
                    <a:pt x="210" y="377"/>
                    <a:pt x="213" y="381"/>
                    <a:pt x="218" y="380"/>
                  </a:cubicBezTo>
                  <a:cubicBezTo>
                    <a:pt x="223" y="379"/>
                    <a:pt x="223" y="383"/>
                    <a:pt x="226" y="383"/>
                  </a:cubicBezTo>
                  <a:cubicBezTo>
                    <a:pt x="230" y="382"/>
                    <a:pt x="236" y="384"/>
                    <a:pt x="237" y="387"/>
                  </a:cubicBezTo>
                  <a:cubicBezTo>
                    <a:pt x="238" y="390"/>
                    <a:pt x="248" y="392"/>
                    <a:pt x="252" y="393"/>
                  </a:cubicBezTo>
                  <a:cubicBezTo>
                    <a:pt x="255" y="393"/>
                    <a:pt x="255" y="388"/>
                    <a:pt x="258" y="386"/>
                  </a:cubicBezTo>
                  <a:cubicBezTo>
                    <a:pt x="261" y="385"/>
                    <a:pt x="260" y="373"/>
                    <a:pt x="262" y="373"/>
                  </a:cubicBezTo>
                  <a:cubicBezTo>
                    <a:pt x="265" y="372"/>
                    <a:pt x="264" y="360"/>
                    <a:pt x="261" y="359"/>
                  </a:cubicBezTo>
                  <a:cubicBezTo>
                    <a:pt x="259" y="358"/>
                    <a:pt x="260" y="354"/>
                    <a:pt x="266" y="355"/>
                  </a:cubicBezTo>
                  <a:cubicBezTo>
                    <a:pt x="272" y="356"/>
                    <a:pt x="270" y="350"/>
                    <a:pt x="272" y="349"/>
                  </a:cubicBezTo>
                  <a:cubicBezTo>
                    <a:pt x="275" y="348"/>
                    <a:pt x="274" y="343"/>
                    <a:pt x="276" y="342"/>
                  </a:cubicBezTo>
                  <a:cubicBezTo>
                    <a:pt x="278" y="342"/>
                    <a:pt x="278" y="338"/>
                    <a:pt x="276" y="336"/>
                  </a:cubicBezTo>
                  <a:cubicBezTo>
                    <a:pt x="275" y="334"/>
                    <a:pt x="276" y="333"/>
                    <a:pt x="279" y="332"/>
                  </a:cubicBezTo>
                  <a:cubicBezTo>
                    <a:pt x="282" y="332"/>
                    <a:pt x="282" y="327"/>
                    <a:pt x="278" y="326"/>
                  </a:cubicBezTo>
                  <a:cubicBezTo>
                    <a:pt x="274" y="324"/>
                    <a:pt x="275" y="320"/>
                    <a:pt x="279" y="323"/>
                  </a:cubicBezTo>
                  <a:cubicBezTo>
                    <a:pt x="283" y="325"/>
                    <a:pt x="286" y="323"/>
                    <a:pt x="284" y="320"/>
                  </a:cubicBezTo>
                  <a:cubicBezTo>
                    <a:pt x="281" y="317"/>
                    <a:pt x="287" y="316"/>
                    <a:pt x="292" y="315"/>
                  </a:cubicBezTo>
                  <a:cubicBezTo>
                    <a:pt x="297" y="315"/>
                    <a:pt x="300" y="312"/>
                    <a:pt x="299" y="308"/>
                  </a:cubicBezTo>
                  <a:cubicBezTo>
                    <a:pt x="298" y="304"/>
                    <a:pt x="305" y="304"/>
                    <a:pt x="303" y="308"/>
                  </a:cubicBezTo>
                  <a:cubicBezTo>
                    <a:pt x="302" y="311"/>
                    <a:pt x="303" y="315"/>
                    <a:pt x="305" y="312"/>
                  </a:cubicBezTo>
                  <a:cubicBezTo>
                    <a:pt x="308" y="310"/>
                    <a:pt x="312" y="311"/>
                    <a:pt x="321" y="309"/>
                  </a:cubicBezTo>
                  <a:cubicBezTo>
                    <a:pt x="330" y="306"/>
                    <a:pt x="338" y="299"/>
                    <a:pt x="340" y="292"/>
                  </a:cubicBezTo>
                  <a:cubicBezTo>
                    <a:pt x="342" y="286"/>
                    <a:pt x="352" y="286"/>
                    <a:pt x="351" y="282"/>
                  </a:cubicBezTo>
                  <a:cubicBezTo>
                    <a:pt x="350" y="277"/>
                    <a:pt x="353" y="275"/>
                    <a:pt x="359" y="278"/>
                  </a:cubicBezTo>
                  <a:cubicBezTo>
                    <a:pt x="365" y="281"/>
                    <a:pt x="360" y="276"/>
                    <a:pt x="367" y="276"/>
                  </a:cubicBezTo>
                  <a:cubicBezTo>
                    <a:pt x="374" y="276"/>
                    <a:pt x="373" y="274"/>
                    <a:pt x="380" y="274"/>
                  </a:cubicBezTo>
                  <a:cubicBezTo>
                    <a:pt x="387" y="273"/>
                    <a:pt x="405" y="270"/>
                    <a:pt x="411" y="265"/>
                  </a:cubicBezTo>
                  <a:cubicBezTo>
                    <a:pt x="417" y="260"/>
                    <a:pt x="430" y="256"/>
                    <a:pt x="435" y="253"/>
                  </a:cubicBezTo>
                  <a:cubicBezTo>
                    <a:pt x="440" y="249"/>
                    <a:pt x="442" y="246"/>
                    <a:pt x="438" y="248"/>
                  </a:cubicBezTo>
                  <a:cubicBezTo>
                    <a:pt x="435" y="250"/>
                    <a:pt x="428" y="250"/>
                    <a:pt x="423" y="249"/>
                  </a:cubicBezTo>
                  <a:cubicBezTo>
                    <a:pt x="418" y="248"/>
                    <a:pt x="410" y="243"/>
                    <a:pt x="404" y="247"/>
                  </a:cubicBezTo>
                  <a:cubicBezTo>
                    <a:pt x="398" y="250"/>
                    <a:pt x="402" y="242"/>
                    <a:pt x="407" y="241"/>
                  </a:cubicBezTo>
                  <a:cubicBezTo>
                    <a:pt x="411" y="240"/>
                    <a:pt x="409" y="238"/>
                    <a:pt x="408" y="233"/>
                  </a:cubicBezTo>
                  <a:cubicBezTo>
                    <a:pt x="407" y="228"/>
                    <a:pt x="416" y="231"/>
                    <a:pt x="420" y="237"/>
                  </a:cubicBezTo>
                  <a:cubicBezTo>
                    <a:pt x="424" y="243"/>
                    <a:pt x="432" y="245"/>
                    <a:pt x="439" y="243"/>
                  </a:cubicBezTo>
                  <a:cubicBezTo>
                    <a:pt x="446" y="241"/>
                    <a:pt x="439" y="236"/>
                    <a:pt x="442" y="232"/>
                  </a:cubicBezTo>
                  <a:cubicBezTo>
                    <a:pt x="445" y="228"/>
                    <a:pt x="421" y="216"/>
                    <a:pt x="420" y="212"/>
                  </a:cubicBezTo>
                  <a:cubicBezTo>
                    <a:pt x="419" y="208"/>
                    <a:pt x="426" y="211"/>
                    <a:pt x="433" y="214"/>
                  </a:cubicBezTo>
                  <a:cubicBezTo>
                    <a:pt x="439" y="216"/>
                    <a:pt x="441" y="208"/>
                    <a:pt x="441" y="205"/>
                  </a:cubicBezTo>
                  <a:cubicBezTo>
                    <a:pt x="441" y="201"/>
                    <a:pt x="426" y="201"/>
                    <a:pt x="420" y="205"/>
                  </a:cubicBezTo>
                  <a:cubicBezTo>
                    <a:pt x="414" y="208"/>
                    <a:pt x="408" y="200"/>
                    <a:pt x="416" y="199"/>
                  </a:cubicBezTo>
                  <a:cubicBezTo>
                    <a:pt x="425" y="198"/>
                    <a:pt x="417" y="194"/>
                    <a:pt x="420" y="192"/>
                  </a:cubicBezTo>
                  <a:cubicBezTo>
                    <a:pt x="422" y="189"/>
                    <a:pt x="433" y="199"/>
                    <a:pt x="439" y="197"/>
                  </a:cubicBezTo>
                  <a:cubicBezTo>
                    <a:pt x="444" y="196"/>
                    <a:pt x="448" y="198"/>
                    <a:pt x="453" y="194"/>
                  </a:cubicBezTo>
                  <a:cubicBezTo>
                    <a:pt x="458" y="190"/>
                    <a:pt x="444" y="187"/>
                    <a:pt x="442" y="183"/>
                  </a:cubicBezTo>
                  <a:cubicBezTo>
                    <a:pt x="439" y="180"/>
                    <a:pt x="456" y="181"/>
                    <a:pt x="461" y="181"/>
                  </a:cubicBezTo>
                  <a:cubicBezTo>
                    <a:pt x="466" y="182"/>
                    <a:pt x="467" y="174"/>
                    <a:pt x="463" y="176"/>
                  </a:cubicBezTo>
                  <a:cubicBezTo>
                    <a:pt x="459" y="177"/>
                    <a:pt x="444" y="171"/>
                    <a:pt x="448" y="166"/>
                  </a:cubicBezTo>
                  <a:cubicBezTo>
                    <a:pt x="451" y="161"/>
                    <a:pt x="456" y="167"/>
                    <a:pt x="462" y="163"/>
                  </a:cubicBezTo>
                  <a:cubicBezTo>
                    <a:pt x="469" y="160"/>
                    <a:pt x="463" y="148"/>
                    <a:pt x="458" y="148"/>
                  </a:cubicBezTo>
                  <a:cubicBezTo>
                    <a:pt x="454" y="148"/>
                    <a:pt x="443" y="146"/>
                    <a:pt x="443" y="144"/>
                  </a:cubicBezTo>
                  <a:cubicBezTo>
                    <a:pt x="443" y="142"/>
                    <a:pt x="434" y="140"/>
                    <a:pt x="437" y="137"/>
                  </a:cubicBezTo>
                  <a:cubicBezTo>
                    <a:pt x="439" y="135"/>
                    <a:pt x="443" y="140"/>
                    <a:pt x="449" y="136"/>
                  </a:cubicBezTo>
                  <a:cubicBezTo>
                    <a:pt x="454" y="131"/>
                    <a:pt x="467" y="137"/>
                    <a:pt x="472" y="136"/>
                  </a:cubicBezTo>
                  <a:cubicBezTo>
                    <a:pt x="477" y="135"/>
                    <a:pt x="470" y="125"/>
                    <a:pt x="467" y="127"/>
                  </a:cubicBezTo>
                  <a:cubicBezTo>
                    <a:pt x="464" y="128"/>
                    <a:pt x="453" y="129"/>
                    <a:pt x="452" y="124"/>
                  </a:cubicBezTo>
                  <a:cubicBezTo>
                    <a:pt x="452" y="118"/>
                    <a:pt x="462" y="124"/>
                    <a:pt x="464" y="121"/>
                  </a:cubicBezTo>
                  <a:cubicBezTo>
                    <a:pt x="466" y="118"/>
                    <a:pt x="449" y="112"/>
                    <a:pt x="447" y="117"/>
                  </a:cubicBezTo>
                  <a:cubicBezTo>
                    <a:pt x="444" y="123"/>
                    <a:pt x="435" y="121"/>
                    <a:pt x="440" y="118"/>
                  </a:cubicBezTo>
                  <a:cubicBezTo>
                    <a:pt x="445" y="115"/>
                    <a:pt x="446" y="106"/>
                    <a:pt x="445" y="102"/>
                  </a:cubicBezTo>
                  <a:cubicBezTo>
                    <a:pt x="445" y="97"/>
                    <a:pt x="463" y="97"/>
                    <a:pt x="460" y="90"/>
                  </a:cubicBezTo>
                  <a:cubicBezTo>
                    <a:pt x="458" y="83"/>
                    <a:pt x="469" y="81"/>
                    <a:pt x="475" y="81"/>
                  </a:cubicBezTo>
                  <a:cubicBezTo>
                    <a:pt x="481" y="81"/>
                    <a:pt x="474" y="74"/>
                    <a:pt x="469" y="75"/>
                  </a:cubicBezTo>
                  <a:cubicBezTo>
                    <a:pt x="463" y="75"/>
                    <a:pt x="457" y="82"/>
                    <a:pt x="455" y="79"/>
                  </a:cubicBezTo>
                  <a:cubicBezTo>
                    <a:pt x="452" y="77"/>
                    <a:pt x="461" y="72"/>
                    <a:pt x="466" y="72"/>
                  </a:cubicBezTo>
                  <a:cubicBezTo>
                    <a:pt x="471" y="72"/>
                    <a:pt x="484" y="72"/>
                    <a:pt x="488" y="69"/>
                  </a:cubicBezTo>
                  <a:cubicBezTo>
                    <a:pt x="492" y="66"/>
                    <a:pt x="480" y="64"/>
                    <a:pt x="472" y="65"/>
                  </a:cubicBezTo>
                  <a:cubicBezTo>
                    <a:pt x="464" y="66"/>
                    <a:pt x="464" y="63"/>
                    <a:pt x="476" y="62"/>
                  </a:cubicBezTo>
                  <a:cubicBezTo>
                    <a:pt x="488" y="62"/>
                    <a:pt x="486" y="60"/>
                    <a:pt x="495" y="59"/>
                  </a:cubicBezTo>
                  <a:cubicBezTo>
                    <a:pt x="504" y="58"/>
                    <a:pt x="501" y="54"/>
                    <a:pt x="506" y="54"/>
                  </a:cubicBezTo>
                  <a:cubicBezTo>
                    <a:pt x="512" y="53"/>
                    <a:pt x="525" y="48"/>
                    <a:pt x="525" y="45"/>
                  </a:cubicBezTo>
                  <a:cubicBezTo>
                    <a:pt x="525" y="42"/>
                    <a:pt x="505" y="36"/>
                    <a:pt x="496" y="36"/>
                  </a:cubicBezTo>
                  <a:moveTo>
                    <a:pt x="180" y="258"/>
                  </a:moveTo>
                  <a:cubicBezTo>
                    <a:pt x="180" y="254"/>
                    <a:pt x="175" y="256"/>
                    <a:pt x="173" y="251"/>
                  </a:cubicBezTo>
                  <a:cubicBezTo>
                    <a:pt x="170" y="246"/>
                    <a:pt x="157" y="244"/>
                    <a:pt x="156" y="248"/>
                  </a:cubicBezTo>
                  <a:cubicBezTo>
                    <a:pt x="156" y="250"/>
                    <a:pt x="151" y="252"/>
                    <a:pt x="155" y="256"/>
                  </a:cubicBezTo>
                  <a:cubicBezTo>
                    <a:pt x="158" y="259"/>
                    <a:pt x="160" y="258"/>
                    <a:pt x="164" y="261"/>
                  </a:cubicBezTo>
                  <a:cubicBezTo>
                    <a:pt x="168" y="265"/>
                    <a:pt x="179" y="262"/>
                    <a:pt x="180" y="258"/>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9" name="Freeform 254"/>
            <p:cNvSpPr>
              <a:spLocks noEditPoints="1"/>
            </p:cNvSpPr>
            <p:nvPr/>
          </p:nvSpPr>
          <p:spPr bwMode="auto">
            <a:xfrm>
              <a:off x="3044547" y="3091784"/>
              <a:ext cx="1649489" cy="1175549"/>
            </a:xfrm>
            <a:custGeom>
              <a:avLst/>
              <a:gdLst>
                <a:gd name="T0" fmla="*/ 157 w 765"/>
                <a:gd name="T1" fmla="*/ 520 h 590"/>
                <a:gd name="T2" fmla="*/ 144 w 765"/>
                <a:gd name="T3" fmla="*/ 173 h 590"/>
                <a:gd name="T4" fmla="*/ 295 w 765"/>
                <a:gd name="T5" fmla="*/ 192 h 590"/>
                <a:gd name="T6" fmla="*/ 196 w 765"/>
                <a:gd name="T7" fmla="*/ 205 h 590"/>
                <a:gd name="T8" fmla="*/ 294 w 765"/>
                <a:gd name="T9" fmla="*/ 255 h 590"/>
                <a:gd name="T10" fmla="*/ 181 w 765"/>
                <a:gd name="T11" fmla="*/ 148 h 590"/>
                <a:gd name="T12" fmla="*/ 159 w 765"/>
                <a:gd name="T13" fmla="*/ 141 h 590"/>
                <a:gd name="T14" fmla="*/ 281 w 765"/>
                <a:gd name="T15" fmla="*/ 162 h 590"/>
                <a:gd name="T16" fmla="*/ 227 w 765"/>
                <a:gd name="T17" fmla="*/ 110 h 590"/>
                <a:gd name="T18" fmla="*/ 315 w 765"/>
                <a:gd name="T19" fmla="*/ 91 h 590"/>
                <a:gd name="T20" fmla="*/ 317 w 765"/>
                <a:gd name="T21" fmla="*/ 123 h 590"/>
                <a:gd name="T22" fmla="*/ 320 w 765"/>
                <a:gd name="T23" fmla="*/ 141 h 590"/>
                <a:gd name="T24" fmla="*/ 414 w 765"/>
                <a:gd name="T25" fmla="*/ 112 h 590"/>
                <a:gd name="T26" fmla="*/ 375 w 765"/>
                <a:gd name="T27" fmla="*/ 177 h 590"/>
                <a:gd name="T28" fmla="*/ 523 w 765"/>
                <a:gd name="T29" fmla="*/ 168 h 590"/>
                <a:gd name="T30" fmla="*/ 442 w 765"/>
                <a:gd name="T31" fmla="*/ 115 h 590"/>
                <a:gd name="T32" fmla="*/ 455 w 765"/>
                <a:gd name="T33" fmla="*/ 64 h 590"/>
                <a:gd name="T34" fmla="*/ 447 w 765"/>
                <a:gd name="T35" fmla="*/ 51 h 590"/>
                <a:gd name="T36" fmla="*/ 483 w 765"/>
                <a:gd name="T37" fmla="*/ 92 h 590"/>
                <a:gd name="T38" fmla="*/ 532 w 765"/>
                <a:gd name="T39" fmla="*/ 137 h 590"/>
                <a:gd name="T40" fmla="*/ 606 w 765"/>
                <a:gd name="T41" fmla="*/ 66 h 590"/>
                <a:gd name="T42" fmla="*/ 579 w 765"/>
                <a:gd name="T43" fmla="*/ 7 h 590"/>
                <a:gd name="T44" fmla="*/ 433 w 765"/>
                <a:gd name="T45" fmla="*/ 35 h 590"/>
                <a:gd name="T46" fmla="*/ 476 w 765"/>
                <a:gd name="T47" fmla="*/ 336 h 590"/>
                <a:gd name="T48" fmla="*/ 630 w 765"/>
                <a:gd name="T49" fmla="*/ 259 h 590"/>
                <a:gd name="T50" fmla="*/ 568 w 765"/>
                <a:gd name="T51" fmla="*/ 208 h 590"/>
                <a:gd name="T52" fmla="*/ 476 w 765"/>
                <a:gd name="T53" fmla="*/ 191 h 590"/>
                <a:gd name="T54" fmla="*/ 537 w 765"/>
                <a:gd name="T55" fmla="*/ 235 h 590"/>
                <a:gd name="T56" fmla="*/ 561 w 765"/>
                <a:gd name="T57" fmla="*/ 312 h 590"/>
                <a:gd name="T58" fmla="*/ 647 w 765"/>
                <a:gd name="T59" fmla="*/ 319 h 590"/>
                <a:gd name="T60" fmla="*/ 520 w 765"/>
                <a:gd name="T61" fmla="*/ 184 h 590"/>
                <a:gd name="T62" fmla="*/ 734 w 765"/>
                <a:gd name="T63" fmla="*/ 489 h 590"/>
                <a:gd name="T64" fmla="*/ 84 w 765"/>
                <a:gd name="T65" fmla="*/ 479 h 590"/>
                <a:gd name="T66" fmla="*/ 625 w 765"/>
                <a:gd name="T67" fmla="*/ 523 h 590"/>
                <a:gd name="T68" fmla="*/ 734 w 765"/>
                <a:gd name="T69" fmla="*/ 464 h 590"/>
                <a:gd name="T70" fmla="*/ 682 w 765"/>
                <a:gd name="T71" fmla="*/ 427 h 590"/>
                <a:gd name="T72" fmla="*/ 643 w 765"/>
                <a:gd name="T73" fmla="*/ 402 h 590"/>
                <a:gd name="T74" fmla="*/ 581 w 765"/>
                <a:gd name="T75" fmla="*/ 353 h 590"/>
                <a:gd name="T76" fmla="*/ 554 w 765"/>
                <a:gd name="T77" fmla="*/ 414 h 590"/>
                <a:gd name="T78" fmla="*/ 507 w 765"/>
                <a:gd name="T79" fmla="*/ 471 h 590"/>
                <a:gd name="T80" fmla="*/ 410 w 765"/>
                <a:gd name="T81" fmla="*/ 400 h 590"/>
                <a:gd name="T82" fmla="*/ 441 w 765"/>
                <a:gd name="T83" fmla="*/ 328 h 590"/>
                <a:gd name="T84" fmla="*/ 494 w 765"/>
                <a:gd name="T85" fmla="*/ 295 h 590"/>
                <a:gd name="T86" fmla="*/ 485 w 765"/>
                <a:gd name="T87" fmla="*/ 259 h 590"/>
                <a:gd name="T88" fmla="*/ 442 w 765"/>
                <a:gd name="T89" fmla="*/ 262 h 590"/>
                <a:gd name="T90" fmla="*/ 409 w 765"/>
                <a:gd name="T91" fmla="*/ 207 h 590"/>
                <a:gd name="T92" fmla="*/ 395 w 765"/>
                <a:gd name="T93" fmla="*/ 223 h 590"/>
                <a:gd name="T94" fmla="*/ 387 w 765"/>
                <a:gd name="T95" fmla="*/ 277 h 590"/>
                <a:gd name="T96" fmla="*/ 375 w 765"/>
                <a:gd name="T97" fmla="*/ 266 h 590"/>
                <a:gd name="T98" fmla="*/ 304 w 765"/>
                <a:gd name="T99" fmla="*/ 265 h 590"/>
                <a:gd name="T100" fmla="*/ 204 w 765"/>
                <a:gd name="T101" fmla="*/ 259 h 590"/>
                <a:gd name="T102" fmla="*/ 74 w 765"/>
                <a:gd name="T103" fmla="*/ 260 h 590"/>
                <a:gd name="T104" fmla="*/ 36 w 765"/>
                <a:gd name="T105" fmla="*/ 260 h 590"/>
                <a:gd name="T106" fmla="*/ 97 w 765"/>
                <a:gd name="T107" fmla="*/ 448 h 590"/>
                <a:gd name="T108" fmla="*/ 138 w 765"/>
                <a:gd name="T109" fmla="*/ 501 h 590"/>
                <a:gd name="T110" fmla="*/ 475 w 765"/>
                <a:gd name="T111" fmla="*/ 525 h 590"/>
                <a:gd name="T112" fmla="*/ 534 w 765"/>
                <a:gd name="T113" fmla="*/ 583 h 590"/>
                <a:gd name="T114" fmla="*/ 659 w 765"/>
                <a:gd name="T115" fmla="*/ 550 h 590"/>
                <a:gd name="T116" fmla="*/ 185 w 765"/>
                <a:gd name="T117" fmla="*/ 310 h 590"/>
                <a:gd name="T118" fmla="*/ 184 w 765"/>
                <a:gd name="T119" fmla="*/ 299 h 590"/>
                <a:gd name="T120" fmla="*/ 383 w 765"/>
                <a:gd name="T121" fmla="*/ 50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65" h="590">
                  <a:moveTo>
                    <a:pt x="151" y="517"/>
                  </a:moveTo>
                  <a:cubicBezTo>
                    <a:pt x="149" y="514"/>
                    <a:pt x="142" y="515"/>
                    <a:pt x="141" y="512"/>
                  </a:cubicBezTo>
                  <a:cubicBezTo>
                    <a:pt x="140" y="510"/>
                    <a:pt x="134" y="501"/>
                    <a:pt x="131" y="501"/>
                  </a:cubicBezTo>
                  <a:cubicBezTo>
                    <a:pt x="128" y="501"/>
                    <a:pt x="124" y="502"/>
                    <a:pt x="120" y="499"/>
                  </a:cubicBezTo>
                  <a:cubicBezTo>
                    <a:pt x="116" y="496"/>
                    <a:pt x="114" y="496"/>
                    <a:pt x="111" y="497"/>
                  </a:cubicBezTo>
                  <a:cubicBezTo>
                    <a:pt x="108" y="499"/>
                    <a:pt x="114" y="499"/>
                    <a:pt x="114" y="501"/>
                  </a:cubicBezTo>
                  <a:cubicBezTo>
                    <a:pt x="113" y="503"/>
                    <a:pt x="115" y="504"/>
                    <a:pt x="118" y="504"/>
                  </a:cubicBezTo>
                  <a:cubicBezTo>
                    <a:pt x="120" y="504"/>
                    <a:pt x="121" y="508"/>
                    <a:pt x="124" y="509"/>
                  </a:cubicBezTo>
                  <a:cubicBezTo>
                    <a:pt x="126" y="509"/>
                    <a:pt x="127" y="512"/>
                    <a:pt x="129" y="512"/>
                  </a:cubicBezTo>
                  <a:cubicBezTo>
                    <a:pt x="132" y="512"/>
                    <a:pt x="133" y="515"/>
                    <a:pt x="134" y="517"/>
                  </a:cubicBezTo>
                  <a:cubicBezTo>
                    <a:pt x="135" y="519"/>
                    <a:pt x="138" y="517"/>
                    <a:pt x="138" y="519"/>
                  </a:cubicBezTo>
                  <a:cubicBezTo>
                    <a:pt x="138" y="521"/>
                    <a:pt x="141" y="522"/>
                    <a:pt x="142" y="524"/>
                  </a:cubicBezTo>
                  <a:cubicBezTo>
                    <a:pt x="147" y="525"/>
                    <a:pt x="152" y="525"/>
                    <a:pt x="156" y="524"/>
                  </a:cubicBezTo>
                  <a:cubicBezTo>
                    <a:pt x="156" y="523"/>
                    <a:pt x="156" y="521"/>
                    <a:pt x="157" y="520"/>
                  </a:cubicBezTo>
                  <a:cubicBezTo>
                    <a:pt x="158" y="518"/>
                    <a:pt x="154" y="520"/>
                    <a:pt x="151" y="517"/>
                  </a:cubicBezTo>
                  <a:moveTo>
                    <a:pt x="145" y="214"/>
                  </a:moveTo>
                  <a:cubicBezTo>
                    <a:pt x="152" y="216"/>
                    <a:pt x="152" y="228"/>
                    <a:pt x="157" y="228"/>
                  </a:cubicBezTo>
                  <a:cubicBezTo>
                    <a:pt x="160" y="228"/>
                    <a:pt x="158" y="224"/>
                    <a:pt x="163" y="224"/>
                  </a:cubicBezTo>
                  <a:cubicBezTo>
                    <a:pt x="168" y="224"/>
                    <a:pt x="166" y="222"/>
                    <a:pt x="171" y="222"/>
                  </a:cubicBezTo>
                  <a:cubicBezTo>
                    <a:pt x="176" y="222"/>
                    <a:pt x="179" y="221"/>
                    <a:pt x="179" y="216"/>
                  </a:cubicBezTo>
                  <a:cubicBezTo>
                    <a:pt x="179" y="210"/>
                    <a:pt x="183" y="208"/>
                    <a:pt x="187" y="207"/>
                  </a:cubicBezTo>
                  <a:cubicBezTo>
                    <a:pt x="192" y="206"/>
                    <a:pt x="188" y="200"/>
                    <a:pt x="194" y="199"/>
                  </a:cubicBezTo>
                  <a:cubicBezTo>
                    <a:pt x="201" y="197"/>
                    <a:pt x="219" y="190"/>
                    <a:pt x="222" y="187"/>
                  </a:cubicBezTo>
                  <a:cubicBezTo>
                    <a:pt x="225" y="185"/>
                    <a:pt x="218" y="182"/>
                    <a:pt x="211" y="178"/>
                  </a:cubicBezTo>
                  <a:cubicBezTo>
                    <a:pt x="204" y="174"/>
                    <a:pt x="199" y="173"/>
                    <a:pt x="193" y="176"/>
                  </a:cubicBezTo>
                  <a:cubicBezTo>
                    <a:pt x="188" y="179"/>
                    <a:pt x="192" y="172"/>
                    <a:pt x="188" y="174"/>
                  </a:cubicBezTo>
                  <a:cubicBezTo>
                    <a:pt x="184" y="176"/>
                    <a:pt x="173" y="171"/>
                    <a:pt x="171" y="169"/>
                  </a:cubicBezTo>
                  <a:cubicBezTo>
                    <a:pt x="169" y="167"/>
                    <a:pt x="149" y="173"/>
                    <a:pt x="144" y="173"/>
                  </a:cubicBezTo>
                  <a:cubicBezTo>
                    <a:pt x="139" y="173"/>
                    <a:pt x="144" y="179"/>
                    <a:pt x="148" y="181"/>
                  </a:cubicBezTo>
                  <a:cubicBezTo>
                    <a:pt x="151" y="184"/>
                    <a:pt x="139" y="192"/>
                    <a:pt x="142" y="194"/>
                  </a:cubicBezTo>
                  <a:cubicBezTo>
                    <a:pt x="144" y="196"/>
                    <a:pt x="139" y="201"/>
                    <a:pt x="134" y="207"/>
                  </a:cubicBezTo>
                  <a:cubicBezTo>
                    <a:pt x="129" y="213"/>
                    <a:pt x="138" y="213"/>
                    <a:pt x="145" y="214"/>
                  </a:cubicBezTo>
                  <a:moveTo>
                    <a:pt x="335" y="246"/>
                  </a:moveTo>
                  <a:cubicBezTo>
                    <a:pt x="337" y="243"/>
                    <a:pt x="347" y="251"/>
                    <a:pt x="347" y="245"/>
                  </a:cubicBezTo>
                  <a:cubicBezTo>
                    <a:pt x="348" y="240"/>
                    <a:pt x="337" y="237"/>
                    <a:pt x="332" y="234"/>
                  </a:cubicBezTo>
                  <a:cubicBezTo>
                    <a:pt x="328" y="231"/>
                    <a:pt x="326" y="232"/>
                    <a:pt x="318" y="227"/>
                  </a:cubicBezTo>
                  <a:cubicBezTo>
                    <a:pt x="311" y="222"/>
                    <a:pt x="320" y="219"/>
                    <a:pt x="315" y="215"/>
                  </a:cubicBezTo>
                  <a:cubicBezTo>
                    <a:pt x="310" y="211"/>
                    <a:pt x="308" y="199"/>
                    <a:pt x="312" y="195"/>
                  </a:cubicBezTo>
                  <a:cubicBezTo>
                    <a:pt x="315" y="192"/>
                    <a:pt x="319" y="186"/>
                    <a:pt x="313" y="183"/>
                  </a:cubicBezTo>
                  <a:cubicBezTo>
                    <a:pt x="306" y="181"/>
                    <a:pt x="295" y="185"/>
                    <a:pt x="296" y="187"/>
                  </a:cubicBezTo>
                  <a:cubicBezTo>
                    <a:pt x="297" y="189"/>
                    <a:pt x="307" y="194"/>
                    <a:pt x="307" y="196"/>
                  </a:cubicBezTo>
                  <a:cubicBezTo>
                    <a:pt x="307" y="198"/>
                    <a:pt x="298" y="190"/>
                    <a:pt x="295" y="192"/>
                  </a:cubicBezTo>
                  <a:cubicBezTo>
                    <a:pt x="292" y="193"/>
                    <a:pt x="288" y="188"/>
                    <a:pt x="286" y="192"/>
                  </a:cubicBezTo>
                  <a:cubicBezTo>
                    <a:pt x="283" y="195"/>
                    <a:pt x="289" y="209"/>
                    <a:pt x="291" y="213"/>
                  </a:cubicBezTo>
                  <a:cubicBezTo>
                    <a:pt x="294" y="216"/>
                    <a:pt x="289" y="216"/>
                    <a:pt x="286" y="217"/>
                  </a:cubicBezTo>
                  <a:cubicBezTo>
                    <a:pt x="283" y="218"/>
                    <a:pt x="283" y="206"/>
                    <a:pt x="280" y="202"/>
                  </a:cubicBezTo>
                  <a:cubicBezTo>
                    <a:pt x="276" y="198"/>
                    <a:pt x="264" y="193"/>
                    <a:pt x="264" y="196"/>
                  </a:cubicBezTo>
                  <a:cubicBezTo>
                    <a:pt x="263" y="199"/>
                    <a:pt x="271" y="199"/>
                    <a:pt x="270" y="203"/>
                  </a:cubicBezTo>
                  <a:cubicBezTo>
                    <a:pt x="269" y="208"/>
                    <a:pt x="264" y="201"/>
                    <a:pt x="260" y="204"/>
                  </a:cubicBezTo>
                  <a:cubicBezTo>
                    <a:pt x="256" y="208"/>
                    <a:pt x="257" y="205"/>
                    <a:pt x="257" y="202"/>
                  </a:cubicBezTo>
                  <a:cubicBezTo>
                    <a:pt x="258" y="198"/>
                    <a:pt x="251" y="195"/>
                    <a:pt x="244" y="195"/>
                  </a:cubicBezTo>
                  <a:cubicBezTo>
                    <a:pt x="236" y="196"/>
                    <a:pt x="240" y="201"/>
                    <a:pt x="238" y="203"/>
                  </a:cubicBezTo>
                  <a:cubicBezTo>
                    <a:pt x="236" y="205"/>
                    <a:pt x="224" y="202"/>
                    <a:pt x="232" y="201"/>
                  </a:cubicBezTo>
                  <a:cubicBezTo>
                    <a:pt x="239" y="199"/>
                    <a:pt x="236" y="195"/>
                    <a:pt x="233" y="191"/>
                  </a:cubicBezTo>
                  <a:cubicBezTo>
                    <a:pt x="230" y="187"/>
                    <a:pt x="223" y="192"/>
                    <a:pt x="211" y="196"/>
                  </a:cubicBezTo>
                  <a:cubicBezTo>
                    <a:pt x="200" y="200"/>
                    <a:pt x="194" y="205"/>
                    <a:pt x="196" y="205"/>
                  </a:cubicBezTo>
                  <a:cubicBezTo>
                    <a:pt x="197" y="205"/>
                    <a:pt x="198" y="207"/>
                    <a:pt x="193" y="211"/>
                  </a:cubicBezTo>
                  <a:cubicBezTo>
                    <a:pt x="188" y="215"/>
                    <a:pt x="193" y="218"/>
                    <a:pt x="197" y="218"/>
                  </a:cubicBezTo>
                  <a:cubicBezTo>
                    <a:pt x="201" y="218"/>
                    <a:pt x="198" y="222"/>
                    <a:pt x="201" y="222"/>
                  </a:cubicBezTo>
                  <a:cubicBezTo>
                    <a:pt x="203" y="223"/>
                    <a:pt x="217" y="217"/>
                    <a:pt x="221" y="220"/>
                  </a:cubicBezTo>
                  <a:cubicBezTo>
                    <a:pt x="225" y="222"/>
                    <a:pt x="198" y="224"/>
                    <a:pt x="198" y="229"/>
                  </a:cubicBezTo>
                  <a:cubicBezTo>
                    <a:pt x="198" y="233"/>
                    <a:pt x="213" y="236"/>
                    <a:pt x="224" y="234"/>
                  </a:cubicBezTo>
                  <a:cubicBezTo>
                    <a:pt x="234" y="232"/>
                    <a:pt x="253" y="235"/>
                    <a:pt x="253" y="238"/>
                  </a:cubicBezTo>
                  <a:cubicBezTo>
                    <a:pt x="253" y="241"/>
                    <a:pt x="240" y="240"/>
                    <a:pt x="231" y="240"/>
                  </a:cubicBezTo>
                  <a:cubicBezTo>
                    <a:pt x="221" y="239"/>
                    <a:pt x="205" y="242"/>
                    <a:pt x="206" y="245"/>
                  </a:cubicBezTo>
                  <a:cubicBezTo>
                    <a:pt x="206" y="249"/>
                    <a:pt x="208" y="249"/>
                    <a:pt x="217" y="253"/>
                  </a:cubicBezTo>
                  <a:cubicBezTo>
                    <a:pt x="227" y="258"/>
                    <a:pt x="238" y="251"/>
                    <a:pt x="237" y="257"/>
                  </a:cubicBezTo>
                  <a:cubicBezTo>
                    <a:pt x="237" y="264"/>
                    <a:pt x="243" y="265"/>
                    <a:pt x="256" y="266"/>
                  </a:cubicBezTo>
                  <a:cubicBezTo>
                    <a:pt x="269" y="266"/>
                    <a:pt x="275" y="260"/>
                    <a:pt x="282" y="260"/>
                  </a:cubicBezTo>
                  <a:cubicBezTo>
                    <a:pt x="288" y="260"/>
                    <a:pt x="291" y="259"/>
                    <a:pt x="294" y="255"/>
                  </a:cubicBezTo>
                  <a:cubicBezTo>
                    <a:pt x="297" y="250"/>
                    <a:pt x="300" y="253"/>
                    <a:pt x="301" y="255"/>
                  </a:cubicBezTo>
                  <a:cubicBezTo>
                    <a:pt x="302" y="257"/>
                    <a:pt x="310" y="257"/>
                    <a:pt x="312" y="259"/>
                  </a:cubicBezTo>
                  <a:cubicBezTo>
                    <a:pt x="317" y="264"/>
                    <a:pt x="333" y="262"/>
                    <a:pt x="339" y="259"/>
                  </a:cubicBezTo>
                  <a:cubicBezTo>
                    <a:pt x="345" y="256"/>
                    <a:pt x="336" y="248"/>
                    <a:pt x="333" y="252"/>
                  </a:cubicBezTo>
                  <a:cubicBezTo>
                    <a:pt x="330" y="256"/>
                    <a:pt x="328" y="253"/>
                    <a:pt x="327" y="251"/>
                  </a:cubicBezTo>
                  <a:cubicBezTo>
                    <a:pt x="326" y="249"/>
                    <a:pt x="333" y="248"/>
                    <a:pt x="335" y="246"/>
                  </a:cubicBezTo>
                  <a:moveTo>
                    <a:pt x="190" y="152"/>
                  </a:moveTo>
                  <a:cubicBezTo>
                    <a:pt x="197" y="153"/>
                    <a:pt x="204" y="147"/>
                    <a:pt x="204" y="143"/>
                  </a:cubicBezTo>
                  <a:cubicBezTo>
                    <a:pt x="203" y="140"/>
                    <a:pt x="187" y="152"/>
                    <a:pt x="190" y="152"/>
                  </a:cubicBezTo>
                  <a:moveTo>
                    <a:pt x="159" y="141"/>
                  </a:moveTo>
                  <a:cubicBezTo>
                    <a:pt x="161" y="142"/>
                    <a:pt x="159" y="148"/>
                    <a:pt x="162" y="146"/>
                  </a:cubicBezTo>
                  <a:cubicBezTo>
                    <a:pt x="165" y="145"/>
                    <a:pt x="166" y="144"/>
                    <a:pt x="168" y="145"/>
                  </a:cubicBezTo>
                  <a:cubicBezTo>
                    <a:pt x="172" y="146"/>
                    <a:pt x="173" y="143"/>
                    <a:pt x="175" y="141"/>
                  </a:cubicBezTo>
                  <a:cubicBezTo>
                    <a:pt x="177" y="139"/>
                    <a:pt x="176" y="148"/>
                    <a:pt x="181" y="148"/>
                  </a:cubicBezTo>
                  <a:cubicBezTo>
                    <a:pt x="185" y="148"/>
                    <a:pt x="184" y="139"/>
                    <a:pt x="188" y="141"/>
                  </a:cubicBezTo>
                  <a:cubicBezTo>
                    <a:pt x="192" y="144"/>
                    <a:pt x="193" y="140"/>
                    <a:pt x="194" y="137"/>
                  </a:cubicBezTo>
                  <a:cubicBezTo>
                    <a:pt x="195" y="135"/>
                    <a:pt x="195" y="130"/>
                    <a:pt x="199" y="129"/>
                  </a:cubicBezTo>
                  <a:cubicBezTo>
                    <a:pt x="203" y="129"/>
                    <a:pt x="200" y="134"/>
                    <a:pt x="201" y="137"/>
                  </a:cubicBezTo>
                  <a:cubicBezTo>
                    <a:pt x="204" y="142"/>
                    <a:pt x="209" y="137"/>
                    <a:pt x="209" y="135"/>
                  </a:cubicBezTo>
                  <a:cubicBezTo>
                    <a:pt x="210" y="133"/>
                    <a:pt x="217" y="134"/>
                    <a:pt x="216" y="132"/>
                  </a:cubicBezTo>
                  <a:cubicBezTo>
                    <a:pt x="216" y="129"/>
                    <a:pt x="218" y="128"/>
                    <a:pt x="216" y="125"/>
                  </a:cubicBezTo>
                  <a:cubicBezTo>
                    <a:pt x="214" y="122"/>
                    <a:pt x="219" y="123"/>
                    <a:pt x="222" y="121"/>
                  </a:cubicBezTo>
                  <a:cubicBezTo>
                    <a:pt x="224" y="118"/>
                    <a:pt x="219" y="120"/>
                    <a:pt x="215" y="117"/>
                  </a:cubicBezTo>
                  <a:cubicBezTo>
                    <a:pt x="211" y="113"/>
                    <a:pt x="209" y="118"/>
                    <a:pt x="209" y="120"/>
                  </a:cubicBezTo>
                  <a:cubicBezTo>
                    <a:pt x="209" y="123"/>
                    <a:pt x="202" y="121"/>
                    <a:pt x="198" y="119"/>
                  </a:cubicBezTo>
                  <a:cubicBezTo>
                    <a:pt x="194" y="118"/>
                    <a:pt x="188" y="124"/>
                    <a:pt x="182" y="127"/>
                  </a:cubicBezTo>
                  <a:cubicBezTo>
                    <a:pt x="176" y="130"/>
                    <a:pt x="176" y="136"/>
                    <a:pt x="170" y="135"/>
                  </a:cubicBezTo>
                  <a:cubicBezTo>
                    <a:pt x="165" y="135"/>
                    <a:pt x="156" y="140"/>
                    <a:pt x="159" y="141"/>
                  </a:cubicBezTo>
                  <a:moveTo>
                    <a:pt x="218" y="139"/>
                  </a:moveTo>
                  <a:cubicBezTo>
                    <a:pt x="213" y="140"/>
                    <a:pt x="213" y="145"/>
                    <a:pt x="219" y="145"/>
                  </a:cubicBezTo>
                  <a:cubicBezTo>
                    <a:pt x="225" y="145"/>
                    <a:pt x="227" y="147"/>
                    <a:pt x="219" y="147"/>
                  </a:cubicBezTo>
                  <a:cubicBezTo>
                    <a:pt x="210" y="146"/>
                    <a:pt x="206" y="154"/>
                    <a:pt x="212" y="152"/>
                  </a:cubicBezTo>
                  <a:cubicBezTo>
                    <a:pt x="218" y="151"/>
                    <a:pt x="225" y="151"/>
                    <a:pt x="221" y="152"/>
                  </a:cubicBezTo>
                  <a:cubicBezTo>
                    <a:pt x="216" y="154"/>
                    <a:pt x="204" y="155"/>
                    <a:pt x="206" y="157"/>
                  </a:cubicBezTo>
                  <a:cubicBezTo>
                    <a:pt x="207" y="159"/>
                    <a:pt x="212" y="158"/>
                    <a:pt x="217" y="160"/>
                  </a:cubicBezTo>
                  <a:cubicBezTo>
                    <a:pt x="222" y="162"/>
                    <a:pt x="225" y="163"/>
                    <a:pt x="228" y="159"/>
                  </a:cubicBezTo>
                  <a:cubicBezTo>
                    <a:pt x="232" y="155"/>
                    <a:pt x="237" y="151"/>
                    <a:pt x="235" y="157"/>
                  </a:cubicBezTo>
                  <a:cubicBezTo>
                    <a:pt x="233" y="162"/>
                    <a:pt x="241" y="158"/>
                    <a:pt x="252" y="158"/>
                  </a:cubicBezTo>
                  <a:cubicBezTo>
                    <a:pt x="262" y="157"/>
                    <a:pt x="250" y="164"/>
                    <a:pt x="239" y="165"/>
                  </a:cubicBezTo>
                  <a:cubicBezTo>
                    <a:pt x="228" y="165"/>
                    <a:pt x="230" y="171"/>
                    <a:pt x="239" y="173"/>
                  </a:cubicBezTo>
                  <a:cubicBezTo>
                    <a:pt x="247" y="174"/>
                    <a:pt x="265" y="167"/>
                    <a:pt x="269" y="163"/>
                  </a:cubicBezTo>
                  <a:cubicBezTo>
                    <a:pt x="273" y="159"/>
                    <a:pt x="277" y="165"/>
                    <a:pt x="281" y="162"/>
                  </a:cubicBezTo>
                  <a:cubicBezTo>
                    <a:pt x="286" y="159"/>
                    <a:pt x="294" y="163"/>
                    <a:pt x="301" y="161"/>
                  </a:cubicBezTo>
                  <a:cubicBezTo>
                    <a:pt x="308" y="160"/>
                    <a:pt x="309" y="146"/>
                    <a:pt x="304" y="144"/>
                  </a:cubicBezTo>
                  <a:cubicBezTo>
                    <a:pt x="299" y="141"/>
                    <a:pt x="299" y="146"/>
                    <a:pt x="294" y="147"/>
                  </a:cubicBezTo>
                  <a:cubicBezTo>
                    <a:pt x="290" y="148"/>
                    <a:pt x="288" y="142"/>
                    <a:pt x="284" y="139"/>
                  </a:cubicBezTo>
                  <a:cubicBezTo>
                    <a:pt x="281" y="136"/>
                    <a:pt x="283" y="129"/>
                    <a:pt x="278" y="130"/>
                  </a:cubicBezTo>
                  <a:cubicBezTo>
                    <a:pt x="273" y="131"/>
                    <a:pt x="263" y="139"/>
                    <a:pt x="269" y="139"/>
                  </a:cubicBezTo>
                  <a:cubicBezTo>
                    <a:pt x="276" y="140"/>
                    <a:pt x="273" y="144"/>
                    <a:pt x="270" y="145"/>
                  </a:cubicBezTo>
                  <a:cubicBezTo>
                    <a:pt x="267" y="147"/>
                    <a:pt x="278" y="149"/>
                    <a:pt x="276" y="152"/>
                  </a:cubicBezTo>
                  <a:cubicBezTo>
                    <a:pt x="275" y="154"/>
                    <a:pt x="257" y="152"/>
                    <a:pt x="257" y="148"/>
                  </a:cubicBezTo>
                  <a:cubicBezTo>
                    <a:pt x="256" y="144"/>
                    <a:pt x="242" y="137"/>
                    <a:pt x="236" y="139"/>
                  </a:cubicBezTo>
                  <a:cubicBezTo>
                    <a:pt x="231" y="141"/>
                    <a:pt x="233" y="134"/>
                    <a:pt x="227" y="134"/>
                  </a:cubicBezTo>
                  <a:cubicBezTo>
                    <a:pt x="222" y="134"/>
                    <a:pt x="224" y="139"/>
                    <a:pt x="218" y="139"/>
                  </a:cubicBezTo>
                  <a:moveTo>
                    <a:pt x="238" y="112"/>
                  </a:moveTo>
                  <a:cubicBezTo>
                    <a:pt x="240" y="107"/>
                    <a:pt x="225" y="108"/>
                    <a:pt x="227" y="110"/>
                  </a:cubicBezTo>
                  <a:cubicBezTo>
                    <a:pt x="229" y="113"/>
                    <a:pt x="236" y="117"/>
                    <a:pt x="238" y="112"/>
                  </a:cubicBezTo>
                  <a:moveTo>
                    <a:pt x="270" y="110"/>
                  </a:moveTo>
                  <a:cubicBezTo>
                    <a:pt x="275" y="109"/>
                    <a:pt x="272" y="106"/>
                    <a:pt x="264" y="107"/>
                  </a:cubicBezTo>
                  <a:cubicBezTo>
                    <a:pt x="256" y="108"/>
                    <a:pt x="243" y="108"/>
                    <a:pt x="243" y="113"/>
                  </a:cubicBezTo>
                  <a:cubicBezTo>
                    <a:pt x="243" y="118"/>
                    <a:pt x="245" y="120"/>
                    <a:pt x="254" y="121"/>
                  </a:cubicBezTo>
                  <a:cubicBezTo>
                    <a:pt x="263" y="122"/>
                    <a:pt x="270" y="113"/>
                    <a:pt x="266" y="113"/>
                  </a:cubicBezTo>
                  <a:cubicBezTo>
                    <a:pt x="262" y="113"/>
                    <a:pt x="265" y="111"/>
                    <a:pt x="270" y="110"/>
                  </a:cubicBezTo>
                  <a:moveTo>
                    <a:pt x="251" y="103"/>
                  </a:moveTo>
                  <a:cubicBezTo>
                    <a:pt x="255" y="104"/>
                    <a:pt x="259" y="99"/>
                    <a:pt x="261" y="102"/>
                  </a:cubicBezTo>
                  <a:cubicBezTo>
                    <a:pt x="264" y="104"/>
                    <a:pt x="276" y="106"/>
                    <a:pt x="276" y="100"/>
                  </a:cubicBezTo>
                  <a:cubicBezTo>
                    <a:pt x="276" y="94"/>
                    <a:pt x="261" y="93"/>
                    <a:pt x="257" y="95"/>
                  </a:cubicBezTo>
                  <a:cubicBezTo>
                    <a:pt x="253" y="97"/>
                    <a:pt x="236" y="98"/>
                    <a:pt x="241" y="102"/>
                  </a:cubicBezTo>
                  <a:cubicBezTo>
                    <a:pt x="244" y="104"/>
                    <a:pt x="247" y="101"/>
                    <a:pt x="251" y="103"/>
                  </a:cubicBezTo>
                  <a:moveTo>
                    <a:pt x="315" y="91"/>
                  </a:moveTo>
                  <a:cubicBezTo>
                    <a:pt x="319" y="88"/>
                    <a:pt x="328" y="93"/>
                    <a:pt x="326" y="96"/>
                  </a:cubicBezTo>
                  <a:cubicBezTo>
                    <a:pt x="324" y="100"/>
                    <a:pt x="311" y="96"/>
                    <a:pt x="312" y="99"/>
                  </a:cubicBezTo>
                  <a:cubicBezTo>
                    <a:pt x="313" y="100"/>
                    <a:pt x="314" y="104"/>
                    <a:pt x="323" y="102"/>
                  </a:cubicBezTo>
                  <a:cubicBezTo>
                    <a:pt x="332" y="99"/>
                    <a:pt x="340" y="101"/>
                    <a:pt x="346" y="106"/>
                  </a:cubicBezTo>
                  <a:cubicBezTo>
                    <a:pt x="352" y="111"/>
                    <a:pt x="358" y="113"/>
                    <a:pt x="362" y="108"/>
                  </a:cubicBezTo>
                  <a:cubicBezTo>
                    <a:pt x="366" y="103"/>
                    <a:pt x="357" y="102"/>
                    <a:pt x="359" y="98"/>
                  </a:cubicBezTo>
                  <a:cubicBezTo>
                    <a:pt x="361" y="94"/>
                    <a:pt x="353" y="92"/>
                    <a:pt x="348" y="92"/>
                  </a:cubicBezTo>
                  <a:cubicBezTo>
                    <a:pt x="344" y="92"/>
                    <a:pt x="343" y="85"/>
                    <a:pt x="339" y="86"/>
                  </a:cubicBezTo>
                  <a:cubicBezTo>
                    <a:pt x="336" y="88"/>
                    <a:pt x="334" y="90"/>
                    <a:pt x="334" y="85"/>
                  </a:cubicBezTo>
                  <a:cubicBezTo>
                    <a:pt x="334" y="80"/>
                    <a:pt x="314" y="80"/>
                    <a:pt x="309" y="82"/>
                  </a:cubicBezTo>
                  <a:cubicBezTo>
                    <a:pt x="304" y="84"/>
                    <a:pt x="310" y="94"/>
                    <a:pt x="315" y="91"/>
                  </a:cubicBezTo>
                  <a:moveTo>
                    <a:pt x="317" y="123"/>
                  </a:moveTo>
                  <a:cubicBezTo>
                    <a:pt x="320" y="119"/>
                    <a:pt x="305" y="107"/>
                    <a:pt x="304" y="113"/>
                  </a:cubicBezTo>
                  <a:cubicBezTo>
                    <a:pt x="304" y="118"/>
                    <a:pt x="314" y="127"/>
                    <a:pt x="317" y="123"/>
                  </a:cubicBezTo>
                  <a:moveTo>
                    <a:pt x="367" y="73"/>
                  </a:moveTo>
                  <a:cubicBezTo>
                    <a:pt x="369" y="69"/>
                    <a:pt x="351" y="65"/>
                    <a:pt x="355" y="69"/>
                  </a:cubicBezTo>
                  <a:cubicBezTo>
                    <a:pt x="358" y="71"/>
                    <a:pt x="364" y="78"/>
                    <a:pt x="367" y="73"/>
                  </a:cubicBezTo>
                  <a:moveTo>
                    <a:pt x="324" y="160"/>
                  </a:moveTo>
                  <a:cubicBezTo>
                    <a:pt x="326" y="157"/>
                    <a:pt x="318" y="150"/>
                    <a:pt x="316" y="155"/>
                  </a:cubicBezTo>
                  <a:cubicBezTo>
                    <a:pt x="313" y="161"/>
                    <a:pt x="321" y="163"/>
                    <a:pt x="324" y="160"/>
                  </a:cubicBezTo>
                  <a:moveTo>
                    <a:pt x="367" y="133"/>
                  </a:moveTo>
                  <a:cubicBezTo>
                    <a:pt x="366" y="137"/>
                    <a:pt x="358" y="132"/>
                    <a:pt x="351" y="129"/>
                  </a:cubicBezTo>
                  <a:cubicBezTo>
                    <a:pt x="344" y="127"/>
                    <a:pt x="348" y="135"/>
                    <a:pt x="353" y="139"/>
                  </a:cubicBezTo>
                  <a:cubicBezTo>
                    <a:pt x="359" y="144"/>
                    <a:pt x="351" y="142"/>
                    <a:pt x="344" y="137"/>
                  </a:cubicBezTo>
                  <a:cubicBezTo>
                    <a:pt x="336" y="132"/>
                    <a:pt x="337" y="140"/>
                    <a:pt x="340" y="143"/>
                  </a:cubicBezTo>
                  <a:cubicBezTo>
                    <a:pt x="344" y="145"/>
                    <a:pt x="340" y="149"/>
                    <a:pt x="335" y="143"/>
                  </a:cubicBezTo>
                  <a:cubicBezTo>
                    <a:pt x="331" y="137"/>
                    <a:pt x="328" y="131"/>
                    <a:pt x="321" y="130"/>
                  </a:cubicBezTo>
                  <a:cubicBezTo>
                    <a:pt x="314" y="130"/>
                    <a:pt x="317" y="137"/>
                    <a:pt x="320" y="141"/>
                  </a:cubicBezTo>
                  <a:cubicBezTo>
                    <a:pt x="324" y="146"/>
                    <a:pt x="328" y="147"/>
                    <a:pt x="334" y="150"/>
                  </a:cubicBezTo>
                  <a:cubicBezTo>
                    <a:pt x="340" y="154"/>
                    <a:pt x="350" y="149"/>
                    <a:pt x="354" y="150"/>
                  </a:cubicBezTo>
                  <a:cubicBezTo>
                    <a:pt x="359" y="151"/>
                    <a:pt x="349" y="157"/>
                    <a:pt x="352" y="161"/>
                  </a:cubicBezTo>
                  <a:cubicBezTo>
                    <a:pt x="355" y="165"/>
                    <a:pt x="364" y="162"/>
                    <a:pt x="370" y="161"/>
                  </a:cubicBezTo>
                  <a:cubicBezTo>
                    <a:pt x="377" y="161"/>
                    <a:pt x="374" y="157"/>
                    <a:pt x="377" y="155"/>
                  </a:cubicBezTo>
                  <a:cubicBezTo>
                    <a:pt x="381" y="152"/>
                    <a:pt x="374" y="152"/>
                    <a:pt x="377" y="146"/>
                  </a:cubicBezTo>
                  <a:cubicBezTo>
                    <a:pt x="380" y="139"/>
                    <a:pt x="367" y="129"/>
                    <a:pt x="367" y="133"/>
                  </a:cubicBezTo>
                  <a:moveTo>
                    <a:pt x="383" y="110"/>
                  </a:moveTo>
                  <a:cubicBezTo>
                    <a:pt x="388" y="110"/>
                    <a:pt x="393" y="110"/>
                    <a:pt x="398" y="108"/>
                  </a:cubicBezTo>
                  <a:cubicBezTo>
                    <a:pt x="403" y="106"/>
                    <a:pt x="395" y="106"/>
                    <a:pt x="399" y="101"/>
                  </a:cubicBezTo>
                  <a:cubicBezTo>
                    <a:pt x="402" y="97"/>
                    <a:pt x="390" y="96"/>
                    <a:pt x="390" y="98"/>
                  </a:cubicBezTo>
                  <a:cubicBezTo>
                    <a:pt x="389" y="99"/>
                    <a:pt x="374" y="89"/>
                    <a:pt x="372" y="92"/>
                  </a:cubicBezTo>
                  <a:cubicBezTo>
                    <a:pt x="369" y="96"/>
                    <a:pt x="377" y="110"/>
                    <a:pt x="383" y="110"/>
                  </a:cubicBezTo>
                  <a:moveTo>
                    <a:pt x="414" y="112"/>
                  </a:moveTo>
                  <a:cubicBezTo>
                    <a:pt x="413" y="110"/>
                    <a:pt x="384" y="114"/>
                    <a:pt x="388" y="117"/>
                  </a:cubicBezTo>
                  <a:cubicBezTo>
                    <a:pt x="396" y="123"/>
                    <a:pt x="414" y="115"/>
                    <a:pt x="414" y="112"/>
                  </a:cubicBezTo>
                  <a:moveTo>
                    <a:pt x="409" y="168"/>
                  </a:moveTo>
                  <a:cubicBezTo>
                    <a:pt x="416" y="168"/>
                    <a:pt x="413" y="159"/>
                    <a:pt x="405" y="153"/>
                  </a:cubicBezTo>
                  <a:cubicBezTo>
                    <a:pt x="398" y="148"/>
                    <a:pt x="380" y="160"/>
                    <a:pt x="383" y="162"/>
                  </a:cubicBezTo>
                  <a:cubicBezTo>
                    <a:pt x="387" y="165"/>
                    <a:pt x="403" y="168"/>
                    <a:pt x="409" y="168"/>
                  </a:cubicBezTo>
                  <a:moveTo>
                    <a:pt x="361" y="221"/>
                  </a:moveTo>
                  <a:cubicBezTo>
                    <a:pt x="369" y="227"/>
                    <a:pt x="366" y="217"/>
                    <a:pt x="376" y="217"/>
                  </a:cubicBezTo>
                  <a:cubicBezTo>
                    <a:pt x="385" y="217"/>
                    <a:pt x="386" y="202"/>
                    <a:pt x="387" y="196"/>
                  </a:cubicBezTo>
                  <a:cubicBezTo>
                    <a:pt x="389" y="190"/>
                    <a:pt x="380" y="191"/>
                    <a:pt x="382" y="195"/>
                  </a:cubicBezTo>
                  <a:cubicBezTo>
                    <a:pt x="384" y="199"/>
                    <a:pt x="382" y="203"/>
                    <a:pt x="381" y="198"/>
                  </a:cubicBezTo>
                  <a:cubicBezTo>
                    <a:pt x="380" y="193"/>
                    <a:pt x="373" y="198"/>
                    <a:pt x="370" y="194"/>
                  </a:cubicBezTo>
                  <a:cubicBezTo>
                    <a:pt x="368" y="190"/>
                    <a:pt x="379" y="190"/>
                    <a:pt x="381" y="185"/>
                  </a:cubicBezTo>
                  <a:cubicBezTo>
                    <a:pt x="384" y="180"/>
                    <a:pt x="372" y="181"/>
                    <a:pt x="375" y="177"/>
                  </a:cubicBezTo>
                  <a:cubicBezTo>
                    <a:pt x="378" y="173"/>
                    <a:pt x="358" y="177"/>
                    <a:pt x="364" y="180"/>
                  </a:cubicBezTo>
                  <a:cubicBezTo>
                    <a:pt x="370" y="182"/>
                    <a:pt x="364" y="185"/>
                    <a:pt x="359" y="181"/>
                  </a:cubicBezTo>
                  <a:cubicBezTo>
                    <a:pt x="354" y="177"/>
                    <a:pt x="339" y="184"/>
                    <a:pt x="344" y="188"/>
                  </a:cubicBezTo>
                  <a:cubicBezTo>
                    <a:pt x="348" y="192"/>
                    <a:pt x="361" y="186"/>
                    <a:pt x="354" y="196"/>
                  </a:cubicBezTo>
                  <a:cubicBezTo>
                    <a:pt x="347" y="206"/>
                    <a:pt x="344" y="193"/>
                    <a:pt x="337" y="194"/>
                  </a:cubicBezTo>
                  <a:cubicBezTo>
                    <a:pt x="330" y="195"/>
                    <a:pt x="333" y="204"/>
                    <a:pt x="343" y="207"/>
                  </a:cubicBezTo>
                  <a:cubicBezTo>
                    <a:pt x="353" y="210"/>
                    <a:pt x="352" y="216"/>
                    <a:pt x="361" y="221"/>
                  </a:cubicBezTo>
                  <a:moveTo>
                    <a:pt x="423" y="160"/>
                  </a:moveTo>
                  <a:cubicBezTo>
                    <a:pt x="425" y="168"/>
                    <a:pt x="428" y="163"/>
                    <a:pt x="433" y="166"/>
                  </a:cubicBezTo>
                  <a:cubicBezTo>
                    <a:pt x="437" y="169"/>
                    <a:pt x="443" y="171"/>
                    <a:pt x="447" y="168"/>
                  </a:cubicBezTo>
                  <a:cubicBezTo>
                    <a:pt x="450" y="165"/>
                    <a:pt x="452" y="162"/>
                    <a:pt x="453" y="165"/>
                  </a:cubicBezTo>
                  <a:cubicBezTo>
                    <a:pt x="455" y="169"/>
                    <a:pt x="463" y="170"/>
                    <a:pt x="481" y="170"/>
                  </a:cubicBezTo>
                  <a:cubicBezTo>
                    <a:pt x="500" y="171"/>
                    <a:pt x="495" y="163"/>
                    <a:pt x="500" y="166"/>
                  </a:cubicBezTo>
                  <a:cubicBezTo>
                    <a:pt x="506" y="169"/>
                    <a:pt x="518" y="169"/>
                    <a:pt x="523" y="168"/>
                  </a:cubicBezTo>
                  <a:cubicBezTo>
                    <a:pt x="529" y="166"/>
                    <a:pt x="531" y="158"/>
                    <a:pt x="531" y="154"/>
                  </a:cubicBezTo>
                  <a:cubicBezTo>
                    <a:pt x="530" y="150"/>
                    <a:pt x="490" y="146"/>
                    <a:pt x="482" y="150"/>
                  </a:cubicBezTo>
                  <a:cubicBezTo>
                    <a:pt x="475" y="155"/>
                    <a:pt x="464" y="149"/>
                    <a:pt x="458" y="152"/>
                  </a:cubicBezTo>
                  <a:cubicBezTo>
                    <a:pt x="452" y="155"/>
                    <a:pt x="454" y="148"/>
                    <a:pt x="444" y="147"/>
                  </a:cubicBezTo>
                  <a:cubicBezTo>
                    <a:pt x="434" y="147"/>
                    <a:pt x="445" y="142"/>
                    <a:pt x="447" y="139"/>
                  </a:cubicBezTo>
                  <a:cubicBezTo>
                    <a:pt x="449" y="137"/>
                    <a:pt x="431" y="131"/>
                    <a:pt x="424" y="133"/>
                  </a:cubicBezTo>
                  <a:cubicBezTo>
                    <a:pt x="417" y="134"/>
                    <a:pt x="412" y="130"/>
                    <a:pt x="406" y="127"/>
                  </a:cubicBezTo>
                  <a:cubicBezTo>
                    <a:pt x="399" y="124"/>
                    <a:pt x="380" y="125"/>
                    <a:pt x="384" y="130"/>
                  </a:cubicBezTo>
                  <a:cubicBezTo>
                    <a:pt x="387" y="134"/>
                    <a:pt x="409" y="142"/>
                    <a:pt x="411" y="138"/>
                  </a:cubicBezTo>
                  <a:cubicBezTo>
                    <a:pt x="413" y="134"/>
                    <a:pt x="419" y="143"/>
                    <a:pt x="422" y="147"/>
                  </a:cubicBezTo>
                  <a:cubicBezTo>
                    <a:pt x="426" y="151"/>
                    <a:pt x="420" y="153"/>
                    <a:pt x="423" y="160"/>
                  </a:cubicBezTo>
                  <a:moveTo>
                    <a:pt x="442" y="115"/>
                  </a:moveTo>
                  <a:cubicBezTo>
                    <a:pt x="435" y="112"/>
                    <a:pt x="427" y="119"/>
                    <a:pt x="434" y="122"/>
                  </a:cubicBezTo>
                  <a:cubicBezTo>
                    <a:pt x="440" y="124"/>
                    <a:pt x="449" y="119"/>
                    <a:pt x="442" y="115"/>
                  </a:cubicBezTo>
                  <a:moveTo>
                    <a:pt x="387" y="73"/>
                  </a:moveTo>
                  <a:cubicBezTo>
                    <a:pt x="393" y="76"/>
                    <a:pt x="390" y="79"/>
                    <a:pt x="396" y="82"/>
                  </a:cubicBezTo>
                  <a:cubicBezTo>
                    <a:pt x="402" y="85"/>
                    <a:pt x="419" y="78"/>
                    <a:pt x="421" y="83"/>
                  </a:cubicBezTo>
                  <a:cubicBezTo>
                    <a:pt x="422" y="87"/>
                    <a:pt x="403" y="87"/>
                    <a:pt x="406" y="90"/>
                  </a:cubicBezTo>
                  <a:cubicBezTo>
                    <a:pt x="408" y="93"/>
                    <a:pt x="419" y="97"/>
                    <a:pt x="418" y="99"/>
                  </a:cubicBezTo>
                  <a:cubicBezTo>
                    <a:pt x="416" y="101"/>
                    <a:pt x="436" y="108"/>
                    <a:pt x="438" y="105"/>
                  </a:cubicBezTo>
                  <a:cubicBezTo>
                    <a:pt x="440" y="102"/>
                    <a:pt x="445" y="102"/>
                    <a:pt x="450" y="104"/>
                  </a:cubicBezTo>
                  <a:cubicBezTo>
                    <a:pt x="455" y="106"/>
                    <a:pt x="455" y="93"/>
                    <a:pt x="459" y="95"/>
                  </a:cubicBezTo>
                  <a:cubicBezTo>
                    <a:pt x="462" y="97"/>
                    <a:pt x="462" y="90"/>
                    <a:pt x="468" y="88"/>
                  </a:cubicBezTo>
                  <a:cubicBezTo>
                    <a:pt x="473" y="85"/>
                    <a:pt x="482" y="85"/>
                    <a:pt x="482" y="83"/>
                  </a:cubicBezTo>
                  <a:cubicBezTo>
                    <a:pt x="482" y="81"/>
                    <a:pt x="481" y="78"/>
                    <a:pt x="474" y="79"/>
                  </a:cubicBezTo>
                  <a:cubicBezTo>
                    <a:pt x="467" y="80"/>
                    <a:pt x="462" y="77"/>
                    <a:pt x="465" y="73"/>
                  </a:cubicBezTo>
                  <a:cubicBezTo>
                    <a:pt x="468" y="69"/>
                    <a:pt x="458" y="68"/>
                    <a:pt x="462" y="65"/>
                  </a:cubicBezTo>
                  <a:cubicBezTo>
                    <a:pt x="465" y="62"/>
                    <a:pt x="454" y="59"/>
                    <a:pt x="455" y="64"/>
                  </a:cubicBezTo>
                  <a:cubicBezTo>
                    <a:pt x="457" y="68"/>
                    <a:pt x="449" y="64"/>
                    <a:pt x="447" y="60"/>
                  </a:cubicBezTo>
                  <a:cubicBezTo>
                    <a:pt x="446" y="56"/>
                    <a:pt x="431" y="54"/>
                    <a:pt x="420" y="45"/>
                  </a:cubicBezTo>
                  <a:cubicBezTo>
                    <a:pt x="410" y="36"/>
                    <a:pt x="399" y="42"/>
                    <a:pt x="406" y="43"/>
                  </a:cubicBezTo>
                  <a:cubicBezTo>
                    <a:pt x="412" y="44"/>
                    <a:pt x="411" y="47"/>
                    <a:pt x="406" y="47"/>
                  </a:cubicBezTo>
                  <a:cubicBezTo>
                    <a:pt x="401" y="46"/>
                    <a:pt x="393" y="47"/>
                    <a:pt x="401" y="50"/>
                  </a:cubicBezTo>
                  <a:cubicBezTo>
                    <a:pt x="409" y="53"/>
                    <a:pt x="400" y="54"/>
                    <a:pt x="393" y="54"/>
                  </a:cubicBezTo>
                  <a:cubicBezTo>
                    <a:pt x="387" y="54"/>
                    <a:pt x="387" y="63"/>
                    <a:pt x="395" y="64"/>
                  </a:cubicBezTo>
                  <a:cubicBezTo>
                    <a:pt x="403" y="65"/>
                    <a:pt x="397" y="70"/>
                    <a:pt x="390" y="68"/>
                  </a:cubicBezTo>
                  <a:cubicBezTo>
                    <a:pt x="383" y="66"/>
                    <a:pt x="381" y="70"/>
                    <a:pt x="387" y="73"/>
                  </a:cubicBezTo>
                  <a:moveTo>
                    <a:pt x="433" y="35"/>
                  </a:moveTo>
                  <a:cubicBezTo>
                    <a:pt x="439" y="32"/>
                    <a:pt x="443" y="34"/>
                    <a:pt x="438" y="36"/>
                  </a:cubicBezTo>
                  <a:cubicBezTo>
                    <a:pt x="434" y="38"/>
                    <a:pt x="435" y="40"/>
                    <a:pt x="442" y="40"/>
                  </a:cubicBezTo>
                  <a:cubicBezTo>
                    <a:pt x="448" y="39"/>
                    <a:pt x="439" y="42"/>
                    <a:pt x="439" y="45"/>
                  </a:cubicBezTo>
                  <a:cubicBezTo>
                    <a:pt x="439" y="49"/>
                    <a:pt x="447" y="47"/>
                    <a:pt x="447" y="51"/>
                  </a:cubicBezTo>
                  <a:cubicBezTo>
                    <a:pt x="447" y="54"/>
                    <a:pt x="464" y="56"/>
                    <a:pt x="469" y="51"/>
                  </a:cubicBezTo>
                  <a:cubicBezTo>
                    <a:pt x="474" y="47"/>
                    <a:pt x="472" y="53"/>
                    <a:pt x="471" y="56"/>
                  </a:cubicBezTo>
                  <a:cubicBezTo>
                    <a:pt x="471" y="59"/>
                    <a:pt x="495" y="61"/>
                    <a:pt x="496" y="58"/>
                  </a:cubicBezTo>
                  <a:cubicBezTo>
                    <a:pt x="497" y="54"/>
                    <a:pt x="500" y="55"/>
                    <a:pt x="505" y="56"/>
                  </a:cubicBezTo>
                  <a:cubicBezTo>
                    <a:pt x="510" y="58"/>
                    <a:pt x="532" y="52"/>
                    <a:pt x="532" y="48"/>
                  </a:cubicBezTo>
                  <a:cubicBezTo>
                    <a:pt x="533" y="43"/>
                    <a:pt x="540" y="50"/>
                    <a:pt x="532" y="55"/>
                  </a:cubicBezTo>
                  <a:cubicBezTo>
                    <a:pt x="525" y="60"/>
                    <a:pt x="511" y="59"/>
                    <a:pt x="504" y="61"/>
                  </a:cubicBezTo>
                  <a:cubicBezTo>
                    <a:pt x="498" y="63"/>
                    <a:pt x="508" y="67"/>
                    <a:pt x="515" y="72"/>
                  </a:cubicBezTo>
                  <a:cubicBezTo>
                    <a:pt x="521" y="77"/>
                    <a:pt x="507" y="75"/>
                    <a:pt x="500" y="68"/>
                  </a:cubicBezTo>
                  <a:cubicBezTo>
                    <a:pt x="494" y="62"/>
                    <a:pt x="481" y="62"/>
                    <a:pt x="473" y="62"/>
                  </a:cubicBezTo>
                  <a:cubicBezTo>
                    <a:pt x="466" y="62"/>
                    <a:pt x="468" y="76"/>
                    <a:pt x="474" y="76"/>
                  </a:cubicBezTo>
                  <a:cubicBezTo>
                    <a:pt x="479" y="76"/>
                    <a:pt x="484" y="78"/>
                    <a:pt x="490" y="86"/>
                  </a:cubicBezTo>
                  <a:cubicBezTo>
                    <a:pt x="495" y="94"/>
                    <a:pt x="507" y="93"/>
                    <a:pt x="507" y="96"/>
                  </a:cubicBezTo>
                  <a:cubicBezTo>
                    <a:pt x="507" y="100"/>
                    <a:pt x="492" y="93"/>
                    <a:pt x="483" y="92"/>
                  </a:cubicBezTo>
                  <a:cubicBezTo>
                    <a:pt x="475" y="90"/>
                    <a:pt x="462" y="96"/>
                    <a:pt x="461" y="102"/>
                  </a:cubicBezTo>
                  <a:cubicBezTo>
                    <a:pt x="461" y="108"/>
                    <a:pt x="473" y="107"/>
                    <a:pt x="482" y="102"/>
                  </a:cubicBezTo>
                  <a:cubicBezTo>
                    <a:pt x="490" y="97"/>
                    <a:pt x="484" y="104"/>
                    <a:pt x="480" y="107"/>
                  </a:cubicBezTo>
                  <a:cubicBezTo>
                    <a:pt x="476" y="111"/>
                    <a:pt x="490" y="114"/>
                    <a:pt x="490" y="119"/>
                  </a:cubicBezTo>
                  <a:cubicBezTo>
                    <a:pt x="490" y="123"/>
                    <a:pt x="479" y="122"/>
                    <a:pt x="478" y="118"/>
                  </a:cubicBezTo>
                  <a:cubicBezTo>
                    <a:pt x="477" y="113"/>
                    <a:pt x="473" y="109"/>
                    <a:pt x="463" y="110"/>
                  </a:cubicBezTo>
                  <a:cubicBezTo>
                    <a:pt x="454" y="111"/>
                    <a:pt x="456" y="118"/>
                    <a:pt x="462" y="118"/>
                  </a:cubicBezTo>
                  <a:cubicBezTo>
                    <a:pt x="468" y="119"/>
                    <a:pt x="469" y="124"/>
                    <a:pt x="462" y="124"/>
                  </a:cubicBezTo>
                  <a:cubicBezTo>
                    <a:pt x="455" y="124"/>
                    <a:pt x="440" y="128"/>
                    <a:pt x="444" y="133"/>
                  </a:cubicBezTo>
                  <a:cubicBezTo>
                    <a:pt x="450" y="137"/>
                    <a:pt x="469" y="133"/>
                    <a:pt x="473" y="136"/>
                  </a:cubicBezTo>
                  <a:cubicBezTo>
                    <a:pt x="476" y="139"/>
                    <a:pt x="486" y="140"/>
                    <a:pt x="488" y="136"/>
                  </a:cubicBezTo>
                  <a:cubicBezTo>
                    <a:pt x="490" y="133"/>
                    <a:pt x="498" y="134"/>
                    <a:pt x="505" y="134"/>
                  </a:cubicBezTo>
                  <a:cubicBezTo>
                    <a:pt x="513" y="134"/>
                    <a:pt x="515" y="136"/>
                    <a:pt x="518" y="139"/>
                  </a:cubicBezTo>
                  <a:cubicBezTo>
                    <a:pt x="522" y="142"/>
                    <a:pt x="528" y="141"/>
                    <a:pt x="532" y="137"/>
                  </a:cubicBezTo>
                  <a:cubicBezTo>
                    <a:pt x="536" y="134"/>
                    <a:pt x="536" y="134"/>
                    <a:pt x="542" y="134"/>
                  </a:cubicBezTo>
                  <a:cubicBezTo>
                    <a:pt x="547" y="134"/>
                    <a:pt x="548" y="131"/>
                    <a:pt x="545" y="127"/>
                  </a:cubicBezTo>
                  <a:cubicBezTo>
                    <a:pt x="543" y="123"/>
                    <a:pt x="536" y="130"/>
                    <a:pt x="535" y="127"/>
                  </a:cubicBezTo>
                  <a:cubicBezTo>
                    <a:pt x="534" y="123"/>
                    <a:pt x="528" y="122"/>
                    <a:pt x="517" y="123"/>
                  </a:cubicBezTo>
                  <a:cubicBezTo>
                    <a:pt x="507" y="125"/>
                    <a:pt x="511" y="117"/>
                    <a:pt x="518" y="118"/>
                  </a:cubicBezTo>
                  <a:cubicBezTo>
                    <a:pt x="524" y="120"/>
                    <a:pt x="533" y="120"/>
                    <a:pt x="540" y="118"/>
                  </a:cubicBezTo>
                  <a:cubicBezTo>
                    <a:pt x="547" y="116"/>
                    <a:pt x="542" y="112"/>
                    <a:pt x="542" y="109"/>
                  </a:cubicBezTo>
                  <a:cubicBezTo>
                    <a:pt x="542" y="106"/>
                    <a:pt x="551" y="108"/>
                    <a:pt x="558" y="108"/>
                  </a:cubicBezTo>
                  <a:cubicBezTo>
                    <a:pt x="564" y="108"/>
                    <a:pt x="574" y="97"/>
                    <a:pt x="575" y="91"/>
                  </a:cubicBezTo>
                  <a:cubicBezTo>
                    <a:pt x="575" y="84"/>
                    <a:pt x="559" y="86"/>
                    <a:pt x="552" y="86"/>
                  </a:cubicBezTo>
                  <a:cubicBezTo>
                    <a:pt x="544" y="86"/>
                    <a:pt x="557" y="80"/>
                    <a:pt x="571" y="81"/>
                  </a:cubicBezTo>
                  <a:cubicBezTo>
                    <a:pt x="586" y="82"/>
                    <a:pt x="579" y="75"/>
                    <a:pt x="582" y="73"/>
                  </a:cubicBezTo>
                  <a:cubicBezTo>
                    <a:pt x="585" y="70"/>
                    <a:pt x="591" y="75"/>
                    <a:pt x="599" y="74"/>
                  </a:cubicBezTo>
                  <a:cubicBezTo>
                    <a:pt x="606" y="72"/>
                    <a:pt x="601" y="66"/>
                    <a:pt x="606" y="66"/>
                  </a:cubicBezTo>
                  <a:cubicBezTo>
                    <a:pt x="609" y="66"/>
                    <a:pt x="617" y="61"/>
                    <a:pt x="633" y="52"/>
                  </a:cubicBezTo>
                  <a:cubicBezTo>
                    <a:pt x="649" y="43"/>
                    <a:pt x="661" y="45"/>
                    <a:pt x="661" y="40"/>
                  </a:cubicBezTo>
                  <a:cubicBezTo>
                    <a:pt x="662" y="35"/>
                    <a:pt x="640" y="40"/>
                    <a:pt x="636" y="38"/>
                  </a:cubicBezTo>
                  <a:cubicBezTo>
                    <a:pt x="632" y="37"/>
                    <a:pt x="652" y="33"/>
                    <a:pt x="656" y="34"/>
                  </a:cubicBezTo>
                  <a:cubicBezTo>
                    <a:pt x="661" y="35"/>
                    <a:pt x="667" y="34"/>
                    <a:pt x="682" y="26"/>
                  </a:cubicBezTo>
                  <a:cubicBezTo>
                    <a:pt x="698" y="19"/>
                    <a:pt x="691" y="17"/>
                    <a:pt x="685" y="18"/>
                  </a:cubicBezTo>
                  <a:cubicBezTo>
                    <a:pt x="678" y="19"/>
                    <a:pt x="671" y="17"/>
                    <a:pt x="671" y="13"/>
                  </a:cubicBezTo>
                  <a:cubicBezTo>
                    <a:pt x="672" y="8"/>
                    <a:pt x="662" y="12"/>
                    <a:pt x="661" y="10"/>
                  </a:cubicBezTo>
                  <a:cubicBezTo>
                    <a:pt x="661" y="8"/>
                    <a:pt x="652" y="9"/>
                    <a:pt x="642" y="13"/>
                  </a:cubicBezTo>
                  <a:cubicBezTo>
                    <a:pt x="632" y="16"/>
                    <a:pt x="641" y="9"/>
                    <a:pt x="645" y="7"/>
                  </a:cubicBezTo>
                  <a:cubicBezTo>
                    <a:pt x="650" y="6"/>
                    <a:pt x="620" y="7"/>
                    <a:pt x="615" y="4"/>
                  </a:cubicBezTo>
                  <a:cubicBezTo>
                    <a:pt x="610" y="0"/>
                    <a:pt x="605" y="10"/>
                    <a:pt x="600" y="5"/>
                  </a:cubicBezTo>
                  <a:cubicBezTo>
                    <a:pt x="596" y="0"/>
                    <a:pt x="584" y="4"/>
                    <a:pt x="585" y="8"/>
                  </a:cubicBezTo>
                  <a:cubicBezTo>
                    <a:pt x="587" y="11"/>
                    <a:pt x="583" y="11"/>
                    <a:pt x="579" y="7"/>
                  </a:cubicBezTo>
                  <a:cubicBezTo>
                    <a:pt x="574" y="3"/>
                    <a:pt x="566" y="8"/>
                    <a:pt x="558" y="6"/>
                  </a:cubicBezTo>
                  <a:cubicBezTo>
                    <a:pt x="550" y="5"/>
                    <a:pt x="553" y="13"/>
                    <a:pt x="544" y="9"/>
                  </a:cubicBezTo>
                  <a:cubicBezTo>
                    <a:pt x="535" y="5"/>
                    <a:pt x="526" y="7"/>
                    <a:pt x="529" y="8"/>
                  </a:cubicBezTo>
                  <a:cubicBezTo>
                    <a:pt x="531" y="10"/>
                    <a:pt x="528" y="12"/>
                    <a:pt x="524" y="11"/>
                  </a:cubicBezTo>
                  <a:cubicBezTo>
                    <a:pt x="520" y="10"/>
                    <a:pt x="517" y="11"/>
                    <a:pt x="519" y="15"/>
                  </a:cubicBezTo>
                  <a:cubicBezTo>
                    <a:pt x="521" y="19"/>
                    <a:pt x="505" y="14"/>
                    <a:pt x="505" y="18"/>
                  </a:cubicBezTo>
                  <a:cubicBezTo>
                    <a:pt x="505" y="22"/>
                    <a:pt x="499" y="24"/>
                    <a:pt x="494" y="21"/>
                  </a:cubicBezTo>
                  <a:cubicBezTo>
                    <a:pt x="490" y="17"/>
                    <a:pt x="475" y="16"/>
                    <a:pt x="479" y="19"/>
                  </a:cubicBezTo>
                  <a:cubicBezTo>
                    <a:pt x="484" y="22"/>
                    <a:pt x="467" y="21"/>
                    <a:pt x="471" y="24"/>
                  </a:cubicBezTo>
                  <a:cubicBezTo>
                    <a:pt x="476" y="27"/>
                    <a:pt x="465" y="30"/>
                    <a:pt x="465" y="28"/>
                  </a:cubicBezTo>
                  <a:cubicBezTo>
                    <a:pt x="465" y="26"/>
                    <a:pt x="456" y="23"/>
                    <a:pt x="452" y="26"/>
                  </a:cubicBezTo>
                  <a:cubicBezTo>
                    <a:pt x="448" y="30"/>
                    <a:pt x="447" y="34"/>
                    <a:pt x="445" y="32"/>
                  </a:cubicBezTo>
                  <a:cubicBezTo>
                    <a:pt x="443" y="29"/>
                    <a:pt x="435" y="30"/>
                    <a:pt x="427" y="33"/>
                  </a:cubicBezTo>
                  <a:cubicBezTo>
                    <a:pt x="419" y="36"/>
                    <a:pt x="428" y="38"/>
                    <a:pt x="433" y="35"/>
                  </a:cubicBezTo>
                  <a:moveTo>
                    <a:pt x="529" y="364"/>
                  </a:moveTo>
                  <a:cubicBezTo>
                    <a:pt x="532" y="363"/>
                    <a:pt x="537" y="354"/>
                    <a:pt x="530" y="354"/>
                  </a:cubicBezTo>
                  <a:cubicBezTo>
                    <a:pt x="524" y="355"/>
                    <a:pt x="525" y="364"/>
                    <a:pt x="529" y="364"/>
                  </a:cubicBezTo>
                  <a:moveTo>
                    <a:pt x="496" y="355"/>
                  </a:moveTo>
                  <a:cubicBezTo>
                    <a:pt x="502" y="359"/>
                    <a:pt x="511" y="349"/>
                    <a:pt x="510" y="346"/>
                  </a:cubicBezTo>
                  <a:cubicBezTo>
                    <a:pt x="510" y="343"/>
                    <a:pt x="488" y="351"/>
                    <a:pt x="496" y="355"/>
                  </a:cubicBezTo>
                  <a:moveTo>
                    <a:pt x="523" y="334"/>
                  </a:moveTo>
                  <a:cubicBezTo>
                    <a:pt x="524" y="331"/>
                    <a:pt x="511" y="329"/>
                    <a:pt x="511" y="325"/>
                  </a:cubicBezTo>
                  <a:cubicBezTo>
                    <a:pt x="512" y="321"/>
                    <a:pt x="499" y="317"/>
                    <a:pt x="495" y="315"/>
                  </a:cubicBezTo>
                  <a:cubicBezTo>
                    <a:pt x="491" y="313"/>
                    <a:pt x="484" y="312"/>
                    <a:pt x="484" y="307"/>
                  </a:cubicBezTo>
                  <a:cubicBezTo>
                    <a:pt x="484" y="302"/>
                    <a:pt x="475" y="306"/>
                    <a:pt x="475" y="313"/>
                  </a:cubicBezTo>
                  <a:cubicBezTo>
                    <a:pt x="474" y="320"/>
                    <a:pt x="470" y="318"/>
                    <a:pt x="472" y="324"/>
                  </a:cubicBezTo>
                  <a:cubicBezTo>
                    <a:pt x="474" y="331"/>
                    <a:pt x="464" y="332"/>
                    <a:pt x="465" y="336"/>
                  </a:cubicBezTo>
                  <a:cubicBezTo>
                    <a:pt x="466" y="339"/>
                    <a:pt x="471" y="336"/>
                    <a:pt x="476" y="336"/>
                  </a:cubicBezTo>
                  <a:cubicBezTo>
                    <a:pt x="480" y="336"/>
                    <a:pt x="474" y="342"/>
                    <a:pt x="480" y="342"/>
                  </a:cubicBezTo>
                  <a:cubicBezTo>
                    <a:pt x="485" y="343"/>
                    <a:pt x="493" y="337"/>
                    <a:pt x="495" y="334"/>
                  </a:cubicBezTo>
                  <a:cubicBezTo>
                    <a:pt x="497" y="331"/>
                    <a:pt x="500" y="330"/>
                    <a:pt x="506" y="334"/>
                  </a:cubicBezTo>
                  <a:cubicBezTo>
                    <a:pt x="511" y="338"/>
                    <a:pt x="522" y="338"/>
                    <a:pt x="523" y="334"/>
                  </a:cubicBezTo>
                  <a:moveTo>
                    <a:pt x="648" y="301"/>
                  </a:moveTo>
                  <a:cubicBezTo>
                    <a:pt x="652" y="301"/>
                    <a:pt x="653" y="307"/>
                    <a:pt x="660" y="313"/>
                  </a:cubicBezTo>
                  <a:cubicBezTo>
                    <a:pt x="668" y="319"/>
                    <a:pt x="668" y="315"/>
                    <a:pt x="669" y="311"/>
                  </a:cubicBezTo>
                  <a:cubicBezTo>
                    <a:pt x="671" y="307"/>
                    <a:pt x="679" y="310"/>
                    <a:pt x="678" y="306"/>
                  </a:cubicBezTo>
                  <a:cubicBezTo>
                    <a:pt x="678" y="302"/>
                    <a:pt x="685" y="297"/>
                    <a:pt x="689" y="295"/>
                  </a:cubicBezTo>
                  <a:cubicBezTo>
                    <a:pt x="694" y="293"/>
                    <a:pt x="685" y="288"/>
                    <a:pt x="679" y="289"/>
                  </a:cubicBezTo>
                  <a:cubicBezTo>
                    <a:pt x="673" y="289"/>
                    <a:pt x="672" y="285"/>
                    <a:pt x="672" y="282"/>
                  </a:cubicBezTo>
                  <a:cubicBezTo>
                    <a:pt x="672" y="280"/>
                    <a:pt x="661" y="273"/>
                    <a:pt x="657" y="274"/>
                  </a:cubicBezTo>
                  <a:cubicBezTo>
                    <a:pt x="653" y="275"/>
                    <a:pt x="647" y="269"/>
                    <a:pt x="642" y="269"/>
                  </a:cubicBezTo>
                  <a:cubicBezTo>
                    <a:pt x="637" y="268"/>
                    <a:pt x="630" y="265"/>
                    <a:pt x="630" y="259"/>
                  </a:cubicBezTo>
                  <a:cubicBezTo>
                    <a:pt x="631" y="254"/>
                    <a:pt x="640" y="261"/>
                    <a:pt x="642" y="257"/>
                  </a:cubicBezTo>
                  <a:cubicBezTo>
                    <a:pt x="644" y="253"/>
                    <a:pt x="633" y="255"/>
                    <a:pt x="632" y="252"/>
                  </a:cubicBezTo>
                  <a:cubicBezTo>
                    <a:pt x="632" y="249"/>
                    <a:pt x="635" y="250"/>
                    <a:pt x="637" y="248"/>
                  </a:cubicBezTo>
                  <a:cubicBezTo>
                    <a:pt x="639" y="246"/>
                    <a:pt x="635" y="242"/>
                    <a:pt x="633" y="241"/>
                  </a:cubicBezTo>
                  <a:cubicBezTo>
                    <a:pt x="630" y="239"/>
                    <a:pt x="629" y="244"/>
                    <a:pt x="626" y="244"/>
                  </a:cubicBezTo>
                  <a:cubicBezTo>
                    <a:pt x="624" y="244"/>
                    <a:pt x="626" y="240"/>
                    <a:pt x="628" y="237"/>
                  </a:cubicBezTo>
                  <a:cubicBezTo>
                    <a:pt x="630" y="234"/>
                    <a:pt x="619" y="231"/>
                    <a:pt x="615" y="233"/>
                  </a:cubicBezTo>
                  <a:cubicBezTo>
                    <a:pt x="610" y="234"/>
                    <a:pt x="609" y="232"/>
                    <a:pt x="609" y="229"/>
                  </a:cubicBezTo>
                  <a:cubicBezTo>
                    <a:pt x="609" y="225"/>
                    <a:pt x="601" y="229"/>
                    <a:pt x="598" y="231"/>
                  </a:cubicBezTo>
                  <a:cubicBezTo>
                    <a:pt x="594" y="233"/>
                    <a:pt x="591" y="229"/>
                    <a:pt x="594" y="228"/>
                  </a:cubicBezTo>
                  <a:cubicBezTo>
                    <a:pt x="598" y="228"/>
                    <a:pt x="603" y="225"/>
                    <a:pt x="602" y="221"/>
                  </a:cubicBezTo>
                  <a:cubicBezTo>
                    <a:pt x="601" y="218"/>
                    <a:pt x="591" y="217"/>
                    <a:pt x="589" y="222"/>
                  </a:cubicBezTo>
                  <a:cubicBezTo>
                    <a:pt x="587" y="226"/>
                    <a:pt x="579" y="217"/>
                    <a:pt x="579" y="214"/>
                  </a:cubicBezTo>
                  <a:cubicBezTo>
                    <a:pt x="579" y="210"/>
                    <a:pt x="567" y="213"/>
                    <a:pt x="568" y="208"/>
                  </a:cubicBezTo>
                  <a:cubicBezTo>
                    <a:pt x="570" y="202"/>
                    <a:pt x="554" y="200"/>
                    <a:pt x="550" y="200"/>
                  </a:cubicBezTo>
                  <a:cubicBezTo>
                    <a:pt x="546" y="200"/>
                    <a:pt x="540" y="204"/>
                    <a:pt x="540" y="208"/>
                  </a:cubicBezTo>
                  <a:cubicBezTo>
                    <a:pt x="541" y="211"/>
                    <a:pt x="536" y="210"/>
                    <a:pt x="535" y="206"/>
                  </a:cubicBezTo>
                  <a:cubicBezTo>
                    <a:pt x="534" y="201"/>
                    <a:pt x="524" y="210"/>
                    <a:pt x="521" y="210"/>
                  </a:cubicBezTo>
                  <a:cubicBezTo>
                    <a:pt x="518" y="210"/>
                    <a:pt x="523" y="199"/>
                    <a:pt x="521" y="196"/>
                  </a:cubicBezTo>
                  <a:cubicBezTo>
                    <a:pt x="520" y="192"/>
                    <a:pt x="518" y="191"/>
                    <a:pt x="515" y="185"/>
                  </a:cubicBezTo>
                  <a:cubicBezTo>
                    <a:pt x="513" y="180"/>
                    <a:pt x="502" y="182"/>
                    <a:pt x="498" y="185"/>
                  </a:cubicBezTo>
                  <a:cubicBezTo>
                    <a:pt x="495" y="189"/>
                    <a:pt x="486" y="187"/>
                    <a:pt x="480" y="193"/>
                  </a:cubicBezTo>
                  <a:cubicBezTo>
                    <a:pt x="475" y="198"/>
                    <a:pt x="481" y="203"/>
                    <a:pt x="483" y="205"/>
                  </a:cubicBezTo>
                  <a:cubicBezTo>
                    <a:pt x="485" y="207"/>
                    <a:pt x="475" y="210"/>
                    <a:pt x="478" y="213"/>
                  </a:cubicBezTo>
                  <a:cubicBezTo>
                    <a:pt x="482" y="216"/>
                    <a:pt x="487" y="215"/>
                    <a:pt x="487" y="220"/>
                  </a:cubicBezTo>
                  <a:cubicBezTo>
                    <a:pt x="488" y="225"/>
                    <a:pt x="475" y="218"/>
                    <a:pt x="473" y="214"/>
                  </a:cubicBezTo>
                  <a:cubicBezTo>
                    <a:pt x="471" y="210"/>
                    <a:pt x="474" y="206"/>
                    <a:pt x="471" y="203"/>
                  </a:cubicBezTo>
                  <a:cubicBezTo>
                    <a:pt x="468" y="200"/>
                    <a:pt x="471" y="196"/>
                    <a:pt x="476" y="191"/>
                  </a:cubicBezTo>
                  <a:cubicBezTo>
                    <a:pt x="481" y="185"/>
                    <a:pt x="484" y="186"/>
                    <a:pt x="484" y="183"/>
                  </a:cubicBezTo>
                  <a:cubicBezTo>
                    <a:pt x="484" y="180"/>
                    <a:pt x="463" y="180"/>
                    <a:pt x="451" y="192"/>
                  </a:cubicBezTo>
                  <a:cubicBezTo>
                    <a:pt x="438" y="203"/>
                    <a:pt x="442" y="218"/>
                    <a:pt x="443" y="221"/>
                  </a:cubicBezTo>
                  <a:cubicBezTo>
                    <a:pt x="443" y="224"/>
                    <a:pt x="454" y="223"/>
                    <a:pt x="461" y="225"/>
                  </a:cubicBezTo>
                  <a:cubicBezTo>
                    <a:pt x="467" y="227"/>
                    <a:pt x="464" y="229"/>
                    <a:pt x="459" y="229"/>
                  </a:cubicBezTo>
                  <a:cubicBezTo>
                    <a:pt x="454" y="228"/>
                    <a:pt x="446" y="226"/>
                    <a:pt x="446" y="230"/>
                  </a:cubicBezTo>
                  <a:cubicBezTo>
                    <a:pt x="446" y="233"/>
                    <a:pt x="457" y="240"/>
                    <a:pt x="463" y="238"/>
                  </a:cubicBezTo>
                  <a:cubicBezTo>
                    <a:pt x="469" y="237"/>
                    <a:pt x="469" y="237"/>
                    <a:pt x="471" y="240"/>
                  </a:cubicBezTo>
                  <a:cubicBezTo>
                    <a:pt x="474" y="243"/>
                    <a:pt x="481" y="242"/>
                    <a:pt x="489" y="243"/>
                  </a:cubicBezTo>
                  <a:cubicBezTo>
                    <a:pt x="496" y="243"/>
                    <a:pt x="504" y="246"/>
                    <a:pt x="508" y="246"/>
                  </a:cubicBezTo>
                  <a:cubicBezTo>
                    <a:pt x="511" y="246"/>
                    <a:pt x="515" y="244"/>
                    <a:pt x="516" y="242"/>
                  </a:cubicBezTo>
                  <a:cubicBezTo>
                    <a:pt x="518" y="240"/>
                    <a:pt x="532" y="245"/>
                    <a:pt x="536" y="245"/>
                  </a:cubicBezTo>
                  <a:cubicBezTo>
                    <a:pt x="540" y="244"/>
                    <a:pt x="537" y="241"/>
                    <a:pt x="535" y="240"/>
                  </a:cubicBezTo>
                  <a:cubicBezTo>
                    <a:pt x="532" y="238"/>
                    <a:pt x="533" y="233"/>
                    <a:pt x="537" y="235"/>
                  </a:cubicBezTo>
                  <a:cubicBezTo>
                    <a:pt x="540" y="237"/>
                    <a:pt x="546" y="238"/>
                    <a:pt x="547" y="242"/>
                  </a:cubicBezTo>
                  <a:cubicBezTo>
                    <a:pt x="548" y="245"/>
                    <a:pt x="551" y="243"/>
                    <a:pt x="551" y="246"/>
                  </a:cubicBezTo>
                  <a:cubicBezTo>
                    <a:pt x="552" y="249"/>
                    <a:pt x="564" y="252"/>
                    <a:pt x="564" y="255"/>
                  </a:cubicBezTo>
                  <a:cubicBezTo>
                    <a:pt x="565" y="258"/>
                    <a:pt x="553" y="259"/>
                    <a:pt x="556" y="262"/>
                  </a:cubicBezTo>
                  <a:cubicBezTo>
                    <a:pt x="559" y="265"/>
                    <a:pt x="565" y="259"/>
                    <a:pt x="569" y="258"/>
                  </a:cubicBezTo>
                  <a:cubicBezTo>
                    <a:pt x="574" y="258"/>
                    <a:pt x="574" y="268"/>
                    <a:pt x="577" y="267"/>
                  </a:cubicBezTo>
                  <a:cubicBezTo>
                    <a:pt x="582" y="265"/>
                    <a:pt x="586" y="268"/>
                    <a:pt x="590" y="275"/>
                  </a:cubicBezTo>
                  <a:cubicBezTo>
                    <a:pt x="595" y="281"/>
                    <a:pt x="590" y="288"/>
                    <a:pt x="590" y="290"/>
                  </a:cubicBezTo>
                  <a:cubicBezTo>
                    <a:pt x="591" y="292"/>
                    <a:pt x="599" y="291"/>
                    <a:pt x="604" y="289"/>
                  </a:cubicBezTo>
                  <a:cubicBezTo>
                    <a:pt x="609" y="286"/>
                    <a:pt x="614" y="292"/>
                    <a:pt x="618" y="295"/>
                  </a:cubicBezTo>
                  <a:cubicBezTo>
                    <a:pt x="622" y="299"/>
                    <a:pt x="604" y="304"/>
                    <a:pt x="605" y="301"/>
                  </a:cubicBezTo>
                  <a:cubicBezTo>
                    <a:pt x="607" y="298"/>
                    <a:pt x="594" y="289"/>
                    <a:pt x="583" y="293"/>
                  </a:cubicBezTo>
                  <a:cubicBezTo>
                    <a:pt x="572" y="297"/>
                    <a:pt x="580" y="304"/>
                    <a:pt x="581" y="308"/>
                  </a:cubicBezTo>
                  <a:cubicBezTo>
                    <a:pt x="582" y="312"/>
                    <a:pt x="571" y="315"/>
                    <a:pt x="561" y="312"/>
                  </a:cubicBezTo>
                  <a:cubicBezTo>
                    <a:pt x="551" y="308"/>
                    <a:pt x="554" y="314"/>
                    <a:pt x="550" y="314"/>
                  </a:cubicBezTo>
                  <a:cubicBezTo>
                    <a:pt x="545" y="314"/>
                    <a:pt x="541" y="321"/>
                    <a:pt x="545" y="325"/>
                  </a:cubicBezTo>
                  <a:cubicBezTo>
                    <a:pt x="548" y="329"/>
                    <a:pt x="557" y="325"/>
                    <a:pt x="564" y="326"/>
                  </a:cubicBezTo>
                  <a:cubicBezTo>
                    <a:pt x="570" y="326"/>
                    <a:pt x="571" y="328"/>
                    <a:pt x="572" y="324"/>
                  </a:cubicBezTo>
                  <a:cubicBezTo>
                    <a:pt x="573" y="320"/>
                    <a:pt x="580" y="322"/>
                    <a:pt x="585" y="323"/>
                  </a:cubicBezTo>
                  <a:cubicBezTo>
                    <a:pt x="590" y="324"/>
                    <a:pt x="589" y="331"/>
                    <a:pt x="595" y="332"/>
                  </a:cubicBezTo>
                  <a:cubicBezTo>
                    <a:pt x="601" y="333"/>
                    <a:pt x="596" y="339"/>
                    <a:pt x="600" y="343"/>
                  </a:cubicBezTo>
                  <a:cubicBezTo>
                    <a:pt x="604" y="347"/>
                    <a:pt x="616" y="345"/>
                    <a:pt x="620" y="350"/>
                  </a:cubicBezTo>
                  <a:cubicBezTo>
                    <a:pt x="625" y="354"/>
                    <a:pt x="644" y="363"/>
                    <a:pt x="647" y="360"/>
                  </a:cubicBezTo>
                  <a:cubicBezTo>
                    <a:pt x="650" y="356"/>
                    <a:pt x="630" y="339"/>
                    <a:pt x="625" y="337"/>
                  </a:cubicBezTo>
                  <a:cubicBezTo>
                    <a:pt x="619" y="336"/>
                    <a:pt x="630" y="334"/>
                    <a:pt x="638" y="339"/>
                  </a:cubicBezTo>
                  <a:cubicBezTo>
                    <a:pt x="645" y="345"/>
                    <a:pt x="655" y="348"/>
                    <a:pt x="661" y="341"/>
                  </a:cubicBezTo>
                  <a:cubicBezTo>
                    <a:pt x="666" y="334"/>
                    <a:pt x="656" y="336"/>
                    <a:pt x="656" y="331"/>
                  </a:cubicBezTo>
                  <a:cubicBezTo>
                    <a:pt x="656" y="326"/>
                    <a:pt x="653" y="319"/>
                    <a:pt x="647" y="319"/>
                  </a:cubicBezTo>
                  <a:cubicBezTo>
                    <a:pt x="642" y="319"/>
                    <a:pt x="628" y="308"/>
                    <a:pt x="633" y="306"/>
                  </a:cubicBezTo>
                  <a:cubicBezTo>
                    <a:pt x="638" y="304"/>
                    <a:pt x="632" y="301"/>
                    <a:pt x="636" y="297"/>
                  </a:cubicBezTo>
                  <a:cubicBezTo>
                    <a:pt x="639" y="292"/>
                    <a:pt x="643" y="300"/>
                    <a:pt x="648" y="301"/>
                  </a:cubicBezTo>
                  <a:moveTo>
                    <a:pt x="567" y="283"/>
                  </a:moveTo>
                  <a:cubicBezTo>
                    <a:pt x="572" y="282"/>
                    <a:pt x="571" y="275"/>
                    <a:pt x="569" y="271"/>
                  </a:cubicBezTo>
                  <a:cubicBezTo>
                    <a:pt x="567" y="268"/>
                    <a:pt x="562" y="268"/>
                    <a:pt x="558" y="268"/>
                  </a:cubicBezTo>
                  <a:cubicBezTo>
                    <a:pt x="553" y="269"/>
                    <a:pt x="546" y="275"/>
                    <a:pt x="550" y="282"/>
                  </a:cubicBezTo>
                  <a:cubicBezTo>
                    <a:pt x="554" y="288"/>
                    <a:pt x="563" y="283"/>
                    <a:pt x="567" y="283"/>
                  </a:cubicBezTo>
                  <a:moveTo>
                    <a:pt x="520" y="184"/>
                  </a:moveTo>
                  <a:cubicBezTo>
                    <a:pt x="518" y="189"/>
                    <a:pt x="525" y="189"/>
                    <a:pt x="525" y="194"/>
                  </a:cubicBezTo>
                  <a:cubicBezTo>
                    <a:pt x="526" y="200"/>
                    <a:pt x="533" y="202"/>
                    <a:pt x="538" y="198"/>
                  </a:cubicBezTo>
                  <a:cubicBezTo>
                    <a:pt x="543" y="195"/>
                    <a:pt x="559" y="199"/>
                    <a:pt x="559" y="195"/>
                  </a:cubicBezTo>
                  <a:cubicBezTo>
                    <a:pt x="559" y="191"/>
                    <a:pt x="543" y="183"/>
                    <a:pt x="537" y="184"/>
                  </a:cubicBezTo>
                  <a:cubicBezTo>
                    <a:pt x="531" y="185"/>
                    <a:pt x="522" y="179"/>
                    <a:pt x="520" y="184"/>
                  </a:cubicBezTo>
                  <a:moveTo>
                    <a:pt x="663" y="508"/>
                  </a:moveTo>
                  <a:cubicBezTo>
                    <a:pt x="663" y="511"/>
                    <a:pt x="685" y="520"/>
                    <a:pt x="686" y="516"/>
                  </a:cubicBezTo>
                  <a:cubicBezTo>
                    <a:pt x="687" y="511"/>
                    <a:pt x="662" y="505"/>
                    <a:pt x="663" y="508"/>
                  </a:cubicBezTo>
                  <a:moveTo>
                    <a:pt x="759" y="530"/>
                  </a:moveTo>
                  <a:cubicBezTo>
                    <a:pt x="758" y="533"/>
                    <a:pt x="755" y="528"/>
                    <a:pt x="759" y="526"/>
                  </a:cubicBezTo>
                  <a:cubicBezTo>
                    <a:pt x="762" y="523"/>
                    <a:pt x="758" y="522"/>
                    <a:pt x="755" y="524"/>
                  </a:cubicBezTo>
                  <a:cubicBezTo>
                    <a:pt x="752" y="525"/>
                    <a:pt x="753" y="517"/>
                    <a:pt x="756" y="515"/>
                  </a:cubicBezTo>
                  <a:cubicBezTo>
                    <a:pt x="758" y="514"/>
                    <a:pt x="749" y="511"/>
                    <a:pt x="749" y="514"/>
                  </a:cubicBezTo>
                  <a:cubicBezTo>
                    <a:pt x="749" y="516"/>
                    <a:pt x="742" y="515"/>
                    <a:pt x="741" y="512"/>
                  </a:cubicBezTo>
                  <a:cubicBezTo>
                    <a:pt x="740" y="510"/>
                    <a:pt x="736" y="509"/>
                    <a:pt x="737" y="507"/>
                  </a:cubicBezTo>
                  <a:cubicBezTo>
                    <a:pt x="739" y="505"/>
                    <a:pt x="732" y="504"/>
                    <a:pt x="731" y="507"/>
                  </a:cubicBezTo>
                  <a:cubicBezTo>
                    <a:pt x="730" y="510"/>
                    <a:pt x="728" y="505"/>
                    <a:pt x="732" y="501"/>
                  </a:cubicBezTo>
                  <a:cubicBezTo>
                    <a:pt x="735" y="497"/>
                    <a:pt x="734" y="494"/>
                    <a:pt x="738" y="492"/>
                  </a:cubicBezTo>
                  <a:cubicBezTo>
                    <a:pt x="741" y="489"/>
                    <a:pt x="737" y="487"/>
                    <a:pt x="734" y="489"/>
                  </a:cubicBezTo>
                  <a:cubicBezTo>
                    <a:pt x="730" y="490"/>
                    <a:pt x="720" y="504"/>
                    <a:pt x="720" y="508"/>
                  </a:cubicBezTo>
                  <a:cubicBezTo>
                    <a:pt x="720" y="512"/>
                    <a:pt x="719" y="516"/>
                    <a:pt x="716" y="516"/>
                  </a:cubicBezTo>
                  <a:cubicBezTo>
                    <a:pt x="712" y="516"/>
                    <a:pt x="708" y="519"/>
                    <a:pt x="711" y="521"/>
                  </a:cubicBezTo>
                  <a:cubicBezTo>
                    <a:pt x="714" y="523"/>
                    <a:pt x="704" y="529"/>
                    <a:pt x="708" y="532"/>
                  </a:cubicBezTo>
                  <a:cubicBezTo>
                    <a:pt x="712" y="533"/>
                    <a:pt x="717" y="531"/>
                    <a:pt x="722" y="531"/>
                  </a:cubicBezTo>
                  <a:cubicBezTo>
                    <a:pt x="726" y="532"/>
                    <a:pt x="730" y="532"/>
                    <a:pt x="734" y="529"/>
                  </a:cubicBezTo>
                  <a:cubicBezTo>
                    <a:pt x="738" y="527"/>
                    <a:pt x="738" y="532"/>
                    <a:pt x="742" y="531"/>
                  </a:cubicBezTo>
                  <a:cubicBezTo>
                    <a:pt x="746" y="531"/>
                    <a:pt x="739" y="535"/>
                    <a:pt x="740" y="537"/>
                  </a:cubicBezTo>
                  <a:cubicBezTo>
                    <a:pt x="740" y="540"/>
                    <a:pt x="744" y="536"/>
                    <a:pt x="747" y="534"/>
                  </a:cubicBezTo>
                  <a:cubicBezTo>
                    <a:pt x="750" y="533"/>
                    <a:pt x="754" y="534"/>
                    <a:pt x="752" y="537"/>
                  </a:cubicBezTo>
                  <a:cubicBezTo>
                    <a:pt x="751" y="540"/>
                    <a:pt x="761" y="542"/>
                    <a:pt x="763" y="538"/>
                  </a:cubicBezTo>
                  <a:cubicBezTo>
                    <a:pt x="765" y="534"/>
                    <a:pt x="761" y="528"/>
                    <a:pt x="759" y="530"/>
                  </a:cubicBezTo>
                  <a:moveTo>
                    <a:pt x="71" y="460"/>
                  </a:moveTo>
                  <a:cubicBezTo>
                    <a:pt x="64" y="464"/>
                    <a:pt x="81" y="481"/>
                    <a:pt x="84" y="479"/>
                  </a:cubicBezTo>
                  <a:cubicBezTo>
                    <a:pt x="86" y="478"/>
                    <a:pt x="80" y="470"/>
                    <a:pt x="80" y="466"/>
                  </a:cubicBezTo>
                  <a:cubicBezTo>
                    <a:pt x="80" y="461"/>
                    <a:pt x="78" y="457"/>
                    <a:pt x="71" y="460"/>
                  </a:cubicBezTo>
                  <a:moveTo>
                    <a:pt x="698" y="547"/>
                  </a:moveTo>
                  <a:cubicBezTo>
                    <a:pt x="696" y="548"/>
                    <a:pt x="698" y="543"/>
                    <a:pt x="698" y="541"/>
                  </a:cubicBezTo>
                  <a:cubicBezTo>
                    <a:pt x="699" y="539"/>
                    <a:pt x="693" y="542"/>
                    <a:pt x="692" y="545"/>
                  </a:cubicBezTo>
                  <a:cubicBezTo>
                    <a:pt x="692" y="547"/>
                    <a:pt x="688" y="548"/>
                    <a:pt x="688" y="550"/>
                  </a:cubicBezTo>
                  <a:cubicBezTo>
                    <a:pt x="688" y="554"/>
                    <a:pt x="687" y="552"/>
                    <a:pt x="684" y="553"/>
                  </a:cubicBezTo>
                  <a:cubicBezTo>
                    <a:pt x="681" y="555"/>
                    <a:pt x="669" y="553"/>
                    <a:pt x="669" y="551"/>
                  </a:cubicBezTo>
                  <a:cubicBezTo>
                    <a:pt x="669" y="548"/>
                    <a:pt x="660" y="547"/>
                    <a:pt x="660" y="543"/>
                  </a:cubicBezTo>
                  <a:cubicBezTo>
                    <a:pt x="659" y="539"/>
                    <a:pt x="655" y="538"/>
                    <a:pt x="659" y="534"/>
                  </a:cubicBezTo>
                  <a:cubicBezTo>
                    <a:pt x="662" y="530"/>
                    <a:pt x="658" y="528"/>
                    <a:pt x="655" y="531"/>
                  </a:cubicBezTo>
                  <a:cubicBezTo>
                    <a:pt x="652" y="535"/>
                    <a:pt x="650" y="530"/>
                    <a:pt x="654" y="528"/>
                  </a:cubicBezTo>
                  <a:cubicBezTo>
                    <a:pt x="658" y="526"/>
                    <a:pt x="667" y="525"/>
                    <a:pt x="662" y="517"/>
                  </a:cubicBezTo>
                  <a:cubicBezTo>
                    <a:pt x="658" y="509"/>
                    <a:pt x="632" y="519"/>
                    <a:pt x="625" y="523"/>
                  </a:cubicBezTo>
                  <a:cubicBezTo>
                    <a:pt x="619" y="527"/>
                    <a:pt x="610" y="539"/>
                    <a:pt x="607" y="539"/>
                  </a:cubicBezTo>
                  <a:cubicBezTo>
                    <a:pt x="603" y="539"/>
                    <a:pt x="613" y="533"/>
                    <a:pt x="614" y="530"/>
                  </a:cubicBezTo>
                  <a:cubicBezTo>
                    <a:pt x="616" y="528"/>
                    <a:pt x="614" y="525"/>
                    <a:pt x="616" y="526"/>
                  </a:cubicBezTo>
                  <a:cubicBezTo>
                    <a:pt x="618" y="527"/>
                    <a:pt x="624" y="518"/>
                    <a:pt x="628" y="515"/>
                  </a:cubicBezTo>
                  <a:cubicBezTo>
                    <a:pt x="632" y="512"/>
                    <a:pt x="637" y="515"/>
                    <a:pt x="637" y="512"/>
                  </a:cubicBezTo>
                  <a:cubicBezTo>
                    <a:pt x="638" y="510"/>
                    <a:pt x="640" y="508"/>
                    <a:pt x="643" y="505"/>
                  </a:cubicBezTo>
                  <a:cubicBezTo>
                    <a:pt x="647" y="501"/>
                    <a:pt x="693" y="502"/>
                    <a:pt x="697" y="502"/>
                  </a:cubicBezTo>
                  <a:cubicBezTo>
                    <a:pt x="701" y="502"/>
                    <a:pt x="710" y="496"/>
                    <a:pt x="713" y="492"/>
                  </a:cubicBezTo>
                  <a:cubicBezTo>
                    <a:pt x="715" y="489"/>
                    <a:pt x="718" y="489"/>
                    <a:pt x="724" y="489"/>
                  </a:cubicBezTo>
                  <a:cubicBezTo>
                    <a:pt x="730" y="489"/>
                    <a:pt x="733" y="484"/>
                    <a:pt x="736" y="482"/>
                  </a:cubicBezTo>
                  <a:cubicBezTo>
                    <a:pt x="739" y="480"/>
                    <a:pt x="738" y="479"/>
                    <a:pt x="736" y="478"/>
                  </a:cubicBezTo>
                  <a:cubicBezTo>
                    <a:pt x="733" y="478"/>
                    <a:pt x="730" y="476"/>
                    <a:pt x="733" y="476"/>
                  </a:cubicBezTo>
                  <a:cubicBezTo>
                    <a:pt x="736" y="475"/>
                    <a:pt x="737" y="474"/>
                    <a:pt x="738" y="471"/>
                  </a:cubicBezTo>
                  <a:cubicBezTo>
                    <a:pt x="739" y="467"/>
                    <a:pt x="737" y="469"/>
                    <a:pt x="734" y="464"/>
                  </a:cubicBezTo>
                  <a:cubicBezTo>
                    <a:pt x="730" y="459"/>
                    <a:pt x="728" y="465"/>
                    <a:pt x="725" y="465"/>
                  </a:cubicBezTo>
                  <a:cubicBezTo>
                    <a:pt x="721" y="465"/>
                    <a:pt x="727" y="460"/>
                    <a:pt x="724" y="458"/>
                  </a:cubicBezTo>
                  <a:cubicBezTo>
                    <a:pt x="721" y="456"/>
                    <a:pt x="715" y="458"/>
                    <a:pt x="711" y="461"/>
                  </a:cubicBezTo>
                  <a:cubicBezTo>
                    <a:pt x="706" y="465"/>
                    <a:pt x="706" y="461"/>
                    <a:pt x="702" y="465"/>
                  </a:cubicBezTo>
                  <a:cubicBezTo>
                    <a:pt x="698" y="469"/>
                    <a:pt x="698" y="463"/>
                    <a:pt x="700" y="462"/>
                  </a:cubicBezTo>
                  <a:cubicBezTo>
                    <a:pt x="702" y="460"/>
                    <a:pt x="704" y="462"/>
                    <a:pt x="705" y="459"/>
                  </a:cubicBezTo>
                  <a:cubicBezTo>
                    <a:pt x="707" y="457"/>
                    <a:pt x="709" y="459"/>
                    <a:pt x="713" y="457"/>
                  </a:cubicBezTo>
                  <a:cubicBezTo>
                    <a:pt x="717" y="454"/>
                    <a:pt x="721" y="455"/>
                    <a:pt x="723" y="453"/>
                  </a:cubicBezTo>
                  <a:cubicBezTo>
                    <a:pt x="724" y="451"/>
                    <a:pt x="721" y="448"/>
                    <a:pt x="716" y="449"/>
                  </a:cubicBezTo>
                  <a:cubicBezTo>
                    <a:pt x="712" y="450"/>
                    <a:pt x="709" y="443"/>
                    <a:pt x="707" y="445"/>
                  </a:cubicBezTo>
                  <a:cubicBezTo>
                    <a:pt x="704" y="447"/>
                    <a:pt x="705" y="442"/>
                    <a:pt x="701" y="444"/>
                  </a:cubicBezTo>
                  <a:cubicBezTo>
                    <a:pt x="698" y="446"/>
                    <a:pt x="697" y="444"/>
                    <a:pt x="695" y="440"/>
                  </a:cubicBezTo>
                  <a:cubicBezTo>
                    <a:pt x="694" y="436"/>
                    <a:pt x="686" y="431"/>
                    <a:pt x="681" y="429"/>
                  </a:cubicBezTo>
                  <a:cubicBezTo>
                    <a:pt x="676" y="427"/>
                    <a:pt x="679" y="425"/>
                    <a:pt x="682" y="427"/>
                  </a:cubicBezTo>
                  <a:cubicBezTo>
                    <a:pt x="685" y="429"/>
                    <a:pt x="688" y="425"/>
                    <a:pt x="689" y="423"/>
                  </a:cubicBezTo>
                  <a:cubicBezTo>
                    <a:pt x="690" y="421"/>
                    <a:pt x="687" y="419"/>
                    <a:pt x="685" y="419"/>
                  </a:cubicBezTo>
                  <a:cubicBezTo>
                    <a:pt x="684" y="419"/>
                    <a:pt x="684" y="416"/>
                    <a:pt x="684" y="415"/>
                  </a:cubicBezTo>
                  <a:cubicBezTo>
                    <a:pt x="685" y="413"/>
                    <a:pt x="679" y="410"/>
                    <a:pt x="679" y="408"/>
                  </a:cubicBezTo>
                  <a:cubicBezTo>
                    <a:pt x="678" y="406"/>
                    <a:pt x="675" y="405"/>
                    <a:pt x="675" y="403"/>
                  </a:cubicBezTo>
                  <a:cubicBezTo>
                    <a:pt x="676" y="402"/>
                    <a:pt x="672" y="399"/>
                    <a:pt x="672" y="397"/>
                  </a:cubicBezTo>
                  <a:cubicBezTo>
                    <a:pt x="672" y="395"/>
                    <a:pt x="666" y="390"/>
                    <a:pt x="666" y="387"/>
                  </a:cubicBezTo>
                  <a:cubicBezTo>
                    <a:pt x="666" y="385"/>
                    <a:pt x="663" y="383"/>
                    <a:pt x="662" y="380"/>
                  </a:cubicBezTo>
                  <a:cubicBezTo>
                    <a:pt x="661" y="376"/>
                    <a:pt x="659" y="378"/>
                    <a:pt x="658" y="382"/>
                  </a:cubicBezTo>
                  <a:cubicBezTo>
                    <a:pt x="657" y="387"/>
                    <a:pt x="653" y="387"/>
                    <a:pt x="654" y="388"/>
                  </a:cubicBezTo>
                  <a:cubicBezTo>
                    <a:pt x="656" y="391"/>
                    <a:pt x="655" y="391"/>
                    <a:pt x="653" y="393"/>
                  </a:cubicBezTo>
                  <a:cubicBezTo>
                    <a:pt x="651" y="395"/>
                    <a:pt x="654" y="398"/>
                    <a:pt x="651" y="398"/>
                  </a:cubicBezTo>
                  <a:cubicBezTo>
                    <a:pt x="648" y="398"/>
                    <a:pt x="650" y="404"/>
                    <a:pt x="648" y="401"/>
                  </a:cubicBezTo>
                  <a:cubicBezTo>
                    <a:pt x="647" y="399"/>
                    <a:pt x="643" y="399"/>
                    <a:pt x="643" y="402"/>
                  </a:cubicBezTo>
                  <a:cubicBezTo>
                    <a:pt x="643" y="405"/>
                    <a:pt x="637" y="407"/>
                    <a:pt x="634" y="407"/>
                  </a:cubicBezTo>
                  <a:cubicBezTo>
                    <a:pt x="632" y="407"/>
                    <a:pt x="632" y="402"/>
                    <a:pt x="630" y="403"/>
                  </a:cubicBezTo>
                  <a:cubicBezTo>
                    <a:pt x="628" y="405"/>
                    <a:pt x="628" y="399"/>
                    <a:pt x="625" y="399"/>
                  </a:cubicBezTo>
                  <a:cubicBezTo>
                    <a:pt x="622" y="399"/>
                    <a:pt x="619" y="399"/>
                    <a:pt x="620" y="396"/>
                  </a:cubicBezTo>
                  <a:cubicBezTo>
                    <a:pt x="621" y="393"/>
                    <a:pt x="615" y="392"/>
                    <a:pt x="617" y="390"/>
                  </a:cubicBezTo>
                  <a:cubicBezTo>
                    <a:pt x="619" y="388"/>
                    <a:pt x="616" y="385"/>
                    <a:pt x="616" y="380"/>
                  </a:cubicBezTo>
                  <a:cubicBezTo>
                    <a:pt x="616" y="376"/>
                    <a:pt x="619" y="375"/>
                    <a:pt x="619" y="373"/>
                  </a:cubicBezTo>
                  <a:cubicBezTo>
                    <a:pt x="619" y="371"/>
                    <a:pt x="617" y="371"/>
                    <a:pt x="614" y="373"/>
                  </a:cubicBezTo>
                  <a:cubicBezTo>
                    <a:pt x="612" y="374"/>
                    <a:pt x="612" y="371"/>
                    <a:pt x="610" y="371"/>
                  </a:cubicBezTo>
                  <a:cubicBezTo>
                    <a:pt x="607" y="371"/>
                    <a:pt x="600" y="371"/>
                    <a:pt x="599" y="367"/>
                  </a:cubicBezTo>
                  <a:cubicBezTo>
                    <a:pt x="599" y="364"/>
                    <a:pt x="596" y="366"/>
                    <a:pt x="595" y="362"/>
                  </a:cubicBezTo>
                  <a:cubicBezTo>
                    <a:pt x="594" y="359"/>
                    <a:pt x="591" y="362"/>
                    <a:pt x="591" y="359"/>
                  </a:cubicBezTo>
                  <a:cubicBezTo>
                    <a:pt x="591" y="357"/>
                    <a:pt x="590" y="356"/>
                    <a:pt x="587" y="356"/>
                  </a:cubicBezTo>
                  <a:cubicBezTo>
                    <a:pt x="585" y="356"/>
                    <a:pt x="584" y="353"/>
                    <a:pt x="581" y="353"/>
                  </a:cubicBezTo>
                  <a:cubicBezTo>
                    <a:pt x="578" y="352"/>
                    <a:pt x="574" y="355"/>
                    <a:pt x="573" y="356"/>
                  </a:cubicBezTo>
                  <a:cubicBezTo>
                    <a:pt x="571" y="356"/>
                    <a:pt x="567" y="353"/>
                    <a:pt x="565" y="354"/>
                  </a:cubicBezTo>
                  <a:cubicBezTo>
                    <a:pt x="563" y="356"/>
                    <a:pt x="563" y="353"/>
                    <a:pt x="558" y="352"/>
                  </a:cubicBezTo>
                  <a:cubicBezTo>
                    <a:pt x="553" y="351"/>
                    <a:pt x="547" y="350"/>
                    <a:pt x="547" y="352"/>
                  </a:cubicBezTo>
                  <a:cubicBezTo>
                    <a:pt x="546" y="354"/>
                    <a:pt x="542" y="354"/>
                    <a:pt x="543" y="358"/>
                  </a:cubicBezTo>
                  <a:cubicBezTo>
                    <a:pt x="544" y="362"/>
                    <a:pt x="548" y="362"/>
                    <a:pt x="549" y="364"/>
                  </a:cubicBezTo>
                  <a:cubicBezTo>
                    <a:pt x="550" y="367"/>
                    <a:pt x="547" y="366"/>
                    <a:pt x="546" y="368"/>
                  </a:cubicBezTo>
                  <a:cubicBezTo>
                    <a:pt x="546" y="371"/>
                    <a:pt x="544" y="371"/>
                    <a:pt x="544" y="372"/>
                  </a:cubicBezTo>
                  <a:cubicBezTo>
                    <a:pt x="544" y="374"/>
                    <a:pt x="546" y="374"/>
                    <a:pt x="546" y="377"/>
                  </a:cubicBezTo>
                  <a:cubicBezTo>
                    <a:pt x="547" y="381"/>
                    <a:pt x="549" y="380"/>
                    <a:pt x="550" y="385"/>
                  </a:cubicBezTo>
                  <a:cubicBezTo>
                    <a:pt x="550" y="390"/>
                    <a:pt x="548" y="389"/>
                    <a:pt x="546" y="389"/>
                  </a:cubicBezTo>
                  <a:cubicBezTo>
                    <a:pt x="545" y="390"/>
                    <a:pt x="547" y="392"/>
                    <a:pt x="544" y="395"/>
                  </a:cubicBezTo>
                  <a:cubicBezTo>
                    <a:pt x="541" y="398"/>
                    <a:pt x="539" y="401"/>
                    <a:pt x="541" y="403"/>
                  </a:cubicBezTo>
                  <a:cubicBezTo>
                    <a:pt x="543" y="405"/>
                    <a:pt x="551" y="408"/>
                    <a:pt x="554" y="414"/>
                  </a:cubicBezTo>
                  <a:cubicBezTo>
                    <a:pt x="557" y="419"/>
                    <a:pt x="557" y="427"/>
                    <a:pt x="556" y="432"/>
                  </a:cubicBezTo>
                  <a:cubicBezTo>
                    <a:pt x="555" y="438"/>
                    <a:pt x="549" y="439"/>
                    <a:pt x="544" y="444"/>
                  </a:cubicBezTo>
                  <a:cubicBezTo>
                    <a:pt x="539" y="449"/>
                    <a:pt x="534" y="449"/>
                    <a:pt x="532" y="449"/>
                  </a:cubicBezTo>
                  <a:cubicBezTo>
                    <a:pt x="530" y="449"/>
                    <a:pt x="531" y="454"/>
                    <a:pt x="534" y="457"/>
                  </a:cubicBezTo>
                  <a:cubicBezTo>
                    <a:pt x="537" y="461"/>
                    <a:pt x="535" y="462"/>
                    <a:pt x="536" y="466"/>
                  </a:cubicBezTo>
                  <a:cubicBezTo>
                    <a:pt x="538" y="470"/>
                    <a:pt x="536" y="473"/>
                    <a:pt x="539" y="476"/>
                  </a:cubicBezTo>
                  <a:cubicBezTo>
                    <a:pt x="541" y="479"/>
                    <a:pt x="540" y="481"/>
                    <a:pt x="537" y="483"/>
                  </a:cubicBezTo>
                  <a:cubicBezTo>
                    <a:pt x="534" y="486"/>
                    <a:pt x="538" y="484"/>
                    <a:pt x="538" y="488"/>
                  </a:cubicBezTo>
                  <a:cubicBezTo>
                    <a:pt x="538" y="491"/>
                    <a:pt x="537" y="489"/>
                    <a:pt x="534" y="487"/>
                  </a:cubicBezTo>
                  <a:cubicBezTo>
                    <a:pt x="532" y="486"/>
                    <a:pt x="530" y="491"/>
                    <a:pt x="530" y="493"/>
                  </a:cubicBezTo>
                  <a:cubicBezTo>
                    <a:pt x="530" y="495"/>
                    <a:pt x="524" y="490"/>
                    <a:pt x="522" y="490"/>
                  </a:cubicBezTo>
                  <a:cubicBezTo>
                    <a:pt x="521" y="490"/>
                    <a:pt x="523" y="487"/>
                    <a:pt x="519" y="484"/>
                  </a:cubicBezTo>
                  <a:cubicBezTo>
                    <a:pt x="516" y="481"/>
                    <a:pt x="513" y="481"/>
                    <a:pt x="513" y="478"/>
                  </a:cubicBezTo>
                  <a:cubicBezTo>
                    <a:pt x="513" y="475"/>
                    <a:pt x="507" y="474"/>
                    <a:pt x="507" y="471"/>
                  </a:cubicBezTo>
                  <a:cubicBezTo>
                    <a:pt x="507" y="467"/>
                    <a:pt x="508" y="460"/>
                    <a:pt x="507" y="457"/>
                  </a:cubicBezTo>
                  <a:cubicBezTo>
                    <a:pt x="506" y="455"/>
                    <a:pt x="507" y="453"/>
                    <a:pt x="508" y="451"/>
                  </a:cubicBezTo>
                  <a:cubicBezTo>
                    <a:pt x="509" y="448"/>
                    <a:pt x="507" y="445"/>
                    <a:pt x="503" y="445"/>
                  </a:cubicBezTo>
                  <a:cubicBezTo>
                    <a:pt x="500" y="445"/>
                    <a:pt x="495" y="444"/>
                    <a:pt x="490" y="444"/>
                  </a:cubicBezTo>
                  <a:cubicBezTo>
                    <a:pt x="485" y="445"/>
                    <a:pt x="483" y="444"/>
                    <a:pt x="481" y="443"/>
                  </a:cubicBezTo>
                  <a:cubicBezTo>
                    <a:pt x="480" y="441"/>
                    <a:pt x="475" y="439"/>
                    <a:pt x="469" y="437"/>
                  </a:cubicBezTo>
                  <a:cubicBezTo>
                    <a:pt x="463" y="435"/>
                    <a:pt x="461" y="432"/>
                    <a:pt x="460" y="431"/>
                  </a:cubicBezTo>
                  <a:cubicBezTo>
                    <a:pt x="460" y="429"/>
                    <a:pt x="454" y="428"/>
                    <a:pt x="452" y="426"/>
                  </a:cubicBezTo>
                  <a:cubicBezTo>
                    <a:pt x="451" y="424"/>
                    <a:pt x="445" y="423"/>
                    <a:pt x="443" y="424"/>
                  </a:cubicBezTo>
                  <a:cubicBezTo>
                    <a:pt x="441" y="424"/>
                    <a:pt x="435" y="419"/>
                    <a:pt x="432" y="419"/>
                  </a:cubicBezTo>
                  <a:cubicBezTo>
                    <a:pt x="428" y="419"/>
                    <a:pt x="420" y="423"/>
                    <a:pt x="419" y="423"/>
                  </a:cubicBezTo>
                  <a:cubicBezTo>
                    <a:pt x="418" y="423"/>
                    <a:pt x="419" y="420"/>
                    <a:pt x="420" y="419"/>
                  </a:cubicBezTo>
                  <a:cubicBezTo>
                    <a:pt x="421" y="417"/>
                    <a:pt x="417" y="412"/>
                    <a:pt x="416" y="408"/>
                  </a:cubicBezTo>
                  <a:cubicBezTo>
                    <a:pt x="415" y="404"/>
                    <a:pt x="414" y="400"/>
                    <a:pt x="410" y="400"/>
                  </a:cubicBezTo>
                  <a:cubicBezTo>
                    <a:pt x="406" y="401"/>
                    <a:pt x="402" y="399"/>
                    <a:pt x="400" y="398"/>
                  </a:cubicBezTo>
                  <a:cubicBezTo>
                    <a:pt x="399" y="397"/>
                    <a:pt x="399" y="387"/>
                    <a:pt x="400" y="382"/>
                  </a:cubicBezTo>
                  <a:cubicBezTo>
                    <a:pt x="401" y="377"/>
                    <a:pt x="406" y="371"/>
                    <a:pt x="406" y="368"/>
                  </a:cubicBezTo>
                  <a:cubicBezTo>
                    <a:pt x="406" y="365"/>
                    <a:pt x="409" y="364"/>
                    <a:pt x="412" y="363"/>
                  </a:cubicBezTo>
                  <a:cubicBezTo>
                    <a:pt x="415" y="362"/>
                    <a:pt x="413" y="356"/>
                    <a:pt x="415" y="356"/>
                  </a:cubicBezTo>
                  <a:cubicBezTo>
                    <a:pt x="418" y="356"/>
                    <a:pt x="419" y="355"/>
                    <a:pt x="419" y="352"/>
                  </a:cubicBezTo>
                  <a:cubicBezTo>
                    <a:pt x="420" y="350"/>
                    <a:pt x="423" y="352"/>
                    <a:pt x="421" y="350"/>
                  </a:cubicBezTo>
                  <a:cubicBezTo>
                    <a:pt x="419" y="348"/>
                    <a:pt x="421" y="347"/>
                    <a:pt x="425" y="347"/>
                  </a:cubicBezTo>
                  <a:cubicBezTo>
                    <a:pt x="430" y="347"/>
                    <a:pt x="436" y="346"/>
                    <a:pt x="435" y="341"/>
                  </a:cubicBezTo>
                  <a:cubicBezTo>
                    <a:pt x="434" y="337"/>
                    <a:pt x="423" y="340"/>
                    <a:pt x="423" y="336"/>
                  </a:cubicBezTo>
                  <a:cubicBezTo>
                    <a:pt x="423" y="333"/>
                    <a:pt x="408" y="333"/>
                    <a:pt x="409" y="331"/>
                  </a:cubicBezTo>
                  <a:cubicBezTo>
                    <a:pt x="410" y="328"/>
                    <a:pt x="424" y="332"/>
                    <a:pt x="429" y="334"/>
                  </a:cubicBezTo>
                  <a:cubicBezTo>
                    <a:pt x="434" y="336"/>
                    <a:pt x="435" y="336"/>
                    <a:pt x="439" y="336"/>
                  </a:cubicBezTo>
                  <a:cubicBezTo>
                    <a:pt x="443" y="335"/>
                    <a:pt x="440" y="330"/>
                    <a:pt x="441" y="328"/>
                  </a:cubicBezTo>
                  <a:cubicBezTo>
                    <a:pt x="442" y="326"/>
                    <a:pt x="449" y="331"/>
                    <a:pt x="454" y="330"/>
                  </a:cubicBezTo>
                  <a:cubicBezTo>
                    <a:pt x="458" y="329"/>
                    <a:pt x="462" y="320"/>
                    <a:pt x="466" y="318"/>
                  </a:cubicBezTo>
                  <a:cubicBezTo>
                    <a:pt x="470" y="315"/>
                    <a:pt x="466" y="313"/>
                    <a:pt x="459" y="313"/>
                  </a:cubicBezTo>
                  <a:cubicBezTo>
                    <a:pt x="452" y="314"/>
                    <a:pt x="448" y="311"/>
                    <a:pt x="444" y="308"/>
                  </a:cubicBezTo>
                  <a:cubicBezTo>
                    <a:pt x="441" y="306"/>
                    <a:pt x="441" y="303"/>
                    <a:pt x="445" y="304"/>
                  </a:cubicBezTo>
                  <a:cubicBezTo>
                    <a:pt x="449" y="304"/>
                    <a:pt x="459" y="312"/>
                    <a:pt x="462" y="312"/>
                  </a:cubicBezTo>
                  <a:cubicBezTo>
                    <a:pt x="466" y="312"/>
                    <a:pt x="472" y="305"/>
                    <a:pt x="475" y="303"/>
                  </a:cubicBezTo>
                  <a:cubicBezTo>
                    <a:pt x="478" y="300"/>
                    <a:pt x="472" y="300"/>
                    <a:pt x="470" y="298"/>
                  </a:cubicBezTo>
                  <a:cubicBezTo>
                    <a:pt x="468" y="296"/>
                    <a:pt x="474" y="295"/>
                    <a:pt x="477" y="295"/>
                  </a:cubicBezTo>
                  <a:cubicBezTo>
                    <a:pt x="480" y="295"/>
                    <a:pt x="481" y="298"/>
                    <a:pt x="482" y="299"/>
                  </a:cubicBezTo>
                  <a:cubicBezTo>
                    <a:pt x="483" y="300"/>
                    <a:pt x="489" y="298"/>
                    <a:pt x="491" y="298"/>
                  </a:cubicBezTo>
                  <a:cubicBezTo>
                    <a:pt x="494" y="298"/>
                    <a:pt x="491" y="294"/>
                    <a:pt x="487" y="292"/>
                  </a:cubicBezTo>
                  <a:cubicBezTo>
                    <a:pt x="482" y="290"/>
                    <a:pt x="487" y="287"/>
                    <a:pt x="488" y="290"/>
                  </a:cubicBezTo>
                  <a:cubicBezTo>
                    <a:pt x="490" y="292"/>
                    <a:pt x="493" y="292"/>
                    <a:pt x="494" y="295"/>
                  </a:cubicBezTo>
                  <a:cubicBezTo>
                    <a:pt x="496" y="299"/>
                    <a:pt x="498" y="296"/>
                    <a:pt x="502" y="295"/>
                  </a:cubicBezTo>
                  <a:cubicBezTo>
                    <a:pt x="505" y="294"/>
                    <a:pt x="507" y="291"/>
                    <a:pt x="509" y="289"/>
                  </a:cubicBezTo>
                  <a:cubicBezTo>
                    <a:pt x="511" y="287"/>
                    <a:pt x="512" y="289"/>
                    <a:pt x="514" y="286"/>
                  </a:cubicBezTo>
                  <a:cubicBezTo>
                    <a:pt x="517" y="282"/>
                    <a:pt x="513" y="279"/>
                    <a:pt x="510" y="276"/>
                  </a:cubicBezTo>
                  <a:cubicBezTo>
                    <a:pt x="507" y="274"/>
                    <a:pt x="510" y="272"/>
                    <a:pt x="507" y="270"/>
                  </a:cubicBezTo>
                  <a:cubicBezTo>
                    <a:pt x="504" y="269"/>
                    <a:pt x="504" y="266"/>
                    <a:pt x="507" y="267"/>
                  </a:cubicBezTo>
                  <a:cubicBezTo>
                    <a:pt x="511" y="268"/>
                    <a:pt x="514" y="266"/>
                    <a:pt x="516" y="264"/>
                  </a:cubicBezTo>
                  <a:cubicBezTo>
                    <a:pt x="518" y="261"/>
                    <a:pt x="510" y="260"/>
                    <a:pt x="514" y="259"/>
                  </a:cubicBezTo>
                  <a:cubicBezTo>
                    <a:pt x="517" y="257"/>
                    <a:pt x="514" y="255"/>
                    <a:pt x="511" y="255"/>
                  </a:cubicBezTo>
                  <a:cubicBezTo>
                    <a:pt x="507" y="255"/>
                    <a:pt x="505" y="253"/>
                    <a:pt x="504" y="250"/>
                  </a:cubicBezTo>
                  <a:cubicBezTo>
                    <a:pt x="504" y="247"/>
                    <a:pt x="498" y="249"/>
                    <a:pt x="495" y="248"/>
                  </a:cubicBezTo>
                  <a:cubicBezTo>
                    <a:pt x="491" y="246"/>
                    <a:pt x="483" y="246"/>
                    <a:pt x="481" y="246"/>
                  </a:cubicBezTo>
                  <a:cubicBezTo>
                    <a:pt x="479" y="247"/>
                    <a:pt x="479" y="254"/>
                    <a:pt x="482" y="255"/>
                  </a:cubicBezTo>
                  <a:cubicBezTo>
                    <a:pt x="485" y="255"/>
                    <a:pt x="487" y="258"/>
                    <a:pt x="485" y="259"/>
                  </a:cubicBezTo>
                  <a:cubicBezTo>
                    <a:pt x="482" y="260"/>
                    <a:pt x="485" y="263"/>
                    <a:pt x="483" y="263"/>
                  </a:cubicBezTo>
                  <a:cubicBezTo>
                    <a:pt x="481" y="262"/>
                    <a:pt x="478" y="261"/>
                    <a:pt x="478" y="266"/>
                  </a:cubicBezTo>
                  <a:cubicBezTo>
                    <a:pt x="477" y="271"/>
                    <a:pt x="477" y="273"/>
                    <a:pt x="473" y="275"/>
                  </a:cubicBezTo>
                  <a:cubicBezTo>
                    <a:pt x="470" y="277"/>
                    <a:pt x="473" y="269"/>
                    <a:pt x="470" y="270"/>
                  </a:cubicBezTo>
                  <a:cubicBezTo>
                    <a:pt x="467" y="270"/>
                    <a:pt x="466" y="276"/>
                    <a:pt x="468" y="276"/>
                  </a:cubicBezTo>
                  <a:cubicBezTo>
                    <a:pt x="471" y="277"/>
                    <a:pt x="471" y="279"/>
                    <a:pt x="472" y="282"/>
                  </a:cubicBezTo>
                  <a:cubicBezTo>
                    <a:pt x="472" y="284"/>
                    <a:pt x="467" y="282"/>
                    <a:pt x="466" y="286"/>
                  </a:cubicBezTo>
                  <a:cubicBezTo>
                    <a:pt x="464" y="289"/>
                    <a:pt x="463" y="284"/>
                    <a:pt x="461" y="282"/>
                  </a:cubicBezTo>
                  <a:cubicBezTo>
                    <a:pt x="458" y="280"/>
                    <a:pt x="455" y="276"/>
                    <a:pt x="455" y="273"/>
                  </a:cubicBezTo>
                  <a:cubicBezTo>
                    <a:pt x="455" y="271"/>
                    <a:pt x="457" y="270"/>
                    <a:pt x="459" y="269"/>
                  </a:cubicBezTo>
                  <a:cubicBezTo>
                    <a:pt x="461" y="269"/>
                    <a:pt x="459" y="267"/>
                    <a:pt x="459" y="264"/>
                  </a:cubicBezTo>
                  <a:cubicBezTo>
                    <a:pt x="458" y="260"/>
                    <a:pt x="456" y="261"/>
                    <a:pt x="453" y="258"/>
                  </a:cubicBezTo>
                  <a:cubicBezTo>
                    <a:pt x="450" y="254"/>
                    <a:pt x="447" y="254"/>
                    <a:pt x="445" y="256"/>
                  </a:cubicBezTo>
                  <a:cubicBezTo>
                    <a:pt x="443" y="257"/>
                    <a:pt x="444" y="261"/>
                    <a:pt x="442" y="262"/>
                  </a:cubicBezTo>
                  <a:cubicBezTo>
                    <a:pt x="439" y="263"/>
                    <a:pt x="440" y="268"/>
                    <a:pt x="438" y="269"/>
                  </a:cubicBezTo>
                  <a:cubicBezTo>
                    <a:pt x="435" y="269"/>
                    <a:pt x="437" y="259"/>
                    <a:pt x="435" y="258"/>
                  </a:cubicBezTo>
                  <a:cubicBezTo>
                    <a:pt x="433" y="257"/>
                    <a:pt x="433" y="255"/>
                    <a:pt x="436" y="255"/>
                  </a:cubicBezTo>
                  <a:cubicBezTo>
                    <a:pt x="439" y="254"/>
                    <a:pt x="441" y="251"/>
                    <a:pt x="438" y="251"/>
                  </a:cubicBezTo>
                  <a:cubicBezTo>
                    <a:pt x="436" y="251"/>
                    <a:pt x="431" y="249"/>
                    <a:pt x="430" y="248"/>
                  </a:cubicBezTo>
                  <a:cubicBezTo>
                    <a:pt x="428" y="247"/>
                    <a:pt x="425" y="251"/>
                    <a:pt x="423" y="250"/>
                  </a:cubicBezTo>
                  <a:cubicBezTo>
                    <a:pt x="421" y="248"/>
                    <a:pt x="423" y="244"/>
                    <a:pt x="423" y="242"/>
                  </a:cubicBezTo>
                  <a:cubicBezTo>
                    <a:pt x="424" y="240"/>
                    <a:pt x="427" y="243"/>
                    <a:pt x="428" y="241"/>
                  </a:cubicBezTo>
                  <a:cubicBezTo>
                    <a:pt x="430" y="238"/>
                    <a:pt x="423" y="238"/>
                    <a:pt x="423" y="235"/>
                  </a:cubicBezTo>
                  <a:cubicBezTo>
                    <a:pt x="423" y="232"/>
                    <a:pt x="417" y="231"/>
                    <a:pt x="415" y="230"/>
                  </a:cubicBezTo>
                  <a:cubicBezTo>
                    <a:pt x="414" y="229"/>
                    <a:pt x="417" y="225"/>
                    <a:pt x="416" y="223"/>
                  </a:cubicBezTo>
                  <a:cubicBezTo>
                    <a:pt x="415" y="221"/>
                    <a:pt x="408" y="215"/>
                    <a:pt x="405" y="215"/>
                  </a:cubicBezTo>
                  <a:cubicBezTo>
                    <a:pt x="402" y="216"/>
                    <a:pt x="401" y="211"/>
                    <a:pt x="403" y="211"/>
                  </a:cubicBezTo>
                  <a:cubicBezTo>
                    <a:pt x="404" y="212"/>
                    <a:pt x="406" y="210"/>
                    <a:pt x="409" y="207"/>
                  </a:cubicBezTo>
                  <a:cubicBezTo>
                    <a:pt x="412" y="203"/>
                    <a:pt x="413" y="202"/>
                    <a:pt x="410" y="201"/>
                  </a:cubicBezTo>
                  <a:cubicBezTo>
                    <a:pt x="408" y="201"/>
                    <a:pt x="407" y="198"/>
                    <a:pt x="411" y="198"/>
                  </a:cubicBezTo>
                  <a:cubicBezTo>
                    <a:pt x="415" y="199"/>
                    <a:pt x="422" y="201"/>
                    <a:pt x="424" y="200"/>
                  </a:cubicBezTo>
                  <a:cubicBezTo>
                    <a:pt x="427" y="198"/>
                    <a:pt x="434" y="187"/>
                    <a:pt x="437" y="183"/>
                  </a:cubicBezTo>
                  <a:cubicBezTo>
                    <a:pt x="439" y="179"/>
                    <a:pt x="435" y="178"/>
                    <a:pt x="428" y="179"/>
                  </a:cubicBezTo>
                  <a:cubicBezTo>
                    <a:pt x="421" y="179"/>
                    <a:pt x="419" y="176"/>
                    <a:pt x="414" y="176"/>
                  </a:cubicBezTo>
                  <a:cubicBezTo>
                    <a:pt x="408" y="175"/>
                    <a:pt x="397" y="177"/>
                    <a:pt x="396" y="179"/>
                  </a:cubicBezTo>
                  <a:cubicBezTo>
                    <a:pt x="394" y="180"/>
                    <a:pt x="399" y="182"/>
                    <a:pt x="398" y="184"/>
                  </a:cubicBezTo>
                  <a:cubicBezTo>
                    <a:pt x="397" y="186"/>
                    <a:pt x="394" y="182"/>
                    <a:pt x="392" y="183"/>
                  </a:cubicBezTo>
                  <a:cubicBezTo>
                    <a:pt x="391" y="184"/>
                    <a:pt x="393" y="186"/>
                    <a:pt x="392" y="193"/>
                  </a:cubicBezTo>
                  <a:cubicBezTo>
                    <a:pt x="392" y="200"/>
                    <a:pt x="394" y="200"/>
                    <a:pt x="396" y="203"/>
                  </a:cubicBezTo>
                  <a:cubicBezTo>
                    <a:pt x="398" y="205"/>
                    <a:pt x="397" y="208"/>
                    <a:pt x="397" y="213"/>
                  </a:cubicBezTo>
                  <a:cubicBezTo>
                    <a:pt x="397" y="217"/>
                    <a:pt x="393" y="217"/>
                    <a:pt x="392" y="217"/>
                  </a:cubicBezTo>
                  <a:cubicBezTo>
                    <a:pt x="391" y="218"/>
                    <a:pt x="395" y="220"/>
                    <a:pt x="395" y="223"/>
                  </a:cubicBezTo>
                  <a:cubicBezTo>
                    <a:pt x="394" y="225"/>
                    <a:pt x="390" y="221"/>
                    <a:pt x="387" y="222"/>
                  </a:cubicBezTo>
                  <a:cubicBezTo>
                    <a:pt x="385" y="223"/>
                    <a:pt x="383" y="229"/>
                    <a:pt x="386" y="231"/>
                  </a:cubicBezTo>
                  <a:cubicBezTo>
                    <a:pt x="388" y="233"/>
                    <a:pt x="389" y="233"/>
                    <a:pt x="387" y="235"/>
                  </a:cubicBezTo>
                  <a:cubicBezTo>
                    <a:pt x="385" y="238"/>
                    <a:pt x="383" y="241"/>
                    <a:pt x="388" y="245"/>
                  </a:cubicBezTo>
                  <a:cubicBezTo>
                    <a:pt x="392" y="249"/>
                    <a:pt x="401" y="248"/>
                    <a:pt x="405" y="251"/>
                  </a:cubicBezTo>
                  <a:cubicBezTo>
                    <a:pt x="410" y="254"/>
                    <a:pt x="403" y="252"/>
                    <a:pt x="405" y="256"/>
                  </a:cubicBezTo>
                  <a:cubicBezTo>
                    <a:pt x="407" y="259"/>
                    <a:pt x="402" y="260"/>
                    <a:pt x="402" y="262"/>
                  </a:cubicBezTo>
                  <a:cubicBezTo>
                    <a:pt x="403" y="265"/>
                    <a:pt x="404" y="264"/>
                    <a:pt x="407" y="259"/>
                  </a:cubicBezTo>
                  <a:cubicBezTo>
                    <a:pt x="409" y="255"/>
                    <a:pt x="411" y="260"/>
                    <a:pt x="410" y="264"/>
                  </a:cubicBezTo>
                  <a:cubicBezTo>
                    <a:pt x="410" y="268"/>
                    <a:pt x="407" y="266"/>
                    <a:pt x="404" y="269"/>
                  </a:cubicBezTo>
                  <a:cubicBezTo>
                    <a:pt x="402" y="273"/>
                    <a:pt x="400" y="273"/>
                    <a:pt x="396" y="273"/>
                  </a:cubicBezTo>
                  <a:cubicBezTo>
                    <a:pt x="392" y="272"/>
                    <a:pt x="395" y="278"/>
                    <a:pt x="396" y="281"/>
                  </a:cubicBezTo>
                  <a:cubicBezTo>
                    <a:pt x="398" y="284"/>
                    <a:pt x="396" y="285"/>
                    <a:pt x="391" y="284"/>
                  </a:cubicBezTo>
                  <a:cubicBezTo>
                    <a:pt x="387" y="283"/>
                    <a:pt x="385" y="280"/>
                    <a:pt x="387" y="277"/>
                  </a:cubicBezTo>
                  <a:cubicBezTo>
                    <a:pt x="389" y="274"/>
                    <a:pt x="391" y="270"/>
                    <a:pt x="388" y="271"/>
                  </a:cubicBezTo>
                  <a:cubicBezTo>
                    <a:pt x="386" y="271"/>
                    <a:pt x="380" y="270"/>
                    <a:pt x="378" y="268"/>
                  </a:cubicBezTo>
                  <a:cubicBezTo>
                    <a:pt x="376" y="265"/>
                    <a:pt x="379" y="266"/>
                    <a:pt x="384" y="267"/>
                  </a:cubicBezTo>
                  <a:cubicBezTo>
                    <a:pt x="390" y="267"/>
                    <a:pt x="385" y="263"/>
                    <a:pt x="389" y="263"/>
                  </a:cubicBezTo>
                  <a:cubicBezTo>
                    <a:pt x="393" y="263"/>
                    <a:pt x="396" y="265"/>
                    <a:pt x="399" y="263"/>
                  </a:cubicBezTo>
                  <a:cubicBezTo>
                    <a:pt x="402" y="260"/>
                    <a:pt x="397" y="254"/>
                    <a:pt x="394" y="255"/>
                  </a:cubicBezTo>
                  <a:cubicBezTo>
                    <a:pt x="391" y="256"/>
                    <a:pt x="387" y="257"/>
                    <a:pt x="387" y="255"/>
                  </a:cubicBezTo>
                  <a:cubicBezTo>
                    <a:pt x="387" y="252"/>
                    <a:pt x="392" y="254"/>
                    <a:pt x="394" y="253"/>
                  </a:cubicBezTo>
                  <a:cubicBezTo>
                    <a:pt x="397" y="253"/>
                    <a:pt x="393" y="249"/>
                    <a:pt x="389" y="250"/>
                  </a:cubicBezTo>
                  <a:cubicBezTo>
                    <a:pt x="385" y="251"/>
                    <a:pt x="383" y="251"/>
                    <a:pt x="380" y="248"/>
                  </a:cubicBezTo>
                  <a:cubicBezTo>
                    <a:pt x="377" y="245"/>
                    <a:pt x="371" y="243"/>
                    <a:pt x="370" y="250"/>
                  </a:cubicBezTo>
                  <a:cubicBezTo>
                    <a:pt x="368" y="258"/>
                    <a:pt x="363" y="254"/>
                    <a:pt x="361" y="256"/>
                  </a:cubicBezTo>
                  <a:cubicBezTo>
                    <a:pt x="359" y="259"/>
                    <a:pt x="363" y="260"/>
                    <a:pt x="369" y="261"/>
                  </a:cubicBezTo>
                  <a:cubicBezTo>
                    <a:pt x="374" y="261"/>
                    <a:pt x="378" y="266"/>
                    <a:pt x="375" y="266"/>
                  </a:cubicBezTo>
                  <a:cubicBezTo>
                    <a:pt x="373" y="266"/>
                    <a:pt x="374" y="269"/>
                    <a:pt x="371" y="268"/>
                  </a:cubicBezTo>
                  <a:cubicBezTo>
                    <a:pt x="368" y="267"/>
                    <a:pt x="366" y="268"/>
                    <a:pt x="368" y="270"/>
                  </a:cubicBezTo>
                  <a:cubicBezTo>
                    <a:pt x="370" y="272"/>
                    <a:pt x="367" y="273"/>
                    <a:pt x="367" y="276"/>
                  </a:cubicBezTo>
                  <a:cubicBezTo>
                    <a:pt x="367" y="278"/>
                    <a:pt x="363" y="276"/>
                    <a:pt x="359" y="276"/>
                  </a:cubicBezTo>
                  <a:cubicBezTo>
                    <a:pt x="355" y="275"/>
                    <a:pt x="348" y="276"/>
                    <a:pt x="342" y="278"/>
                  </a:cubicBezTo>
                  <a:cubicBezTo>
                    <a:pt x="337" y="279"/>
                    <a:pt x="331" y="277"/>
                    <a:pt x="329" y="274"/>
                  </a:cubicBezTo>
                  <a:cubicBezTo>
                    <a:pt x="327" y="272"/>
                    <a:pt x="324" y="272"/>
                    <a:pt x="320" y="272"/>
                  </a:cubicBezTo>
                  <a:cubicBezTo>
                    <a:pt x="316" y="272"/>
                    <a:pt x="317" y="269"/>
                    <a:pt x="312" y="268"/>
                  </a:cubicBezTo>
                  <a:cubicBezTo>
                    <a:pt x="307" y="268"/>
                    <a:pt x="308" y="264"/>
                    <a:pt x="308" y="262"/>
                  </a:cubicBezTo>
                  <a:cubicBezTo>
                    <a:pt x="307" y="259"/>
                    <a:pt x="297" y="260"/>
                    <a:pt x="294" y="262"/>
                  </a:cubicBezTo>
                  <a:cubicBezTo>
                    <a:pt x="290" y="264"/>
                    <a:pt x="283" y="264"/>
                    <a:pt x="281" y="268"/>
                  </a:cubicBezTo>
                  <a:cubicBezTo>
                    <a:pt x="279" y="272"/>
                    <a:pt x="283" y="271"/>
                    <a:pt x="285" y="271"/>
                  </a:cubicBezTo>
                  <a:cubicBezTo>
                    <a:pt x="288" y="271"/>
                    <a:pt x="288" y="268"/>
                    <a:pt x="293" y="269"/>
                  </a:cubicBezTo>
                  <a:cubicBezTo>
                    <a:pt x="298" y="269"/>
                    <a:pt x="302" y="263"/>
                    <a:pt x="304" y="265"/>
                  </a:cubicBezTo>
                  <a:cubicBezTo>
                    <a:pt x="307" y="268"/>
                    <a:pt x="295" y="272"/>
                    <a:pt x="290" y="273"/>
                  </a:cubicBezTo>
                  <a:cubicBezTo>
                    <a:pt x="285" y="274"/>
                    <a:pt x="286" y="278"/>
                    <a:pt x="291" y="285"/>
                  </a:cubicBezTo>
                  <a:cubicBezTo>
                    <a:pt x="296" y="292"/>
                    <a:pt x="289" y="288"/>
                    <a:pt x="289" y="291"/>
                  </a:cubicBezTo>
                  <a:cubicBezTo>
                    <a:pt x="289" y="295"/>
                    <a:pt x="280" y="290"/>
                    <a:pt x="284" y="289"/>
                  </a:cubicBezTo>
                  <a:cubicBezTo>
                    <a:pt x="287" y="288"/>
                    <a:pt x="286" y="284"/>
                    <a:pt x="283" y="282"/>
                  </a:cubicBezTo>
                  <a:cubicBezTo>
                    <a:pt x="280" y="280"/>
                    <a:pt x="278" y="282"/>
                    <a:pt x="278" y="279"/>
                  </a:cubicBezTo>
                  <a:cubicBezTo>
                    <a:pt x="279" y="277"/>
                    <a:pt x="275" y="280"/>
                    <a:pt x="273" y="277"/>
                  </a:cubicBezTo>
                  <a:cubicBezTo>
                    <a:pt x="270" y="275"/>
                    <a:pt x="269" y="274"/>
                    <a:pt x="265" y="276"/>
                  </a:cubicBezTo>
                  <a:cubicBezTo>
                    <a:pt x="261" y="277"/>
                    <a:pt x="257" y="277"/>
                    <a:pt x="249" y="278"/>
                  </a:cubicBezTo>
                  <a:cubicBezTo>
                    <a:pt x="241" y="280"/>
                    <a:pt x="227" y="279"/>
                    <a:pt x="224" y="276"/>
                  </a:cubicBezTo>
                  <a:cubicBezTo>
                    <a:pt x="221" y="274"/>
                    <a:pt x="231" y="269"/>
                    <a:pt x="234" y="270"/>
                  </a:cubicBezTo>
                  <a:cubicBezTo>
                    <a:pt x="236" y="271"/>
                    <a:pt x="235" y="267"/>
                    <a:pt x="230" y="263"/>
                  </a:cubicBezTo>
                  <a:cubicBezTo>
                    <a:pt x="226" y="260"/>
                    <a:pt x="216" y="258"/>
                    <a:pt x="216" y="260"/>
                  </a:cubicBezTo>
                  <a:cubicBezTo>
                    <a:pt x="217" y="262"/>
                    <a:pt x="211" y="260"/>
                    <a:pt x="204" y="259"/>
                  </a:cubicBezTo>
                  <a:cubicBezTo>
                    <a:pt x="197" y="257"/>
                    <a:pt x="196" y="255"/>
                    <a:pt x="191" y="255"/>
                  </a:cubicBezTo>
                  <a:cubicBezTo>
                    <a:pt x="187" y="255"/>
                    <a:pt x="180" y="253"/>
                    <a:pt x="175" y="249"/>
                  </a:cubicBezTo>
                  <a:cubicBezTo>
                    <a:pt x="169" y="245"/>
                    <a:pt x="157" y="246"/>
                    <a:pt x="155" y="250"/>
                  </a:cubicBezTo>
                  <a:cubicBezTo>
                    <a:pt x="154" y="254"/>
                    <a:pt x="149" y="253"/>
                    <a:pt x="145" y="253"/>
                  </a:cubicBezTo>
                  <a:cubicBezTo>
                    <a:pt x="141" y="253"/>
                    <a:pt x="147" y="249"/>
                    <a:pt x="146" y="248"/>
                  </a:cubicBezTo>
                  <a:cubicBezTo>
                    <a:pt x="144" y="247"/>
                    <a:pt x="146" y="242"/>
                    <a:pt x="143" y="241"/>
                  </a:cubicBezTo>
                  <a:cubicBezTo>
                    <a:pt x="140" y="241"/>
                    <a:pt x="137" y="254"/>
                    <a:pt x="131" y="253"/>
                  </a:cubicBezTo>
                  <a:cubicBezTo>
                    <a:pt x="125" y="253"/>
                    <a:pt x="123" y="240"/>
                    <a:pt x="118" y="236"/>
                  </a:cubicBezTo>
                  <a:cubicBezTo>
                    <a:pt x="113" y="233"/>
                    <a:pt x="109" y="233"/>
                    <a:pt x="113" y="238"/>
                  </a:cubicBezTo>
                  <a:cubicBezTo>
                    <a:pt x="117" y="243"/>
                    <a:pt x="110" y="239"/>
                    <a:pt x="110" y="243"/>
                  </a:cubicBezTo>
                  <a:cubicBezTo>
                    <a:pt x="110" y="246"/>
                    <a:pt x="104" y="250"/>
                    <a:pt x="104" y="248"/>
                  </a:cubicBezTo>
                  <a:cubicBezTo>
                    <a:pt x="104" y="246"/>
                    <a:pt x="100" y="244"/>
                    <a:pt x="95" y="250"/>
                  </a:cubicBezTo>
                  <a:cubicBezTo>
                    <a:pt x="91" y="255"/>
                    <a:pt x="88" y="254"/>
                    <a:pt x="87" y="252"/>
                  </a:cubicBezTo>
                  <a:cubicBezTo>
                    <a:pt x="87" y="250"/>
                    <a:pt x="73" y="257"/>
                    <a:pt x="74" y="260"/>
                  </a:cubicBezTo>
                  <a:cubicBezTo>
                    <a:pt x="74" y="262"/>
                    <a:pt x="72" y="264"/>
                    <a:pt x="68" y="263"/>
                  </a:cubicBezTo>
                  <a:cubicBezTo>
                    <a:pt x="65" y="263"/>
                    <a:pt x="67" y="260"/>
                    <a:pt x="70" y="259"/>
                  </a:cubicBezTo>
                  <a:cubicBezTo>
                    <a:pt x="73" y="257"/>
                    <a:pt x="82" y="250"/>
                    <a:pt x="87" y="249"/>
                  </a:cubicBezTo>
                  <a:cubicBezTo>
                    <a:pt x="91" y="248"/>
                    <a:pt x="100" y="245"/>
                    <a:pt x="100" y="243"/>
                  </a:cubicBezTo>
                  <a:cubicBezTo>
                    <a:pt x="101" y="241"/>
                    <a:pt x="96" y="242"/>
                    <a:pt x="93" y="242"/>
                  </a:cubicBezTo>
                  <a:cubicBezTo>
                    <a:pt x="90" y="241"/>
                    <a:pt x="85" y="244"/>
                    <a:pt x="79" y="247"/>
                  </a:cubicBezTo>
                  <a:cubicBezTo>
                    <a:pt x="74" y="249"/>
                    <a:pt x="68" y="248"/>
                    <a:pt x="70" y="251"/>
                  </a:cubicBezTo>
                  <a:cubicBezTo>
                    <a:pt x="71" y="254"/>
                    <a:pt x="65" y="251"/>
                    <a:pt x="64" y="253"/>
                  </a:cubicBezTo>
                  <a:cubicBezTo>
                    <a:pt x="62" y="255"/>
                    <a:pt x="60" y="253"/>
                    <a:pt x="62" y="252"/>
                  </a:cubicBezTo>
                  <a:cubicBezTo>
                    <a:pt x="64" y="251"/>
                    <a:pt x="57" y="248"/>
                    <a:pt x="57" y="250"/>
                  </a:cubicBezTo>
                  <a:cubicBezTo>
                    <a:pt x="57" y="251"/>
                    <a:pt x="56" y="253"/>
                    <a:pt x="52" y="253"/>
                  </a:cubicBezTo>
                  <a:cubicBezTo>
                    <a:pt x="47" y="253"/>
                    <a:pt x="42" y="256"/>
                    <a:pt x="46" y="258"/>
                  </a:cubicBezTo>
                  <a:cubicBezTo>
                    <a:pt x="49" y="261"/>
                    <a:pt x="50" y="262"/>
                    <a:pt x="49" y="263"/>
                  </a:cubicBezTo>
                  <a:cubicBezTo>
                    <a:pt x="47" y="265"/>
                    <a:pt x="43" y="259"/>
                    <a:pt x="36" y="260"/>
                  </a:cubicBezTo>
                  <a:cubicBezTo>
                    <a:pt x="29" y="260"/>
                    <a:pt x="16" y="253"/>
                    <a:pt x="16" y="251"/>
                  </a:cubicBezTo>
                  <a:cubicBezTo>
                    <a:pt x="16" y="249"/>
                    <a:pt x="7" y="250"/>
                    <a:pt x="0" y="249"/>
                  </a:cubicBezTo>
                  <a:cubicBezTo>
                    <a:pt x="0" y="381"/>
                    <a:pt x="0" y="381"/>
                    <a:pt x="0" y="381"/>
                  </a:cubicBezTo>
                  <a:cubicBezTo>
                    <a:pt x="0" y="381"/>
                    <a:pt x="3" y="383"/>
                    <a:pt x="5" y="382"/>
                  </a:cubicBezTo>
                  <a:cubicBezTo>
                    <a:pt x="6" y="380"/>
                    <a:pt x="8" y="382"/>
                    <a:pt x="13" y="380"/>
                  </a:cubicBezTo>
                  <a:cubicBezTo>
                    <a:pt x="17" y="378"/>
                    <a:pt x="18" y="383"/>
                    <a:pt x="18" y="385"/>
                  </a:cubicBezTo>
                  <a:cubicBezTo>
                    <a:pt x="18" y="387"/>
                    <a:pt x="24" y="390"/>
                    <a:pt x="27" y="393"/>
                  </a:cubicBezTo>
                  <a:cubicBezTo>
                    <a:pt x="30" y="397"/>
                    <a:pt x="31" y="399"/>
                    <a:pt x="34" y="398"/>
                  </a:cubicBezTo>
                  <a:cubicBezTo>
                    <a:pt x="36" y="396"/>
                    <a:pt x="42" y="395"/>
                    <a:pt x="42" y="391"/>
                  </a:cubicBezTo>
                  <a:cubicBezTo>
                    <a:pt x="42" y="388"/>
                    <a:pt x="53" y="388"/>
                    <a:pt x="53" y="392"/>
                  </a:cubicBezTo>
                  <a:cubicBezTo>
                    <a:pt x="53" y="396"/>
                    <a:pt x="65" y="401"/>
                    <a:pt x="72" y="413"/>
                  </a:cubicBezTo>
                  <a:cubicBezTo>
                    <a:pt x="78" y="425"/>
                    <a:pt x="77" y="427"/>
                    <a:pt x="87" y="431"/>
                  </a:cubicBezTo>
                  <a:cubicBezTo>
                    <a:pt x="97" y="435"/>
                    <a:pt x="96" y="437"/>
                    <a:pt x="95" y="440"/>
                  </a:cubicBezTo>
                  <a:cubicBezTo>
                    <a:pt x="94" y="444"/>
                    <a:pt x="101" y="445"/>
                    <a:pt x="97" y="448"/>
                  </a:cubicBezTo>
                  <a:cubicBezTo>
                    <a:pt x="95" y="449"/>
                    <a:pt x="93" y="451"/>
                    <a:pt x="91" y="452"/>
                  </a:cubicBezTo>
                  <a:cubicBezTo>
                    <a:pt x="91" y="454"/>
                    <a:pt x="93" y="455"/>
                    <a:pt x="95" y="457"/>
                  </a:cubicBezTo>
                  <a:cubicBezTo>
                    <a:pt x="97" y="459"/>
                    <a:pt x="90" y="459"/>
                    <a:pt x="92" y="460"/>
                  </a:cubicBezTo>
                  <a:cubicBezTo>
                    <a:pt x="94" y="462"/>
                    <a:pt x="92" y="465"/>
                    <a:pt x="94" y="467"/>
                  </a:cubicBezTo>
                  <a:cubicBezTo>
                    <a:pt x="96" y="469"/>
                    <a:pt x="99" y="468"/>
                    <a:pt x="101" y="466"/>
                  </a:cubicBezTo>
                  <a:cubicBezTo>
                    <a:pt x="103" y="465"/>
                    <a:pt x="105" y="468"/>
                    <a:pt x="103" y="471"/>
                  </a:cubicBezTo>
                  <a:cubicBezTo>
                    <a:pt x="101" y="474"/>
                    <a:pt x="105" y="476"/>
                    <a:pt x="107" y="474"/>
                  </a:cubicBezTo>
                  <a:cubicBezTo>
                    <a:pt x="109" y="472"/>
                    <a:pt x="112" y="478"/>
                    <a:pt x="114" y="479"/>
                  </a:cubicBezTo>
                  <a:cubicBezTo>
                    <a:pt x="116" y="479"/>
                    <a:pt x="117" y="482"/>
                    <a:pt x="114" y="482"/>
                  </a:cubicBezTo>
                  <a:cubicBezTo>
                    <a:pt x="112" y="482"/>
                    <a:pt x="112" y="487"/>
                    <a:pt x="114" y="487"/>
                  </a:cubicBezTo>
                  <a:cubicBezTo>
                    <a:pt x="116" y="488"/>
                    <a:pt x="116" y="490"/>
                    <a:pt x="116" y="492"/>
                  </a:cubicBezTo>
                  <a:cubicBezTo>
                    <a:pt x="116" y="494"/>
                    <a:pt x="123" y="496"/>
                    <a:pt x="125" y="495"/>
                  </a:cubicBezTo>
                  <a:cubicBezTo>
                    <a:pt x="128" y="495"/>
                    <a:pt x="130" y="497"/>
                    <a:pt x="131" y="499"/>
                  </a:cubicBezTo>
                  <a:cubicBezTo>
                    <a:pt x="132" y="501"/>
                    <a:pt x="137" y="503"/>
                    <a:pt x="138" y="501"/>
                  </a:cubicBezTo>
                  <a:cubicBezTo>
                    <a:pt x="140" y="500"/>
                    <a:pt x="141" y="504"/>
                    <a:pt x="142" y="507"/>
                  </a:cubicBezTo>
                  <a:cubicBezTo>
                    <a:pt x="142" y="509"/>
                    <a:pt x="146" y="508"/>
                    <a:pt x="148" y="507"/>
                  </a:cubicBezTo>
                  <a:cubicBezTo>
                    <a:pt x="150" y="507"/>
                    <a:pt x="152" y="511"/>
                    <a:pt x="153" y="510"/>
                  </a:cubicBezTo>
                  <a:cubicBezTo>
                    <a:pt x="157" y="509"/>
                    <a:pt x="158" y="515"/>
                    <a:pt x="160" y="518"/>
                  </a:cubicBezTo>
                  <a:cubicBezTo>
                    <a:pt x="397" y="517"/>
                    <a:pt x="397" y="517"/>
                    <a:pt x="397" y="517"/>
                  </a:cubicBezTo>
                  <a:cubicBezTo>
                    <a:pt x="397" y="517"/>
                    <a:pt x="397" y="511"/>
                    <a:pt x="399" y="513"/>
                  </a:cubicBezTo>
                  <a:cubicBezTo>
                    <a:pt x="402" y="515"/>
                    <a:pt x="400" y="518"/>
                    <a:pt x="403" y="519"/>
                  </a:cubicBezTo>
                  <a:cubicBezTo>
                    <a:pt x="406" y="521"/>
                    <a:pt x="409" y="523"/>
                    <a:pt x="410" y="522"/>
                  </a:cubicBezTo>
                  <a:cubicBezTo>
                    <a:pt x="412" y="521"/>
                    <a:pt x="415" y="519"/>
                    <a:pt x="418" y="522"/>
                  </a:cubicBezTo>
                  <a:cubicBezTo>
                    <a:pt x="421" y="526"/>
                    <a:pt x="424" y="523"/>
                    <a:pt x="425" y="525"/>
                  </a:cubicBezTo>
                  <a:cubicBezTo>
                    <a:pt x="427" y="527"/>
                    <a:pt x="430" y="529"/>
                    <a:pt x="433" y="526"/>
                  </a:cubicBezTo>
                  <a:cubicBezTo>
                    <a:pt x="435" y="524"/>
                    <a:pt x="442" y="527"/>
                    <a:pt x="445" y="528"/>
                  </a:cubicBezTo>
                  <a:cubicBezTo>
                    <a:pt x="449" y="525"/>
                    <a:pt x="453" y="518"/>
                    <a:pt x="456" y="518"/>
                  </a:cubicBezTo>
                  <a:cubicBezTo>
                    <a:pt x="461" y="518"/>
                    <a:pt x="474" y="519"/>
                    <a:pt x="475" y="525"/>
                  </a:cubicBezTo>
                  <a:cubicBezTo>
                    <a:pt x="475" y="532"/>
                    <a:pt x="483" y="526"/>
                    <a:pt x="484" y="532"/>
                  </a:cubicBezTo>
                  <a:cubicBezTo>
                    <a:pt x="484" y="537"/>
                    <a:pt x="489" y="541"/>
                    <a:pt x="488" y="544"/>
                  </a:cubicBezTo>
                  <a:cubicBezTo>
                    <a:pt x="490" y="545"/>
                    <a:pt x="492" y="546"/>
                    <a:pt x="493" y="547"/>
                  </a:cubicBezTo>
                  <a:cubicBezTo>
                    <a:pt x="496" y="546"/>
                    <a:pt x="502" y="547"/>
                    <a:pt x="507" y="549"/>
                  </a:cubicBezTo>
                  <a:cubicBezTo>
                    <a:pt x="512" y="551"/>
                    <a:pt x="520" y="547"/>
                    <a:pt x="522" y="553"/>
                  </a:cubicBezTo>
                  <a:cubicBezTo>
                    <a:pt x="525" y="559"/>
                    <a:pt x="531" y="564"/>
                    <a:pt x="526" y="565"/>
                  </a:cubicBezTo>
                  <a:cubicBezTo>
                    <a:pt x="521" y="565"/>
                    <a:pt x="514" y="558"/>
                    <a:pt x="514" y="562"/>
                  </a:cubicBezTo>
                  <a:cubicBezTo>
                    <a:pt x="515" y="566"/>
                    <a:pt x="512" y="564"/>
                    <a:pt x="512" y="570"/>
                  </a:cubicBezTo>
                  <a:cubicBezTo>
                    <a:pt x="512" y="575"/>
                    <a:pt x="508" y="583"/>
                    <a:pt x="506" y="583"/>
                  </a:cubicBezTo>
                  <a:cubicBezTo>
                    <a:pt x="506" y="583"/>
                    <a:pt x="506" y="583"/>
                    <a:pt x="506" y="583"/>
                  </a:cubicBezTo>
                  <a:cubicBezTo>
                    <a:pt x="505" y="585"/>
                    <a:pt x="505" y="588"/>
                    <a:pt x="507" y="590"/>
                  </a:cubicBezTo>
                  <a:cubicBezTo>
                    <a:pt x="510" y="588"/>
                    <a:pt x="514" y="584"/>
                    <a:pt x="518" y="584"/>
                  </a:cubicBezTo>
                  <a:cubicBezTo>
                    <a:pt x="523" y="585"/>
                    <a:pt x="525" y="588"/>
                    <a:pt x="529" y="585"/>
                  </a:cubicBezTo>
                  <a:cubicBezTo>
                    <a:pt x="532" y="583"/>
                    <a:pt x="533" y="582"/>
                    <a:pt x="534" y="583"/>
                  </a:cubicBezTo>
                  <a:cubicBezTo>
                    <a:pt x="534" y="584"/>
                    <a:pt x="534" y="584"/>
                    <a:pt x="534" y="584"/>
                  </a:cubicBezTo>
                  <a:cubicBezTo>
                    <a:pt x="535" y="584"/>
                    <a:pt x="536" y="583"/>
                    <a:pt x="536" y="582"/>
                  </a:cubicBezTo>
                  <a:cubicBezTo>
                    <a:pt x="536" y="581"/>
                    <a:pt x="536" y="580"/>
                    <a:pt x="536" y="579"/>
                  </a:cubicBezTo>
                  <a:cubicBezTo>
                    <a:pt x="532" y="579"/>
                    <a:pt x="531" y="580"/>
                    <a:pt x="530" y="577"/>
                  </a:cubicBezTo>
                  <a:cubicBezTo>
                    <a:pt x="528" y="573"/>
                    <a:pt x="541" y="569"/>
                    <a:pt x="547" y="570"/>
                  </a:cubicBezTo>
                  <a:cubicBezTo>
                    <a:pt x="553" y="571"/>
                    <a:pt x="557" y="567"/>
                    <a:pt x="559" y="569"/>
                  </a:cubicBezTo>
                  <a:cubicBezTo>
                    <a:pt x="563" y="566"/>
                    <a:pt x="569" y="561"/>
                    <a:pt x="571" y="561"/>
                  </a:cubicBezTo>
                  <a:cubicBezTo>
                    <a:pt x="573" y="561"/>
                    <a:pt x="600" y="560"/>
                    <a:pt x="600" y="560"/>
                  </a:cubicBezTo>
                  <a:cubicBezTo>
                    <a:pt x="600" y="560"/>
                    <a:pt x="609" y="554"/>
                    <a:pt x="611" y="549"/>
                  </a:cubicBezTo>
                  <a:cubicBezTo>
                    <a:pt x="612" y="544"/>
                    <a:pt x="618" y="531"/>
                    <a:pt x="622" y="534"/>
                  </a:cubicBezTo>
                  <a:cubicBezTo>
                    <a:pt x="625" y="537"/>
                    <a:pt x="633" y="535"/>
                    <a:pt x="633" y="537"/>
                  </a:cubicBezTo>
                  <a:cubicBezTo>
                    <a:pt x="633" y="540"/>
                    <a:pt x="631" y="548"/>
                    <a:pt x="640" y="561"/>
                  </a:cubicBezTo>
                  <a:cubicBezTo>
                    <a:pt x="644" y="559"/>
                    <a:pt x="647" y="557"/>
                    <a:pt x="649" y="557"/>
                  </a:cubicBezTo>
                  <a:cubicBezTo>
                    <a:pt x="653" y="558"/>
                    <a:pt x="658" y="553"/>
                    <a:pt x="659" y="550"/>
                  </a:cubicBezTo>
                  <a:cubicBezTo>
                    <a:pt x="661" y="547"/>
                    <a:pt x="663" y="553"/>
                    <a:pt x="660" y="554"/>
                  </a:cubicBezTo>
                  <a:cubicBezTo>
                    <a:pt x="657" y="555"/>
                    <a:pt x="662" y="557"/>
                    <a:pt x="668" y="557"/>
                  </a:cubicBezTo>
                  <a:cubicBezTo>
                    <a:pt x="673" y="557"/>
                    <a:pt x="665" y="559"/>
                    <a:pt x="661" y="559"/>
                  </a:cubicBezTo>
                  <a:cubicBezTo>
                    <a:pt x="657" y="558"/>
                    <a:pt x="656" y="559"/>
                    <a:pt x="650" y="564"/>
                  </a:cubicBezTo>
                  <a:cubicBezTo>
                    <a:pt x="645" y="570"/>
                    <a:pt x="646" y="571"/>
                    <a:pt x="649" y="574"/>
                  </a:cubicBezTo>
                  <a:cubicBezTo>
                    <a:pt x="652" y="576"/>
                    <a:pt x="656" y="575"/>
                    <a:pt x="661" y="572"/>
                  </a:cubicBezTo>
                  <a:cubicBezTo>
                    <a:pt x="665" y="568"/>
                    <a:pt x="665" y="564"/>
                    <a:pt x="669" y="565"/>
                  </a:cubicBezTo>
                  <a:cubicBezTo>
                    <a:pt x="673" y="565"/>
                    <a:pt x="684" y="561"/>
                    <a:pt x="689" y="559"/>
                  </a:cubicBezTo>
                  <a:cubicBezTo>
                    <a:pt x="693" y="558"/>
                    <a:pt x="690" y="557"/>
                    <a:pt x="690" y="555"/>
                  </a:cubicBezTo>
                  <a:cubicBezTo>
                    <a:pt x="690" y="553"/>
                    <a:pt x="699" y="553"/>
                    <a:pt x="702" y="551"/>
                  </a:cubicBezTo>
                  <a:cubicBezTo>
                    <a:pt x="705" y="549"/>
                    <a:pt x="701" y="547"/>
                    <a:pt x="698" y="547"/>
                  </a:cubicBezTo>
                  <a:moveTo>
                    <a:pt x="203" y="300"/>
                  </a:moveTo>
                  <a:cubicBezTo>
                    <a:pt x="198" y="307"/>
                    <a:pt x="196" y="308"/>
                    <a:pt x="191" y="307"/>
                  </a:cubicBezTo>
                  <a:cubicBezTo>
                    <a:pt x="186" y="306"/>
                    <a:pt x="183" y="308"/>
                    <a:pt x="185" y="310"/>
                  </a:cubicBezTo>
                  <a:cubicBezTo>
                    <a:pt x="188" y="312"/>
                    <a:pt x="188" y="313"/>
                    <a:pt x="183" y="315"/>
                  </a:cubicBezTo>
                  <a:cubicBezTo>
                    <a:pt x="177" y="316"/>
                    <a:pt x="174" y="320"/>
                    <a:pt x="172" y="320"/>
                  </a:cubicBezTo>
                  <a:cubicBezTo>
                    <a:pt x="170" y="319"/>
                    <a:pt x="181" y="311"/>
                    <a:pt x="178" y="309"/>
                  </a:cubicBezTo>
                  <a:cubicBezTo>
                    <a:pt x="175" y="307"/>
                    <a:pt x="168" y="313"/>
                    <a:pt x="168" y="315"/>
                  </a:cubicBezTo>
                  <a:cubicBezTo>
                    <a:pt x="168" y="318"/>
                    <a:pt x="163" y="318"/>
                    <a:pt x="160" y="318"/>
                  </a:cubicBezTo>
                  <a:cubicBezTo>
                    <a:pt x="157" y="318"/>
                    <a:pt x="153" y="315"/>
                    <a:pt x="156" y="315"/>
                  </a:cubicBezTo>
                  <a:cubicBezTo>
                    <a:pt x="159" y="314"/>
                    <a:pt x="157" y="311"/>
                    <a:pt x="161" y="310"/>
                  </a:cubicBezTo>
                  <a:cubicBezTo>
                    <a:pt x="165" y="308"/>
                    <a:pt x="160" y="306"/>
                    <a:pt x="162" y="304"/>
                  </a:cubicBezTo>
                  <a:cubicBezTo>
                    <a:pt x="163" y="302"/>
                    <a:pt x="171" y="306"/>
                    <a:pt x="171" y="303"/>
                  </a:cubicBezTo>
                  <a:cubicBezTo>
                    <a:pt x="171" y="300"/>
                    <a:pt x="163" y="297"/>
                    <a:pt x="160" y="299"/>
                  </a:cubicBezTo>
                  <a:cubicBezTo>
                    <a:pt x="158" y="301"/>
                    <a:pt x="151" y="305"/>
                    <a:pt x="144" y="302"/>
                  </a:cubicBezTo>
                  <a:cubicBezTo>
                    <a:pt x="141" y="301"/>
                    <a:pt x="163" y="298"/>
                    <a:pt x="166" y="295"/>
                  </a:cubicBezTo>
                  <a:cubicBezTo>
                    <a:pt x="170" y="292"/>
                    <a:pt x="186" y="288"/>
                    <a:pt x="188" y="291"/>
                  </a:cubicBezTo>
                  <a:cubicBezTo>
                    <a:pt x="189" y="294"/>
                    <a:pt x="179" y="296"/>
                    <a:pt x="184" y="299"/>
                  </a:cubicBezTo>
                  <a:cubicBezTo>
                    <a:pt x="188" y="301"/>
                    <a:pt x="196" y="300"/>
                    <a:pt x="198" y="297"/>
                  </a:cubicBezTo>
                  <a:cubicBezTo>
                    <a:pt x="200" y="294"/>
                    <a:pt x="208" y="294"/>
                    <a:pt x="203" y="300"/>
                  </a:cubicBezTo>
                  <a:moveTo>
                    <a:pt x="251" y="362"/>
                  </a:moveTo>
                  <a:cubicBezTo>
                    <a:pt x="245" y="367"/>
                    <a:pt x="246" y="365"/>
                    <a:pt x="240" y="366"/>
                  </a:cubicBezTo>
                  <a:cubicBezTo>
                    <a:pt x="235" y="367"/>
                    <a:pt x="239" y="372"/>
                    <a:pt x="233" y="373"/>
                  </a:cubicBezTo>
                  <a:cubicBezTo>
                    <a:pt x="227" y="373"/>
                    <a:pt x="212" y="374"/>
                    <a:pt x="210" y="370"/>
                  </a:cubicBezTo>
                  <a:cubicBezTo>
                    <a:pt x="209" y="369"/>
                    <a:pt x="218" y="370"/>
                    <a:pt x="219" y="368"/>
                  </a:cubicBezTo>
                  <a:cubicBezTo>
                    <a:pt x="219" y="365"/>
                    <a:pt x="222" y="361"/>
                    <a:pt x="225" y="361"/>
                  </a:cubicBezTo>
                  <a:cubicBezTo>
                    <a:pt x="229" y="361"/>
                    <a:pt x="229" y="356"/>
                    <a:pt x="223" y="353"/>
                  </a:cubicBezTo>
                  <a:cubicBezTo>
                    <a:pt x="216" y="350"/>
                    <a:pt x="232" y="348"/>
                    <a:pt x="235" y="353"/>
                  </a:cubicBezTo>
                  <a:cubicBezTo>
                    <a:pt x="239" y="358"/>
                    <a:pt x="245" y="361"/>
                    <a:pt x="248" y="358"/>
                  </a:cubicBezTo>
                  <a:cubicBezTo>
                    <a:pt x="252" y="354"/>
                    <a:pt x="272" y="344"/>
                    <a:pt x="272" y="349"/>
                  </a:cubicBezTo>
                  <a:cubicBezTo>
                    <a:pt x="272" y="353"/>
                    <a:pt x="257" y="356"/>
                    <a:pt x="251" y="362"/>
                  </a:cubicBezTo>
                  <a:moveTo>
                    <a:pt x="383" y="500"/>
                  </a:moveTo>
                  <a:cubicBezTo>
                    <a:pt x="379" y="501"/>
                    <a:pt x="384" y="489"/>
                    <a:pt x="376" y="485"/>
                  </a:cubicBezTo>
                  <a:cubicBezTo>
                    <a:pt x="367" y="480"/>
                    <a:pt x="363" y="471"/>
                    <a:pt x="363" y="466"/>
                  </a:cubicBezTo>
                  <a:cubicBezTo>
                    <a:pt x="363" y="461"/>
                    <a:pt x="371" y="459"/>
                    <a:pt x="374" y="462"/>
                  </a:cubicBezTo>
                  <a:cubicBezTo>
                    <a:pt x="377" y="466"/>
                    <a:pt x="382" y="482"/>
                    <a:pt x="384" y="487"/>
                  </a:cubicBezTo>
                  <a:cubicBezTo>
                    <a:pt x="387" y="492"/>
                    <a:pt x="387" y="500"/>
                    <a:pt x="383" y="500"/>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0" name="Freeform 256"/>
            <p:cNvSpPr>
              <a:spLocks noEditPoints="1"/>
            </p:cNvSpPr>
            <p:nvPr/>
          </p:nvSpPr>
          <p:spPr bwMode="auto">
            <a:xfrm>
              <a:off x="2542779" y="3536443"/>
              <a:ext cx="1881629" cy="1182206"/>
            </a:xfrm>
            <a:custGeom>
              <a:avLst/>
              <a:gdLst>
                <a:gd name="T0" fmla="*/ 267 w 873"/>
                <a:gd name="T1" fmla="*/ 175 h 593"/>
                <a:gd name="T2" fmla="*/ 233 w 873"/>
                <a:gd name="T3" fmla="*/ 26 h 593"/>
                <a:gd name="T4" fmla="*/ 141 w 873"/>
                <a:gd name="T5" fmla="*/ 15 h 593"/>
                <a:gd name="T6" fmla="*/ 103 w 873"/>
                <a:gd name="T7" fmla="*/ 8 h 593"/>
                <a:gd name="T8" fmla="*/ 71 w 873"/>
                <a:gd name="T9" fmla="*/ 16 h 593"/>
                <a:gd name="T10" fmla="*/ 14 w 873"/>
                <a:gd name="T11" fmla="*/ 45 h 593"/>
                <a:gd name="T12" fmla="*/ 54 w 873"/>
                <a:gd name="T13" fmla="*/ 78 h 593"/>
                <a:gd name="T14" fmla="*/ 13 w 873"/>
                <a:gd name="T15" fmla="*/ 80 h 593"/>
                <a:gd name="T16" fmla="*/ 45 w 873"/>
                <a:gd name="T17" fmla="*/ 103 h 593"/>
                <a:gd name="T18" fmla="*/ 33 w 873"/>
                <a:gd name="T19" fmla="*/ 120 h 593"/>
                <a:gd name="T20" fmla="*/ 35 w 873"/>
                <a:gd name="T21" fmla="*/ 166 h 593"/>
                <a:gd name="T22" fmla="*/ 73 w 873"/>
                <a:gd name="T23" fmla="*/ 179 h 593"/>
                <a:gd name="T24" fmla="*/ 78 w 873"/>
                <a:gd name="T25" fmla="*/ 204 h 593"/>
                <a:gd name="T26" fmla="*/ 64 w 873"/>
                <a:gd name="T27" fmla="*/ 218 h 593"/>
                <a:gd name="T28" fmla="*/ 112 w 873"/>
                <a:gd name="T29" fmla="*/ 190 h 593"/>
                <a:gd name="T30" fmla="*/ 131 w 873"/>
                <a:gd name="T31" fmla="*/ 162 h 593"/>
                <a:gd name="T32" fmla="*/ 145 w 873"/>
                <a:gd name="T33" fmla="*/ 153 h 593"/>
                <a:gd name="T34" fmla="*/ 172 w 873"/>
                <a:gd name="T35" fmla="*/ 164 h 593"/>
                <a:gd name="T36" fmla="*/ 189 w 873"/>
                <a:gd name="T37" fmla="*/ 153 h 593"/>
                <a:gd name="T38" fmla="*/ 210 w 873"/>
                <a:gd name="T39" fmla="*/ 162 h 593"/>
                <a:gd name="T40" fmla="*/ 259 w 873"/>
                <a:gd name="T41" fmla="*/ 176 h 593"/>
                <a:gd name="T42" fmla="*/ 286 w 873"/>
                <a:gd name="T43" fmla="*/ 189 h 593"/>
                <a:gd name="T44" fmla="*/ 287 w 873"/>
                <a:gd name="T45" fmla="*/ 199 h 593"/>
                <a:gd name="T46" fmla="*/ 296 w 873"/>
                <a:gd name="T47" fmla="*/ 200 h 593"/>
                <a:gd name="T48" fmla="*/ 305 w 873"/>
                <a:gd name="T49" fmla="*/ 208 h 593"/>
                <a:gd name="T50" fmla="*/ 302 w 873"/>
                <a:gd name="T51" fmla="*/ 228 h 593"/>
                <a:gd name="T52" fmla="*/ 320 w 873"/>
                <a:gd name="T53" fmla="*/ 228 h 593"/>
                <a:gd name="T54" fmla="*/ 11 w 873"/>
                <a:gd name="T55" fmla="*/ 238 h 593"/>
                <a:gd name="T56" fmla="*/ 136 w 873"/>
                <a:gd name="T57" fmla="*/ 182 h 593"/>
                <a:gd name="T58" fmla="*/ 135 w 873"/>
                <a:gd name="T59" fmla="*/ 195 h 593"/>
                <a:gd name="T60" fmla="*/ 19 w 873"/>
                <a:gd name="T61" fmla="*/ 166 h 593"/>
                <a:gd name="T62" fmla="*/ 107 w 873"/>
                <a:gd name="T63" fmla="*/ 580 h 593"/>
                <a:gd name="T64" fmla="*/ 71 w 873"/>
                <a:gd name="T65" fmla="*/ 563 h 593"/>
                <a:gd name="T66" fmla="*/ 844 w 873"/>
                <a:gd name="T67" fmla="*/ 326 h 593"/>
                <a:gd name="T68" fmla="*/ 769 w 873"/>
                <a:gd name="T69" fmla="*/ 356 h 593"/>
                <a:gd name="T70" fmla="*/ 740 w 873"/>
                <a:gd name="T71" fmla="*/ 367 h 593"/>
                <a:gd name="T72" fmla="*/ 708 w 873"/>
                <a:gd name="T73" fmla="*/ 340 h 593"/>
                <a:gd name="T74" fmla="*/ 725 w 873"/>
                <a:gd name="T75" fmla="*/ 325 h 593"/>
                <a:gd name="T76" fmla="*/ 690 w 873"/>
                <a:gd name="T77" fmla="*/ 316 h 593"/>
                <a:gd name="T78" fmla="*/ 666 w 873"/>
                <a:gd name="T79" fmla="*/ 303 h 593"/>
                <a:gd name="T80" fmla="*/ 630 w 873"/>
                <a:gd name="T81" fmla="*/ 294 h 593"/>
                <a:gd name="T82" fmla="*/ 390 w 873"/>
                <a:gd name="T83" fmla="*/ 304 h 593"/>
                <a:gd name="T84" fmla="*/ 383 w 873"/>
                <a:gd name="T85" fmla="*/ 324 h 593"/>
                <a:gd name="T86" fmla="*/ 385 w 873"/>
                <a:gd name="T87" fmla="*/ 403 h 593"/>
                <a:gd name="T88" fmla="*/ 413 w 873"/>
                <a:gd name="T89" fmla="*/ 444 h 593"/>
                <a:gd name="T90" fmla="*/ 470 w 873"/>
                <a:gd name="T91" fmla="*/ 468 h 593"/>
                <a:gd name="T92" fmla="*/ 549 w 873"/>
                <a:gd name="T93" fmla="*/ 487 h 593"/>
                <a:gd name="T94" fmla="*/ 594 w 873"/>
                <a:gd name="T95" fmla="*/ 517 h 593"/>
                <a:gd name="T96" fmla="*/ 618 w 873"/>
                <a:gd name="T97" fmla="*/ 503 h 593"/>
                <a:gd name="T98" fmla="*/ 649 w 873"/>
                <a:gd name="T99" fmla="*/ 490 h 593"/>
                <a:gd name="T100" fmla="*/ 679 w 873"/>
                <a:gd name="T101" fmla="*/ 493 h 593"/>
                <a:gd name="T102" fmla="*/ 713 w 873"/>
                <a:gd name="T103" fmla="*/ 490 h 593"/>
                <a:gd name="T104" fmla="*/ 743 w 873"/>
                <a:gd name="T105" fmla="*/ 525 h 593"/>
                <a:gd name="T106" fmla="*/ 747 w 873"/>
                <a:gd name="T107" fmla="*/ 481 h 593"/>
                <a:gd name="T108" fmla="*/ 787 w 873"/>
                <a:gd name="T109" fmla="*/ 438 h 593"/>
                <a:gd name="T110" fmla="*/ 791 w 873"/>
                <a:gd name="T111" fmla="*/ 417 h 593"/>
                <a:gd name="T112" fmla="*/ 795 w 873"/>
                <a:gd name="T113" fmla="*/ 414 h 593"/>
                <a:gd name="T114" fmla="*/ 816 w 873"/>
                <a:gd name="T115" fmla="*/ 383 h 593"/>
                <a:gd name="T116" fmla="*/ 838 w 873"/>
                <a:gd name="T117" fmla="*/ 366 h 593"/>
                <a:gd name="T118" fmla="*/ 873 w 873"/>
                <a:gd name="T119" fmla="*/ 338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3" h="593">
                  <a:moveTo>
                    <a:pt x="328" y="217"/>
                  </a:moveTo>
                  <a:cubicBezTo>
                    <a:pt x="329" y="214"/>
                    <a:pt x="330" y="212"/>
                    <a:pt x="320" y="208"/>
                  </a:cubicBezTo>
                  <a:cubicBezTo>
                    <a:pt x="310" y="204"/>
                    <a:pt x="311" y="202"/>
                    <a:pt x="305" y="190"/>
                  </a:cubicBezTo>
                  <a:cubicBezTo>
                    <a:pt x="298" y="178"/>
                    <a:pt x="286" y="173"/>
                    <a:pt x="286" y="169"/>
                  </a:cubicBezTo>
                  <a:cubicBezTo>
                    <a:pt x="286" y="165"/>
                    <a:pt x="275" y="165"/>
                    <a:pt x="275" y="168"/>
                  </a:cubicBezTo>
                  <a:cubicBezTo>
                    <a:pt x="275" y="172"/>
                    <a:pt x="269" y="173"/>
                    <a:pt x="267" y="175"/>
                  </a:cubicBezTo>
                  <a:cubicBezTo>
                    <a:pt x="264" y="176"/>
                    <a:pt x="263" y="174"/>
                    <a:pt x="260" y="170"/>
                  </a:cubicBezTo>
                  <a:cubicBezTo>
                    <a:pt x="257" y="167"/>
                    <a:pt x="251" y="164"/>
                    <a:pt x="251" y="162"/>
                  </a:cubicBezTo>
                  <a:cubicBezTo>
                    <a:pt x="251" y="160"/>
                    <a:pt x="250" y="155"/>
                    <a:pt x="246" y="157"/>
                  </a:cubicBezTo>
                  <a:cubicBezTo>
                    <a:pt x="241" y="159"/>
                    <a:pt x="239" y="157"/>
                    <a:pt x="238" y="159"/>
                  </a:cubicBezTo>
                  <a:cubicBezTo>
                    <a:pt x="236" y="160"/>
                    <a:pt x="233" y="158"/>
                    <a:pt x="233" y="158"/>
                  </a:cubicBezTo>
                  <a:cubicBezTo>
                    <a:pt x="233" y="26"/>
                    <a:pt x="233" y="26"/>
                    <a:pt x="233" y="26"/>
                  </a:cubicBezTo>
                  <a:cubicBezTo>
                    <a:pt x="232" y="26"/>
                    <a:pt x="230" y="26"/>
                    <a:pt x="229" y="26"/>
                  </a:cubicBezTo>
                  <a:cubicBezTo>
                    <a:pt x="224" y="23"/>
                    <a:pt x="215" y="20"/>
                    <a:pt x="211" y="21"/>
                  </a:cubicBezTo>
                  <a:cubicBezTo>
                    <a:pt x="207" y="21"/>
                    <a:pt x="198" y="23"/>
                    <a:pt x="195" y="21"/>
                  </a:cubicBezTo>
                  <a:cubicBezTo>
                    <a:pt x="192" y="20"/>
                    <a:pt x="188" y="18"/>
                    <a:pt x="181" y="19"/>
                  </a:cubicBezTo>
                  <a:cubicBezTo>
                    <a:pt x="175" y="20"/>
                    <a:pt x="171" y="16"/>
                    <a:pt x="163" y="14"/>
                  </a:cubicBezTo>
                  <a:cubicBezTo>
                    <a:pt x="155" y="12"/>
                    <a:pt x="144" y="14"/>
                    <a:pt x="141" y="15"/>
                  </a:cubicBezTo>
                  <a:cubicBezTo>
                    <a:pt x="139" y="16"/>
                    <a:pt x="139" y="13"/>
                    <a:pt x="136" y="13"/>
                  </a:cubicBezTo>
                  <a:cubicBezTo>
                    <a:pt x="132" y="13"/>
                    <a:pt x="135" y="11"/>
                    <a:pt x="133" y="9"/>
                  </a:cubicBezTo>
                  <a:cubicBezTo>
                    <a:pt x="131" y="6"/>
                    <a:pt x="122" y="8"/>
                    <a:pt x="118" y="9"/>
                  </a:cubicBezTo>
                  <a:cubicBezTo>
                    <a:pt x="115" y="9"/>
                    <a:pt x="114" y="7"/>
                    <a:pt x="114" y="5"/>
                  </a:cubicBezTo>
                  <a:cubicBezTo>
                    <a:pt x="114" y="4"/>
                    <a:pt x="111" y="4"/>
                    <a:pt x="110" y="6"/>
                  </a:cubicBezTo>
                  <a:cubicBezTo>
                    <a:pt x="108" y="9"/>
                    <a:pt x="104" y="9"/>
                    <a:pt x="103" y="8"/>
                  </a:cubicBezTo>
                  <a:cubicBezTo>
                    <a:pt x="101" y="6"/>
                    <a:pt x="106" y="6"/>
                    <a:pt x="106" y="4"/>
                  </a:cubicBezTo>
                  <a:cubicBezTo>
                    <a:pt x="107" y="2"/>
                    <a:pt x="101" y="1"/>
                    <a:pt x="100" y="1"/>
                  </a:cubicBezTo>
                  <a:cubicBezTo>
                    <a:pt x="98" y="0"/>
                    <a:pt x="95" y="2"/>
                    <a:pt x="91" y="6"/>
                  </a:cubicBezTo>
                  <a:cubicBezTo>
                    <a:pt x="87" y="10"/>
                    <a:pt x="81" y="9"/>
                    <a:pt x="77" y="9"/>
                  </a:cubicBezTo>
                  <a:cubicBezTo>
                    <a:pt x="73" y="9"/>
                    <a:pt x="69" y="9"/>
                    <a:pt x="69" y="11"/>
                  </a:cubicBezTo>
                  <a:cubicBezTo>
                    <a:pt x="69" y="14"/>
                    <a:pt x="74" y="13"/>
                    <a:pt x="71" y="16"/>
                  </a:cubicBezTo>
                  <a:cubicBezTo>
                    <a:pt x="68" y="19"/>
                    <a:pt x="67" y="12"/>
                    <a:pt x="65" y="15"/>
                  </a:cubicBezTo>
                  <a:cubicBezTo>
                    <a:pt x="62" y="18"/>
                    <a:pt x="54" y="18"/>
                    <a:pt x="52" y="18"/>
                  </a:cubicBezTo>
                  <a:cubicBezTo>
                    <a:pt x="50" y="17"/>
                    <a:pt x="44" y="24"/>
                    <a:pt x="42" y="26"/>
                  </a:cubicBezTo>
                  <a:cubicBezTo>
                    <a:pt x="40" y="28"/>
                    <a:pt x="44" y="30"/>
                    <a:pt x="38" y="35"/>
                  </a:cubicBezTo>
                  <a:cubicBezTo>
                    <a:pt x="33" y="41"/>
                    <a:pt x="20" y="39"/>
                    <a:pt x="17" y="39"/>
                  </a:cubicBezTo>
                  <a:cubicBezTo>
                    <a:pt x="14" y="39"/>
                    <a:pt x="16" y="43"/>
                    <a:pt x="14" y="45"/>
                  </a:cubicBezTo>
                  <a:cubicBezTo>
                    <a:pt x="13" y="47"/>
                    <a:pt x="16" y="49"/>
                    <a:pt x="24" y="51"/>
                  </a:cubicBezTo>
                  <a:cubicBezTo>
                    <a:pt x="32" y="53"/>
                    <a:pt x="37" y="63"/>
                    <a:pt x="38" y="66"/>
                  </a:cubicBezTo>
                  <a:cubicBezTo>
                    <a:pt x="39" y="68"/>
                    <a:pt x="49" y="65"/>
                    <a:pt x="52" y="66"/>
                  </a:cubicBezTo>
                  <a:cubicBezTo>
                    <a:pt x="56" y="67"/>
                    <a:pt x="52" y="72"/>
                    <a:pt x="55" y="73"/>
                  </a:cubicBezTo>
                  <a:cubicBezTo>
                    <a:pt x="59" y="75"/>
                    <a:pt x="64" y="73"/>
                    <a:pt x="64" y="75"/>
                  </a:cubicBezTo>
                  <a:cubicBezTo>
                    <a:pt x="65" y="78"/>
                    <a:pt x="58" y="75"/>
                    <a:pt x="54" y="78"/>
                  </a:cubicBezTo>
                  <a:cubicBezTo>
                    <a:pt x="50" y="81"/>
                    <a:pt x="48" y="82"/>
                    <a:pt x="47" y="80"/>
                  </a:cubicBezTo>
                  <a:cubicBezTo>
                    <a:pt x="45" y="78"/>
                    <a:pt x="39" y="80"/>
                    <a:pt x="36" y="80"/>
                  </a:cubicBezTo>
                  <a:cubicBezTo>
                    <a:pt x="33" y="80"/>
                    <a:pt x="36" y="76"/>
                    <a:pt x="36" y="74"/>
                  </a:cubicBezTo>
                  <a:cubicBezTo>
                    <a:pt x="36" y="72"/>
                    <a:pt x="32" y="71"/>
                    <a:pt x="25" y="74"/>
                  </a:cubicBezTo>
                  <a:cubicBezTo>
                    <a:pt x="19" y="78"/>
                    <a:pt x="21" y="77"/>
                    <a:pt x="20" y="80"/>
                  </a:cubicBezTo>
                  <a:cubicBezTo>
                    <a:pt x="20" y="82"/>
                    <a:pt x="17" y="78"/>
                    <a:pt x="13" y="80"/>
                  </a:cubicBezTo>
                  <a:cubicBezTo>
                    <a:pt x="9" y="83"/>
                    <a:pt x="3" y="85"/>
                    <a:pt x="1" y="87"/>
                  </a:cubicBezTo>
                  <a:cubicBezTo>
                    <a:pt x="0" y="89"/>
                    <a:pt x="10" y="91"/>
                    <a:pt x="14" y="92"/>
                  </a:cubicBezTo>
                  <a:cubicBezTo>
                    <a:pt x="18" y="93"/>
                    <a:pt x="9" y="95"/>
                    <a:pt x="12" y="96"/>
                  </a:cubicBezTo>
                  <a:cubicBezTo>
                    <a:pt x="15" y="97"/>
                    <a:pt x="14" y="100"/>
                    <a:pt x="19" y="102"/>
                  </a:cubicBezTo>
                  <a:cubicBezTo>
                    <a:pt x="24" y="105"/>
                    <a:pt x="34" y="102"/>
                    <a:pt x="37" y="102"/>
                  </a:cubicBezTo>
                  <a:cubicBezTo>
                    <a:pt x="40" y="102"/>
                    <a:pt x="43" y="106"/>
                    <a:pt x="45" y="103"/>
                  </a:cubicBezTo>
                  <a:cubicBezTo>
                    <a:pt x="47" y="101"/>
                    <a:pt x="56" y="94"/>
                    <a:pt x="60" y="98"/>
                  </a:cubicBezTo>
                  <a:cubicBezTo>
                    <a:pt x="64" y="102"/>
                    <a:pt x="55" y="101"/>
                    <a:pt x="58" y="104"/>
                  </a:cubicBezTo>
                  <a:cubicBezTo>
                    <a:pt x="60" y="106"/>
                    <a:pt x="63" y="112"/>
                    <a:pt x="59" y="115"/>
                  </a:cubicBezTo>
                  <a:cubicBezTo>
                    <a:pt x="54" y="118"/>
                    <a:pt x="50" y="116"/>
                    <a:pt x="48" y="116"/>
                  </a:cubicBezTo>
                  <a:cubicBezTo>
                    <a:pt x="46" y="116"/>
                    <a:pt x="47" y="120"/>
                    <a:pt x="44" y="123"/>
                  </a:cubicBezTo>
                  <a:cubicBezTo>
                    <a:pt x="40" y="126"/>
                    <a:pt x="37" y="120"/>
                    <a:pt x="33" y="120"/>
                  </a:cubicBezTo>
                  <a:cubicBezTo>
                    <a:pt x="28" y="120"/>
                    <a:pt x="29" y="126"/>
                    <a:pt x="29" y="129"/>
                  </a:cubicBezTo>
                  <a:cubicBezTo>
                    <a:pt x="29" y="132"/>
                    <a:pt x="22" y="128"/>
                    <a:pt x="21" y="135"/>
                  </a:cubicBezTo>
                  <a:cubicBezTo>
                    <a:pt x="19" y="142"/>
                    <a:pt x="12" y="136"/>
                    <a:pt x="16" y="143"/>
                  </a:cubicBezTo>
                  <a:cubicBezTo>
                    <a:pt x="21" y="149"/>
                    <a:pt x="20" y="145"/>
                    <a:pt x="24" y="148"/>
                  </a:cubicBezTo>
                  <a:cubicBezTo>
                    <a:pt x="28" y="151"/>
                    <a:pt x="20" y="155"/>
                    <a:pt x="24" y="156"/>
                  </a:cubicBezTo>
                  <a:cubicBezTo>
                    <a:pt x="28" y="157"/>
                    <a:pt x="32" y="164"/>
                    <a:pt x="35" y="166"/>
                  </a:cubicBezTo>
                  <a:cubicBezTo>
                    <a:pt x="37" y="169"/>
                    <a:pt x="41" y="165"/>
                    <a:pt x="45" y="165"/>
                  </a:cubicBezTo>
                  <a:cubicBezTo>
                    <a:pt x="49" y="165"/>
                    <a:pt x="47" y="159"/>
                    <a:pt x="49" y="161"/>
                  </a:cubicBezTo>
                  <a:cubicBezTo>
                    <a:pt x="51" y="163"/>
                    <a:pt x="55" y="169"/>
                    <a:pt x="52" y="171"/>
                  </a:cubicBezTo>
                  <a:cubicBezTo>
                    <a:pt x="50" y="172"/>
                    <a:pt x="52" y="177"/>
                    <a:pt x="52" y="179"/>
                  </a:cubicBezTo>
                  <a:cubicBezTo>
                    <a:pt x="51" y="182"/>
                    <a:pt x="60" y="181"/>
                    <a:pt x="61" y="178"/>
                  </a:cubicBezTo>
                  <a:cubicBezTo>
                    <a:pt x="62" y="176"/>
                    <a:pt x="69" y="175"/>
                    <a:pt x="73" y="179"/>
                  </a:cubicBezTo>
                  <a:cubicBezTo>
                    <a:pt x="77" y="184"/>
                    <a:pt x="78" y="184"/>
                    <a:pt x="78" y="181"/>
                  </a:cubicBezTo>
                  <a:cubicBezTo>
                    <a:pt x="78" y="177"/>
                    <a:pt x="82" y="174"/>
                    <a:pt x="82" y="176"/>
                  </a:cubicBezTo>
                  <a:cubicBezTo>
                    <a:pt x="82" y="179"/>
                    <a:pt x="85" y="180"/>
                    <a:pt x="91" y="177"/>
                  </a:cubicBezTo>
                  <a:cubicBezTo>
                    <a:pt x="97" y="175"/>
                    <a:pt x="94" y="178"/>
                    <a:pt x="91" y="181"/>
                  </a:cubicBezTo>
                  <a:cubicBezTo>
                    <a:pt x="87" y="187"/>
                    <a:pt x="91" y="194"/>
                    <a:pt x="88" y="195"/>
                  </a:cubicBezTo>
                  <a:cubicBezTo>
                    <a:pt x="85" y="196"/>
                    <a:pt x="83" y="204"/>
                    <a:pt x="78" y="204"/>
                  </a:cubicBezTo>
                  <a:cubicBezTo>
                    <a:pt x="73" y="205"/>
                    <a:pt x="64" y="214"/>
                    <a:pt x="63" y="216"/>
                  </a:cubicBezTo>
                  <a:cubicBezTo>
                    <a:pt x="62" y="217"/>
                    <a:pt x="52" y="213"/>
                    <a:pt x="50" y="217"/>
                  </a:cubicBezTo>
                  <a:cubicBezTo>
                    <a:pt x="48" y="221"/>
                    <a:pt x="42" y="225"/>
                    <a:pt x="44" y="226"/>
                  </a:cubicBezTo>
                  <a:cubicBezTo>
                    <a:pt x="45" y="228"/>
                    <a:pt x="54" y="223"/>
                    <a:pt x="54" y="221"/>
                  </a:cubicBezTo>
                  <a:cubicBezTo>
                    <a:pt x="54" y="219"/>
                    <a:pt x="56" y="219"/>
                    <a:pt x="57" y="221"/>
                  </a:cubicBezTo>
                  <a:cubicBezTo>
                    <a:pt x="59" y="222"/>
                    <a:pt x="62" y="220"/>
                    <a:pt x="64" y="218"/>
                  </a:cubicBezTo>
                  <a:cubicBezTo>
                    <a:pt x="66" y="217"/>
                    <a:pt x="69" y="217"/>
                    <a:pt x="70" y="218"/>
                  </a:cubicBezTo>
                  <a:cubicBezTo>
                    <a:pt x="72" y="218"/>
                    <a:pt x="73" y="216"/>
                    <a:pt x="78" y="215"/>
                  </a:cubicBezTo>
                  <a:cubicBezTo>
                    <a:pt x="83" y="214"/>
                    <a:pt x="82" y="212"/>
                    <a:pt x="83" y="209"/>
                  </a:cubicBezTo>
                  <a:cubicBezTo>
                    <a:pt x="84" y="207"/>
                    <a:pt x="96" y="201"/>
                    <a:pt x="99" y="200"/>
                  </a:cubicBezTo>
                  <a:cubicBezTo>
                    <a:pt x="101" y="200"/>
                    <a:pt x="100" y="196"/>
                    <a:pt x="102" y="196"/>
                  </a:cubicBezTo>
                  <a:cubicBezTo>
                    <a:pt x="105" y="196"/>
                    <a:pt x="108" y="193"/>
                    <a:pt x="112" y="190"/>
                  </a:cubicBezTo>
                  <a:cubicBezTo>
                    <a:pt x="115" y="187"/>
                    <a:pt x="116" y="188"/>
                    <a:pt x="118" y="188"/>
                  </a:cubicBezTo>
                  <a:cubicBezTo>
                    <a:pt x="121" y="187"/>
                    <a:pt x="119" y="182"/>
                    <a:pt x="121" y="181"/>
                  </a:cubicBezTo>
                  <a:cubicBezTo>
                    <a:pt x="124" y="181"/>
                    <a:pt x="126" y="179"/>
                    <a:pt x="126" y="177"/>
                  </a:cubicBezTo>
                  <a:cubicBezTo>
                    <a:pt x="126" y="175"/>
                    <a:pt x="119" y="175"/>
                    <a:pt x="119" y="173"/>
                  </a:cubicBezTo>
                  <a:cubicBezTo>
                    <a:pt x="118" y="172"/>
                    <a:pt x="124" y="167"/>
                    <a:pt x="126" y="167"/>
                  </a:cubicBezTo>
                  <a:cubicBezTo>
                    <a:pt x="128" y="168"/>
                    <a:pt x="131" y="165"/>
                    <a:pt x="131" y="162"/>
                  </a:cubicBezTo>
                  <a:cubicBezTo>
                    <a:pt x="132" y="159"/>
                    <a:pt x="135" y="159"/>
                    <a:pt x="137" y="156"/>
                  </a:cubicBezTo>
                  <a:cubicBezTo>
                    <a:pt x="140" y="153"/>
                    <a:pt x="139" y="151"/>
                    <a:pt x="142" y="151"/>
                  </a:cubicBezTo>
                  <a:cubicBezTo>
                    <a:pt x="144" y="151"/>
                    <a:pt x="146" y="147"/>
                    <a:pt x="149" y="146"/>
                  </a:cubicBezTo>
                  <a:cubicBezTo>
                    <a:pt x="152" y="144"/>
                    <a:pt x="149" y="148"/>
                    <a:pt x="154" y="148"/>
                  </a:cubicBezTo>
                  <a:cubicBezTo>
                    <a:pt x="159" y="148"/>
                    <a:pt x="158" y="153"/>
                    <a:pt x="154" y="151"/>
                  </a:cubicBezTo>
                  <a:cubicBezTo>
                    <a:pt x="151" y="149"/>
                    <a:pt x="149" y="149"/>
                    <a:pt x="145" y="153"/>
                  </a:cubicBezTo>
                  <a:cubicBezTo>
                    <a:pt x="142" y="156"/>
                    <a:pt x="145" y="157"/>
                    <a:pt x="142" y="161"/>
                  </a:cubicBezTo>
                  <a:cubicBezTo>
                    <a:pt x="139" y="164"/>
                    <a:pt x="139" y="166"/>
                    <a:pt x="143" y="167"/>
                  </a:cubicBezTo>
                  <a:cubicBezTo>
                    <a:pt x="146" y="167"/>
                    <a:pt x="143" y="170"/>
                    <a:pt x="140" y="171"/>
                  </a:cubicBezTo>
                  <a:cubicBezTo>
                    <a:pt x="136" y="172"/>
                    <a:pt x="139" y="173"/>
                    <a:pt x="143" y="173"/>
                  </a:cubicBezTo>
                  <a:cubicBezTo>
                    <a:pt x="147" y="173"/>
                    <a:pt x="154" y="167"/>
                    <a:pt x="160" y="164"/>
                  </a:cubicBezTo>
                  <a:cubicBezTo>
                    <a:pt x="166" y="161"/>
                    <a:pt x="171" y="164"/>
                    <a:pt x="172" y="164"/>
                  </a:cubicBezTo>
                  <a:cubicBezTo>
                    <a:pt x="174" y="163"/>
                    <a:pt x="170" y="160"/>
                    <a:pt x="172" y="159"/>
                  </a:cubicBezTo>
                  <a:cubicBezTo>
                    <a:pt x="175" y="158"/>
                    <a:pt x="170" y="158"/>
                    <a:pt x="169" y="154"/>
                  </a:cubicBezTo>
                  <a:cubicBezTo>
                    <a:pt x="167" y="150"/>
                    <a:pt x="171" y="153"/>
                    <a:pt x="171" y="150"/>
                  </a:cubicBezTo>
                  <a:cubicBezTo>
                    <a:pt x="172" y="147"/>
                    <a:pt x="174" y="148"/>
                    <a:pt x="176" y="149"/>
                  </a:cubicBezTo>
                  <a:cubicBezTo>
                    <a:pt x="178" y="151"/>
                    <a:pt x="181" y="148"/>
                    <a:pt x="183" y="152"/>
                  </a:cubicBezTo>
                  <a:cubicBezTo>
                    <a:pt x="184" y="155"/>
                    <a:pt x="186" y="151"/>
                    <a:pt x="189" y="153"/>
                  </a:cubicBezTo>
                  <a:cubicBezTo>
                    <a:pt x="192" y="156"/>
                    <a:pt x="189" y="155"/>
                    <a:pt x="185" y="156"/>
                  </a:cubicBezTo>
                  <a:cubicBezTo>
                    <a:pt x="182" y="157"/>
                    <a:pt x="184" y="161"/>
                    <a:pt x="186" y="159"/>
                  </a:cubicBezTo>
                  <a:cubicBezTo>
                    <a:pt x="189" y="157"/>
                    <a:pt x="191" y="156"/>
                    <a:pt x="193" y="158"/>
                  </a:cubicBezTo>
                  <a:cubicBezTo>
                    <a:pt x="195" y="160"/>
                    <a:pt x="196" y="159"/>
                    <a:pt x="198" y="157"/>
                  </a:cubicBezTo>
                  <a:cubicBezTo>
                    <a:pt x="200" y="155"/>
                    <a:pt x="200" y="157"/>
                    <a:pt x="200" y="159"/>
                  </a:cubicBezTo>
                  <a:cubicBezTo>
                    <a:pt x="200" y="160"/>
                    <a:pt x="204" y="161"/>
                    <a:pt x="210" y="162"/>
                  </a:cubicBezTo>
                  <a:cubicBezTo>
                    <a:pt x="216" y="163"/>
                    <a:pt x="226" y="161"/>
                    <a:pt x="229" y="161"/>
                  </a:cubicBezTo>
                  <a:cubicBezTo>
                    <a:pt x="231" y="161"/>
                    <a:pt x="230" y="165"/>
                    <a:pt x="236" y="166"/>
                  </a:cubicBezTo>
                  <a:cubicBezTo>
                    <a:pt x="242" y="168"/>
                    <a:pt x="244" y="161"/>
                    <a:pt x="247" y="163"/>
                  </a:cubicBezTo>
                  <a:cubicBezTo>
                    <a:pt x="250" y="165"/>
                    <a:pt x="247" y="166"/>
                    <a:pt x="245" y="168"/>
                  </a:cubicBezTo>
                  <a:cubicBezTo>
                    <a:pt x="243" y="170"/>
                    <a:pt x="247" y="170"/>
                    <a:pt x="249" y="171"/>
                  </a:cubicBezTo>
                  <a:cubicBezTo>
                    <a:pt x="251" y="172"/>
                    <a:pt x="257" y="174"/>
                    <a:pt x="259" y="176"/>
                  </a:cubicBezTo>
                  <a:cubicBezTo>
                    <a:pt x="262" y="179"/>
                    <a:pt x="263" y="181"/>
                    <a:pt x="269" y="184"/>
                  </a:cubicBezTo>
                  <a:cubicBezTo>
                    <a:pt x="275" y="188"/>
                    <a:pt x="270" y="177"/>
                    <a:pt x="274" y="180"/>
                  </a:cubicBezTo>
                  <a:cubicBezTo>
                    <a:pt x="279" y="184"/>
                    <a:pt x="277" y="181"/>
                    <a:pt x="281" y="184"/>
                  </a:cubicBezTo>
                  <a:cubicBezTo>
                    <a:pt x="285" y="187"/>
                    <a:pt x="284" y="182"/>
                    <a:pt x="282" y="177"/>
                  </a:cubicBezTo>
                  <a:cubicBezTo>
                    <a:pt x="280" y="171"/>
                    <a:pt x="284" y="175"/>
                    <a:pt x="285" y="177"/>
                  </a:cubicBezTo>
                  <a:cubicBezTo>
                    <a:pt x="287" y="180"/>
                    <a:pt x="287" y="185"/>
                    <a:pt x="286" y="189"/>
                  </a:cubicBezTo>
                  <a:cubicBezTo>
                    <a:pt x="285" y="192"/>
                    <a:pt x="279" y="189"/>
                    <a:pt x="280" y="187"/>
                  </a:cubicBezTo>
                  <a:cubicBezTo>
                    <a:pt x="280" y="185"/>
                    <a:pt x="274" y="186"/>
                    <a:pt x="274" y="189"/>
                  </a:cubicBezTo>
                  <a:cubicBezTo>
                    <a:pt x="274" y="192"/>
                    <a:pt x="278" y="197"/>
                    <a:pt x="281" y="197"/>
                  </a:cubicBezTo>
                  <a:cubicBezTo>
                    <a:pt x="284" y="198"/>
                    <a:pt x="282" y="203"/>
                    <a:pt x="283" y="203"/>
                  </a:cubicBezTo>
                  <a:cubicBezTo>
                    <a:pt x="286" y="204"/>
                    <a:pt x="286" y="209"/>
                    <a:pt x="287" y="208"/>
                  </a:cubicBezTo>
                  <a:cubicBezTo>
                    <a:pt x="289" y="207"/>
                    <a:pt x="288" y="201"/>
                    <a:pt x="287" y="199"/>
                  </a:cubicBezTo>
                  <a:cubicBezTo>
                    <a:pt x="285" y="196"/>
                    <a:pt x="286" y="192"/>
                    <a:pt x="288" y="193"/>
                  </a:cubicBezTo>
                  <a:cubicBezTo>
                    <a:pt x="290" y="194"/>
                    <a:pt x="288" y="198"/>
                    <a:pt x="289" y="199"/>
                  </a:cubicBezTo>
                  <a:cubicBezTo>
                    <a:pt x="290" y="200"/>
                    <a:pt x="292" y="198"/>
                    <a:pt x="294" y="196"/>
                  </a:cubicBezTo>
                  <a:cubicBezTo>
                    <a:pt x="297" y="195"/>
                    <a:pt x="293" y="190"/>
                    <a:pt x="294" y="188"/>
                  </a:cubicBezTo>
                  <a:cubicBezTo>
                    <a:pt x="295" y="186"/>
                    <a:pt x="298" y="190"/>
                    <a:pt x="299" y="194"/>
                  </a:cubicBezTo>
                  <a:cubicBezTo>
                    <a:pt x="300" y="198"/>
                    <a:pt x="296" y="198"/>
                    <a:pt x="296" y="200"/>
                  </a:cubicBezTo>
                  <a:cubicBezTo>
                    <a:pt x="296" y="202"/>
                    <a:pt x="293" y="201"/>
                    <a:pt x="292" y="202"/>
                  </a:cubicBezTo>
                  <a:cubicBezTo>
                    <a:pt x="290" y="203"/>
                    <a:pt x="291" y="211"/>
                    <a:pt x="293" y="211"/>
                  </a:cubicBezTo>
                  <a:cubicBezTo>
                    <a:pt x="294" y="211"/>
                    <a:pt x="295" y="205"/>
                    <a:pt x="296" y="208"/>
                  </a:cubicBezTo>
                  <a:cubicBezTo>
                    <a:pt x="297" y="211"/>
                    <a:pt x="301" y="204"/>
                    <a:pt x="302" y="207"/>
                  </a:cubicBezTo>
                  <a:cubicBezTo>
                    <a:pt x="303" y="210"/>
                    <a:pt x="307" y="213"/>
                    <a:pt x="309" y="213"/>
                  </a:cubicBezTo>
                  <a:cubicBezTo>
                    <a:pt x="310" y="212"/>
                    <a:pt x="308" y="209"/>
                    <a:pt x="305" y="208"/>
                  </a:cubicBezTo>
                  <a:cubicBezTo>
                    <a:pt x="303" y="208"/>
                    <a:pt x="303" y="204"/>
                    <a:pt x="306" y="204"/>
                  </a:cubicBezTo>
                  <a:cubicBezTo>
                    <a:pt x="308" y="204"/>
                    <a:pt x="312" y="210"/>
                    <a:pt x="312" y="212"/>
                  </a:cubicBezTo>
                  <a:cubicBezTo>
                    <a:pt x="312" y="215"/>
                    <a:pt x="310" y="214"/>
                    <a:pt x="308" y="217"/>
                  </a:cubicBezTo>
                  <a:cubicBezTo>
                    <a:pt x="306" y="219"/>
                    <a:pt x="303" y="213"/>
                    <a:pt x="300" y="213"/>
                  </a:cubicBezTo>
                  <a:cubicBezTo>
                    <a:pt x="298" y="213"/>
                    <a:pt x="300" y="217"/>
                    <a:pt x="302" y="220"/>
                  </a:cubicBezTo>
                  <a:cubicBezTo>
                    <a:pt x="303" y="222"/>
                    <a:pt x="298" y="226"/>
                    <a:pt x="302" y="228"/>
                  </a:cubicBezTo>
                  <a:cubicBezTo>
                    <a:pt x="305" y="230"/>
                    <a:pt x="304" y="227"/>
                    <a:pt x="305" y="225"/>
                  </a:cubicBezTo>
                  <a:cubicBezTo>
                    <a:pt x="305" y="224"/>
                    <a:pt x="308" y="226"/>
                    <a:pt x="309" y="227"/>
                  </a:cubicBezTo>
                  <a:cubicBezTo>
                    <a:pt x="311" y="228"/>
                    <a:pt x="311" y="224"/>
                    <a:pt x="311" y="222"/>
                  </a:cubicBezTo>
                  <a:cubicBezTo>
                    <a:pt x="311" y="220"/>
                    <a:pt x="314" y="221"/>
                    <a:pt x="316" y="224"/>
                  </a:cubicBezTo>
                  <a:cubicBezTo>
                    <a:pt x="317" y="226"/>
                    <a:pt x="317" y="221"/>
                    <a:pt x="320" y="222"/>
                  </a:cubicBezTo>
                  <a:cubicBezTo>
                    <a:pt x="322" y="222"/>
                    <a:pt x="320" y="226"/>
                    <a:pt x="320" y="228"/>
                  </a:cubicBezTo>
                  <a:cubicBezTo>
                    <a:pt x="320" y="230"/>
                    <a:pt x="324" y="226"/>
                    <a:pt x="324" y="228"/>
                  </a:cubicBezTo>
                  <a:cubicBezTo>
                    <a:pt x="324" y="229"/>
                    <a:pt x="324" y="229"/>
                    <a:pt x="324" y="229"/>
                  </a:cubicBezTo>
                  <a:cubicBezTo>
                    <a:pt x="326" y="228"/>
                    <a:pt x="328" y="226"/>
                    <a:pt x="330" y="225"/>
                  </a:cubicBezTo>
                  <a:cubicBezTo>
                    <a:pt x="334" y="222"/>
                    <a:pt x="327" y="221"/>
                    <a:pt x="328" y="217"/>
                  </a:cubicBezTo>
                  <a:moveTo>
                    <a:pt x="7" y="244"/>
                  </a:moveTo>
                  <a:cubicBezTo>
                    <a:pt x="11" y="242"/>
                    <a:pt x="13" y="240"/>
                    <a:pt x="11" y="238"/>
                  </a:cubicBezTo>
                  <a:cubicBezTo>
                    <a:pt x="9" y="236"/>
                    <a:pt x="3" y="246"/>
                    <a:pt x="7" y="244"/>
                  </a:cubicBezTo>
                  <a:moveTo>
                    <a:pt x="39" y="227"/>
                  </a:moveTo>
                  <a:cubicBezTo>
                    <a:pt x="35" y="226"/>
                    <a:pt x="24" y="232"/>
                    <a:pt x="28" y="233"/>
                  </a:cubicBezTo>
                  <a:cubicBezTo>
                    <a:pt x="30" y="233"/>
                    <a:pt x="32" y="231"/>
                    <a:pt x="35" y="231"/>
                  </a:cubicBezTo>
                  <a:cubicBezTo>
                    <a:pt x="38" y="231"/>
                    <a:pt x="43" y="229"/>
                    <a:pt x="39" y="227"/>
                  </a:cubicBezTo>
                  <a:moveTo>
                    <a:pt x="136" y="182"/>
                  </a:moveTo>
                  <a:cubicBezTo>
                    <a:pt x="136" y="180"/>
                    <a:pt x="133" y="181"/>
                    <a:pt x="129" y="185"/>
                  </a:cubicBezTo>
                  <a:cubicBezTo>
                    <a:pt x="125" y="189"/>
                    <a:pt x="122" y="192"/>
                    <a:pt x="121" y="194"/>
                  </a:cubicBezTo>
                  <a:cubicBezTo>
                    <a:pt x="121" y="196"/>
                    <a:pt x="116" y="193"/>
                    <a:pt x="115" y="196"/>
                  </a:cubicBezTo>
                  <a:cubicBezTo>
                    <a:pt x="114" y="199"/>
                    <a:pt x="116" y="204"/>
                    <a:pt x="119" y="203"/>
                  </a:cubicBezTo>
                  <a:cubicBezTo>
                    <a:pt x="121" y="201"/>
                    <a:pt x="122" y="203"/>
                    <a:pt x="123" y="203"/>
                  </a:cubicBezTo>
                  <a:cubicBezTo>
                    <a:pt x="125" y="203"/>
                    <a:pt x="133" y="197"/>
                    <a:pt x="135" y="195"/>
                  </a:cubicBezTo>
                  <a:cubicBezTo>
                    <a:pt x="136" y="192"/>
                    <a:pt x="131" y="191"/>
                    <a:pt x="131" y="189"/>
                  </a:cubicBezTo>
                  <a:cubicBezTo>
                    <a:pt x="131" y="188"/>
                    <a:pt x="135" y="188"/>
                    <a:pt x="137" y="187"/>
                  </a:cubicBezTo>
                  <a:cubicBezTo>
                    <a:pt x="140" y="185"/>
                    <a:pt x="136" y="184"/>
                    <a:pt x="136" y="182"/>
                  </a:cubicBezTo>
                  <a:moveTo>
                    <a:pt x="14" y="160"/>
                  </a:moveTo>
                  <a:cubicBezTo>
                    <a:pt x="14" y="157"/>
                    <a:pt x="6" y="160"/>
                    <a:pt x="7" y="163"/>
                  </a:cubicBezTo>
                  <a:cubicBezTo>
                    <a:pt x="8" y="165"/>
                    <a:pt x="15" y="167"/>
                    <a:pt x="19" y="166"/>
                  </a:cubicBezTo>
                  <a:cubicBezTo>
                    <a:pt x="22" y="165"/>
                    <a:pt x="23" y="162"/>
                    <a:pt x="20" y="160"/>
                  </a:cubicBezTo>
                  <a:cubicBezTo>
                    <a:pt x="18" y="158"/>
                    <a:pt x="15" y="163"/>
                    <a:pt x="14" y="160"/>
                  </a:cubicBezTo>
                  <a:moveTo>
                    <a:pt x="107" y="580"/>
                  </a:moveTo>
                  <a:cubicBezTo>
                    <a:pt x="102" y="581"/>
                    <a:pt x="105" y="593"/>
                    <a:pt x="108" y="591"/>
                  </a:cubicBezTo>
                  <a:cubicBezTo>
                    <a:pt x="109" y="589"/>
                    <a:pt x="113" y="589"/>
                    <a:pt x="114" y="587"/>
                  </a:cubicBezTo>
                  <a:cubicBezTo>
                    <a:pt x="115" y="585"/>
                    <a:pt x="112" y="580"/>
                    <a:pt x="107" y="580"/>
                  </a:cubicBezTo>
                  <a:moveTo>
                    <a:pt x="101" y="573"/>
                  </a:moveTo>
                  <a:cubicBezTo>
                    <a:pt x="98" y="574"/>
                    <a:pt x="100" y="579"/>
                    <a:pt x="102" y="577"/>
                  </a:cubicBezTo>
                  <a:cubicBezTo>
                    <a:pt x="105" y="575"/>
                    <a:pt x="104" y="573"/>
                    <a:pt x="101" y="573"/>
                  </a:cubicBezTo>
                  <a:moveTo>
                    <a:pt x="71" y="563"/>
                  </a:moveTo>
                  <a:cubicBezTo>
                    <a:pt x="74" y="566"/>
                    <a:pt x="76" y="565"/>
                    <a:pt x="76" y="563"/>
                  </a:cubicBezTo>
                  <a:cubicBezTo>
                    <a:pt x="77" y="561"/>
                    <a:pt x="68" y="561"/>
                    <a:pt x="71" y="563"/>
                  </a:cubicBezTo>
                  <a:moveTo>
                    <a:pt x="85" y="569"/>
                  </a:moveTo>
                  <a:cubicBezTo>
                    <a:pt x="86" y="572"/>
                    <a:pt x="88" y="573"/>
                    <a:pt x="90" y="570"/>
                  </a:cubicBezTo>
                  <a:cubicBezTo>
                    <a:pt x="92" y="567"/>
                    <a:pt x="83" y="566"/>
                    <a:pt x="85" y="569"/>
                  </a:cubicBezTo>
                  <a:moveTo>
                    <a:pt x="866" y="314"/>
                  </a:moveTo>
                  <a:cubicBezTo>
                    <a:pt x="866" y="312"/>
                    <a:pt x="858" y="314"/>
                    <a:pt x="855" y="311"/>
                  </a:cubicBezTo>
                  <a:cubicBezTo>
                    <a:pt x="851" y="308"/>
                    <a:pt x="845" y="321"/>
                    <a:pt x="844" y="326"/>
                  </a:cubicBezTo>
                  <a:cubicBezTo>
                    <a:pt x="842" y="331"/>
                    <a:pt x="833" y="337"/>
                    <a:pt x="833" y="337"/>
                  </a:cubicBezTo>
                  <a:cubicBezTo>
                    <a:pt x="833" y="337"/>
                    <a:pt x="806" y="338"/>
                    <a:pt x="804" y="338"/>
                  </a:cubicBezTo>
                  <a:cubicBezTo>
                    <a:pt x="802" y="338"/>
                    <a:pt x="796" y="343"/>
                    <a:pt x="792" y="346"/>
                  </a:cubicBezTo>
                  <a:cubicBezTo>
                    <a:pt x="792" y="346"/>
                    <a:pt x="792" y="347"/>
                    <a:pt x="792" y="347"/>
                  </a:cubicBezTo>
                  <a:cubicBezTo>
                    <a:pt x="795" y="352"/>
                    <a:pt x="785" y="355"/>
                    <a:pt x="776" y="355"/>
                  </a:cubicBezTo>
                  <a:cubicBezTo>
                    <a:pt x="773" y="355"/>
                    <a:pt x="771" y="356"/>
                    <a:pt x="769" y="356"/>
                  </a:cubicBezTo>
                  <a:cubicBezTo>
                    <a:pt x="769" y="357"/>
                    <a:pt x="769" y="358"/>
                    <a:pt x="769" y="359"/>
                  </a:cubicBezTo>
                  <a:cubicBezTo>
                    <a:pt x="769" y="360"/>
                    <a:pt x="768" y="361"/>
                    <a:pt x="767" y="361"/>
                  </a:cubicBezTo>
                  <a:cubicBezTo>
                    <a:pt x="765" y="364"/>
                    <a:pt x="754" y="370"/>
                    <a:pt x="747" y="373"/>
                  </a:cubicBezTo>
                  <a:cubicBezTo>
                    <a:pt x="740" y="377"/>
                    <a:pt x="730" y="375"/>
                    <a:pt x="730" y="370"/>
                  </a:cubicBezTo>
                  <a:cubicBezTo>
                    <a:pt x="730" y="364"/>
                    <a:pt x="735" y="365"/>
                    <a:pt x="736" y="368"/>
                  </a:cubicBezTo>
                  <a:cubicBezTo>
                    <a:pt x="737" y="369"/>
                    <a:pt x="738" y="368"/>
                    <a:pt x="740" y="367"/>
                  </a:cubicBezTo>
                  <a:cubicBezTo>
                    <a:pt x="738" y="365"/>
                    <a:pt x="738" y="362"/>
                    <a:pt x="739" y="360"/>
                  </a:cubicBezTo>
                  <a:cubicBezTo>
                    <a:pt x="736" y="359"/>
                    <a:pt x="740" y="350"/>
                    <a:pt x="735" y="349"/>
                  </a:cubicBezTo>
                  <a:cubicBezTo>
                    <a:pt x="731" y="347"/>
                    <a:pt x="725" y="355"/>
                    <a:pt x="726" y="351"/>
                  </a:cubicBezTo>
                  <a:cubicBezTo>
                    <a:pt x="727" y="346"/>
                    <a:pt x="734" y="341"/>
                    <a:pt x="730" y="335"/>
                  </a:cubicBezTo>
                  <a:cubicBezTo>
                    <a:pt x="725" y="328"/>
                    <a:pt x="718" y="328"/>
                    <a:pt x="716" y="333"/>
                  </a:cubicBezTo>
                  <a:cubicBezTo>
                    <a:pt x="715" y="338"/>
                    <a:pt x="709" y="336"/>
                    <a:pt x="708" y="340"/>
                  </a:cubicBezTo>
                  <a:cubicBezTo>
                    <a:pt x="706" y="344"/>
                    <a:pt x="704" y="352"/>
                    <a:pt x="705" y="358"/>
                  </a:cubicBezTo>
                  <a:cubicBezTo>
                    <a:pt x="707" y="364"/>
                    <a:pt x="705" y="367"/>
                    <a:pt x="699" y="371"/>
                  </a:cubicBezTo>
                  <a:cubicBezTo>
                    <a:pt x="693" y="374"/>
                    <a:pt x="690" y="365"/>
                    <a:pt x="693" y="354"/>
                  </a:cubicBezTo>
                  <a:cubicBezTo>
                    <a:pt x="694" y="347"/>
                    <a:pt x="698" y="340"/>
                    <a:pt x="695" y="340"/>
                  </a:cubicBezTo>
                  <a:cubicBezTo>
                    <a:pt x="691" y="340"/>
                    <a:pt x="700" y="330"/>
                    <a:pt x="708" y="328"/>
                  </a:cubicBezTo>
                  <a:cubicBezTo>
                    <a:pt x="715" y="327"/>
                    <a:pt x="725" y="327"/>
                    <a:pt x="725" y="325"/>
                  </a:cubicBezTo>
                  <a:cubicBezTo>
                    <a:pt x="725" y="325"/>
                    <a:pt x="726" y="324"/>
                    <a:pt x="726" y="324"/>
                  </a:cubicBezTo>
                  <a:cubicBezTo>
                    <a:pt x="725" y="323"/>
                    <a:pt x="723" y="322"/>
                    <a:pt x="721" y="321"/>
                  </a:cubicBezTo>
                  <a:cubicBezTo>
                    <a:pt x="721" y="321"/>
                    <a:pt x="721" y="322"/>
                    <a:pt x="720" y="322"/>
                  </a:cubicBezTo>
                  <a:cubicBezTo>
                    <a:pt x="717" y="324"/>
                    <a:pt x="718" y="319"/>
                    <a:pt x="712" y="319"/>
                  </a:cubicBezTo>
                  <a:cubicBezTo>
                    <a:pt x="707" y="319"/>
                    <a:pt x="701" y="324"/>
                    <a:pt x="696" y="322"/>
                  </a:cubicBezTo>
                  <a:cubicBezTo>
                    <a:pt x="692" y="319"/>
                    <a:pt x="694" y="316"/>
                    <a:pt x="690" y="316"/>
                  </a:cubicBezTo>
                  <a:cubicBezTo>
                    <a:pt x="686" y="316"/>
                    <a:pt x="693" y="308"/>
                    <a:pt x="687" y="312"/>
                  </a:cubicBezTo>
                  <a:cubicBezTo>
                    <a:pt x="681" y="315"/>
                    <a:pt x="672" y="324"/>
                    <a:pt x="668" y="320"/>
                  </a:cubicBezTo>
                  <a:cubicBezTo>
                    <a:pt x="663" y="316"/>
                    <a:pt x="660" y="321"/>
                    <a:pt x="656" y="318"/>
                  </a:cubicBezTo>
                  <a:cubicBezTo>
                    <a:pt x="653" y="315"/>
                    <a:pt x="667" y="306"/>
                    <a:pt x="674" y="307"/>
                  </a:cubicBezTo>
                  <a:cubicBezTo>
                    <a:pt x="675" y="307"/>
                    <a:pt x="677" y="306"/>
                    <a:pt x="678" y="305"/>
                  </a:cubicBezTo>
                  <a:cubicBezTo>
                    <a:pt x="675" y="304"/>
                    <a:pt x="668" y="301"/>
                    <a:pt x="666" y="303"/>
                  </a:cubicBezTo>
                  <a:cubicBezTo>
                    <a:pt x="663" y="306"/>
                    <a:pt x="660" y="304"/>
                    <a:pt x="658" y="302"/>
                  </a:cubicBezTo>
                  <a:cubicBezTo>
                    <a:pt x="657" y="300"/>
                    <a:pt x="654" y="303"/>
                    <a:pt x="651" y="299"/>
                  </a:cubicBezTo>
                  <a:cubicBezTo>
                    <a:pt x="648" y="296"/>
                    <a:pt x="645" y="298"/>
                    <a:pt x="643" y="299"/>
                  </a:cubicBezTo>
                  <a:cubicBezTo>
                    <a:pt x="642" y="300"/>
                    <a:pt x="639" y="298"/>
                    <a:pt x="636" y="296"/>
                  </a:cubicBezTo>
                  <a:cubicBezTo>
                    <a:pt x="633" y="295"/>
                    <a:pt x="635" y="292"/>
                    <a:pt x="632" y="290"/>
                  </a:cubicBezTo>
                  <a:cubicBezTo>
                    <a:pt x="630" y="288"/>
                    <a:pt x="630" y="294"/>
                    <a:pt x="630" y="294"/>
                  </a:cubicBezTo>
                  <a:cubicBezTo>
                    <a:pt x="393" y="295"/>
                    <a:pt x="393" y="295"/>
                    <a:pt x="393" y="295"/>
                  </a:cubicBezTo>
                  <a:cubicBezTo>
                    <a:pt x="393" y="295"/>
                    <a:pt x="393" y="296"/>
                    <a:pt x="394" y="296"/>
                  </a:cubicBezTo>
                  <a:cubicBezTo>
                    <a:pt x="397" y="299"/>
                    <a:pt x="394" y="301"/>
                    <a:pt x="395" y="305"/>
                  </a:cubicBezTo>
                  <a:cubicBezTo>
                    <a:pt x="396" y="309"/>
                    <a:pt x="395" y="314"/>
                    <a:pt x="393" y="314"/>
                  </a:cubicBezTo>
                  <a:cubicBezTo>
                    <a:pt x="390" y="314"/>
                    <a:pt x="389" y="311"/>
                    <a:pt x="391" y="309"/>
                  </a:cubicBezTo>
                  <a:cubicBezTo>
                    <a:pt x="394" y="308"/>
                    <a:pt x="392" y="304"/>
                    <a:pt x="390" y="304"/>
                  </a:cubicBezTo>
                  <a:cubicBezTo>
                    <a:pt x="389" y="304"/>
                    <a:pt x="389" y="303"/>
                    <a:pt x="389" y="301"/>
                  </a:cubicBezTo>
                  <a:cubicBezTo>
                    <a:pt x="385" y="302"/>
                    <a:pt x="380" y="302"/>
                    <a:pt x="375" y="301"/>
                  </a:cubicBezTo>
                  <a:cubicBezTo>
                    <a:pt x="375" y="301"/>
                    <a:pt x="375" y="301"/>
                    <a:pt x="375" y="302"/>
                  </a:cubicBezTo>
                  <a:cubicBezTo>
                    <a:pt x="375" y="304"/>
                    <a:pt x="377" y="309"/>
                    <a:pt x="380" y="313"/>
                  </a:cubicBezTo>
                  <a:cubicBezTo>
                    <a:pt x="383" y="317"/>
                    <a:pt x="381" y="320"/>
                    <a:pt x="383" y="321"/>
                  </a:cubicBezTo>
                  <a:cubicBezTo>
                    <a:pt x="386" y="323"/>
                    <a:pt x="386" y="324"/>
                    <a:pt x="383" y="324"/>
                  </a:cubicBezTo>
                  <a:cubicBezTo>
                    <a:pt x="381" y="324"/>
                    <a:pt x="383" y="326"/>
                    <a:pt x="382" y="332"/>
                  </a:cubicBezTo>
                  <a:cubicBezTo>
                    <a:pt x="381" y="337"/>
                    <a:pt x="381" y="349"/>
                    <a:pt x="380" y="353"/>
                  </a:cubicBezTo>
                  <a:cubicBezTo>
                    <a:pt x="380" y="356"/>
                    <a:pt x="376" y="362"/>
                    <a:pt x="378" y="366"/>
                  </a:cubicBezTo>
                  <a:cubicBezTo>
                    <a:pt x="381" y="370"/>
                    <a:pt x="382" y="375"/>
                    <a:pt x="381" y="380"/>
                  </a:cubicBezTo>
                  <a:cubicBezTo>
                    <a:pt x="380" y="385"/>
                    <a:pt x="380" y="388"/>
                    <a:pt x="382" y="391"/>
                  </a:cubicBezTo>
                  <a:cubicBezTo>
                    <a:pt x="384" y="395"/>
                    <a:pt x="382" y="401"/>
                    <a:pt x="385" y="403"/>
                  </a:cubicBezTo>
                  <a:cubicBezTo>
                    <a:pt x="387" y="404"/>
                    <a:pt x="389" y="407"/>
                    <a:pt x="391" y="410"/>
                  </a:cubicBezTo>
                  <a:cubicBezTo>
                    <a:pt x="393" y="413"/>
                    <a:pt x="395" y="411"/>
                    <a:pt x="395" y="415"/>
                  </a:cubicBezTo>
                  <a:cubicBezTo>
                    <a:pt x="396" y="418"/>
                    <a:pt x="396" y="419"/>
                    <a:pt x="399" y="420"/>
                  </a:cubicBezTo>
                  <a:cubicBezTo>
                    <a:pt x="402" y="421"/>
                    <a:pt x="400" y="425"/>
                    <a:pt x="400" y="427"/>
                  </a:cubicBezTo>
                  <a:cubicBezTo>
                    <a:pt x="400" y="429"/>
                    <a:pt x="404" y="432"/>
                    <a:pt x="409" y="436"/>
                  </a:cubicBezTo>
                  <a:cubicBezTo>
                    <a:pt x="414" y="441"/>
                    <a:pt x="410" y="444"/>
                    <a:pt x="413" y="444"/>
                  </a:cubicBezTo>
                  <a:cubicBezTo>
                    <a:pt x="417" y="444"/>
                    <a:pt x="420" y="447"/>
                    <a:pt x="424" y="449"/>
                  </a:cubicBezTo>
                  <a:cubicBezTo>
                    <a:pt x="428" y="451"/>
                    <a:pt x="429" y="450"/>
                    <a:pt x="431" y="450"/>
                  </a:cubicBezTo>
                  <a:cubicBezTo>
                    <a:pt x="434" y="451"/>
                    <a:pt x="438" y="456"/>
                    <a:pt x="439" y="460"/>
                  </a:cubicBezTo>
                  <a:cubicBezTo>
                    <a:pt x="440" y="462"/>
                    <a:pt x="440" y="463"/>
                    <a:pt x="441" y="465"/>
                  </a:cubicBezTo>
                  <a:cubicBezTo>
                    <a:pt x="461" y="463"/>
                    <a:pt x="461" y="463"/>
                    <a:pt x="461" y="463"/>
                  </a:cubicBezTo>
                  <a:cubicBezTo>
                    <a:pt x="461" y="463"/>
                    <a:pt x="467" y="467"/>
                    <a:pt x="470" y="468"/>
                  </a:cubicBezTo>
                  <a:cubicBezTo>
                    <a:pt x="474" y="469"/>
                    <a:pt x="493" y="475"/>
                    <a:pt x="493" y="475"/>
                  </a:cubicBezTo>
                  <a:cubicBezTo>
                    <a:pt x="517" y="475"/>
                    <a:pt x="517" y="475"/>
                    <a:pt x="517" y="475"/>
                  </a:cubicBezTo>
                  <a:cubicBezTo>
                    <a:pt x="520" y="472"/>
                    <a:pt x="520" y="472"/>
                    <a:pt x="520" y="472"/>
                  </a:cubicBezTo>
                  <a:cubicBezTo>
                    <a:pt x="533" y="472"/>
                    <a:pt x="533" y="472"/>
                    <a:pt x="533" y="472"/>
                  </a:cubicBezTo>
                  <a:cubicBezTo>
                    <a:pt x="533" y="472"/>
                    <a:pt x="542" y="480"/>
                    <a:pt x="543" y="480"/>
                  </a:cubicBezTo>
                  <a:cubicBezTo>
                    <a:pt x="544" y="481"/>
                    <a:pt x="549" y="485"/>
                    <a:pt x="549" y="487"/>
                  </a:cubicBezTo>
                  <a:cubicBezTo>
                    <a:pt x="549" y="490"/>
                    <a:pt x="550" y="492"/>
                    <a:pt x="552" y="493"/>
                  </a:cubicBezTo>
                  <a:cubicBezTo>
                    <a:pt x="554" y="494"/>
                    <a:pt x="561" y="498"/>
                    <a:pt x="562" y="498"/>
                  </a:cubicBezTo>
                  <a:cubicBezTo>
                    <a:pt x="563" y="497"/>
                    <a:pt x="565" y="490"/>
                    <a:pt x="568" y="490"/>
                  </a:cubicBezTo>
                  <a:cubicBezTo>
                    <a:pt x="572" y="490"/>
                    <a:pt x="582" y="493"/>
                    <a:pt x="584" y="498"/>
                  </a:cubicBezTo>
                  <a:cubicBezTo>
                    <a:pt x="585" y="504"/>
                    <a:pt x="590" y="509"/>
                    <a:pt x="592" y="510"/>
                  </a:cubicBezTo>
                  <a:cubicBezTo>
                    <a:pt x="593" y="511"/>
                    <a:pt x="592" y="515"/>
                    <a:pt x="594" y="517"/>
                  </a:cubicBezTo>
                  <a:cubicBezTo>
                    <a:pt x="595" y="518"/>
                    <a:pt x="595" y="522"/>
                    <a:pt x="596" y="522"/>
                  </a:cubicBezTo>
                  <a:cubicBezTo>
                    <a:pt x="598" y="522"/>
                    <a:pt x="605" y="526"/>
                    <a:pt x="608" y="526"/>
                  </a:cubicBezTo>
                  <a:cubicBezTo>
                    <a:pt x="609" y="526"/>
                    <a:pt x="610" y="527"/>
                    <a:pt x="612" y="527"/>
                  </a:cubicBezTo>
                  <a:cubicBezTo>
                    <a:pt x="612" y="521"/>
                    <a:pt x="605" y="520"/>
                    <a:pt x="609" y="516"/>
                  </a:cubicBezTo>
                  <a:cubicBezTo>
                    <a:pt x="614" y="513"/>
                    <a:pt x="609" y="510"/>
                    <a:pt x="611" y="508"/>
                  </a:cubicBezTo>
                  <a:cubicBezTo>
                    <a:pt x="614" y="507"/>
                    <a:pt x="618" y="505"/>
                    <a:pt x="618" y="503"/>
                  </a:cubicBezTo>
                  <a:cubicBezTo>
                    <a:pt x="618" y="501"/>
                    <a:pt x="620" y="501"/>
                    <a:pt x="623" y="501"/>
                  </a:cubicBezTo>
                  <a:cubicBezTo>
                    <a:pt x="626" y="501"/>
                    <a:pt x="632" y="496"/>
                    <a:pt x="631" y="494"/>
                  </a:cubicBezTo>
                  <a:cubicBezTo>
                    <a:pt x="631" y="492"/>
                    <a:pt x="632" y="491"/>
                    <a:pt x="635" y="492"/>
                  </a:cubicBezTo>
                  <a:cubicBezTo>
                    <a:pt x="639" y="493"/>
                    <a:pt x="638" y="488"/>
                    <a:pt x="641" y="489"/>
                  </a:cubicBezTo>
                  <a:cubicBezTo>
                    <a:pt x="643" y="490"/>
                    <a:pt x="645" y="491"/>
                    <a:pt x="645" y="489"/>
                  </a:cubicBezTo>
                  <a:cubicBezTo>
                    <a:pt x="645" y="487"/>
                    <a:pt x="648" y="488"/>
                    <a:pt x="649" y="490"/>
                  </a:cubicBezTo>
                  <a:cubicBezTo>
                    <a:pt x="651" y="492"/>
                    <a:pt x="656" y="493"/>
                    <a:pt x="656" y="490"/>
                  </a:cubicBezTo>
                  <a:cubicBezTo>
                    <a:pt x="657" y="488"/>
                    <a:pt x="660" y="490"/>
                    <a:pt x="662" y="493"/>
                  </a:cubicBezTo>
                  <a:cubicBezTo>
                    <a:pt x="664" y="496"/>
                    <a:pt x="666" y="495"/>
                    <a:pt x="669" y="495"/>
                  </a:cubicBezTo>
                  <a:cubicBezTo>
                    <a:pt x="673" y="495"/>
                    <a:pt x="673" y="494"/>
                    <a:pt x="673" y="492"/>
                  </a:cubicBezTo>
                  <a:cubicBezTo>
                    <a:pt x="673" y="490"/>
                    <a:pt x="677" y="497"/>
                    <a:pt x="681" y="497"/>
                  </a:cubicBezTo>
                  <a:cubicBezTo>
                    <a:pt x="684" y="498"/>
                    <a:pt x="681" y="495"/>
                    <a:pt x="679" y="493"/>
                  </a:cubicBezTo>
                  <a:cubicBezTo>
                    <a:pt x="676" y="491"/>
                    <a:pt x="679" y="490"/>
                    <a:pt x="677" y="488"/>
                  </a:cubicBezTo>
                  <a:cubicBezTo>
                    <a:pt x="675" y="486"/>
                    <a:pt x="680" y="484"/>
                    <a:pt x="684" y="484"/>
                  </a:cubicBezTo>
                  <a:cubicBezTo>
                    <a:pt x="689" y="485"/>
                    <a:pt x="689" y="486"/>
                    <a:pt x="691" y="483"/>
                  </a:cubicBezTo>
                  <a:cubicBezTo>
                    <a:pt x="692" y="480"/>
                    <a:pt x="694" y="483"/>
                    <a:pt x="694" y="485"/>
                  </a:cubicBezTo>
                  <a:cubicBezTo>
                    <a:pt x="694" y="488"/>
                    <a:pt x="701" y="484"/>
                    <a:pt x="705" y="484"/>
                  </a:cubicBezTo>
                  <a:cubicBezTo>
                    <a:pt x="709" y="484"/>
                    <a:pt x="713" y="487"/>
                    <a:pt x="713" y="490"/>
                  </a:cubicBezTo>
                  <a:cubicBezTo>
                    <a:pt x="714" y="492"/>
                    <a:pt x="716" y="493"/>
                    <a:pt x="719" y="491"/>
                  </a:cubicBezTo>
                  <a:cubicBezTo>
                    <a:pt x="722" y="488"/>
                    <a:pt x="725" y="485"/>
                    <a:pt x="727" y="488"/>
                  </a:cubicBezTo>
                  <a:cubicBezTo>
                    <a:pt x="730" y="491"/>
                    <a:pt x="733" y="494"/>
                    <a:pt x="736" y="498"/>
                  </a:cubicBezTo>
                  <a:cubicBezTo>
                    <a:pt x="739" y="501"/>
                    <a:pt x="734" y="505"/>
                    <a:pt x="736" y="507"/>
                  </a:cubicBezTo>
                  <a:cubicBezTo>
                    <a:pt x="738" y="510"/>
                    <a:pt x="736" y="513"/>
                    <a:pt x="740" y="516"/>
                  </a:cubicBezTo>
                  <a:cubicBezTo>
                    <a:pt x="743" y="518"/>
                    <a:pt x="740" y="524"/>
                    <a:pt x="743" y="525"/>
                  </a:cubicBezTo>
                  <a:cubicBezTo>
                    <a:pt x="746" y="526"/>
                    <a:pt x="749" y="530"/>
                    <a:pt x="749" y="532"/>
                  </a:cubicBezTo>
                  <a:cubicBezTo>
                    <a:pt x="749" y="534"/>
                    <a:pt x="755" y="537"/>
                    <a:pt x="755" y="533"/>
                  </a:cubicBezTo>
                  <a:cubicBezTo>
                    <a:pt x="756" y="530"/>
                    <a:pt x="759" y="526"/>
                    <a:pt x="759" y="523"/>
                  </a:cubicBezTo>
                  <a:cubicBezTo>
                    <a:pt x="760" y="520"/>
                    <a:pt x="757" y="509"/>
                    <a:pt x="755" y="506"/>
                  </a:cubicBezTo>
                  <a:cubicBezTo>
                    <a:pt x="752" y="503"/>
                    <a:pt x="755" y="502"/>
                    <a:pt x="752" y="498"/>
                  </a:cubicBezTo>
                  <a:cubicBezTo>
                    <a:pt x="749" y="494"/>
                    <a:pt x="747" y="487"/>
                    <a:pt x="747" y="481"/>
                  </a:cubicBezTo>
                  <a:cubicBezTo>
                    <a:pt x="747" y="475"/>
                    <a:pt x="754" y="466"/>
                    <a:pt x="757" y="463"/>
                  </a:cubicBezTo>
                  <a:cubicBezTo>
                    <a:pt x="761" y="460"/>
                    <a:pt x="764" y="462"/>
                    <a:pt x="765" y="459"/>
                  </a:cubicBezTo>
                  <a:cubicBezTo>
                    <a:pt x="766" y="456"/>
                    <a:pt x="770" y="452"/>
                    <a:pt x="772" y="452"/>
                  </a:cubicBezTo>
                  <a:cubicBezTo>
                    <a:pt x="774" y="452"/>
                    <a:pt x="777" y="452"/>
                    <a:pt x="777" y="450"/>
                  </a:cubicBezTo>
                  <a:cubicBezTo>
                    <a:pt x="778" y="447"/>
                    <a:pt x="781" y="444"/>
                    <a:pt x="786" y="444"/>
                  </a:cubicBezTo>
                  <a:cubicBezTo>
                    <a:pt x="791" y="443"/>
                    <a:pt x="788" y="440"/>
                    <a:pt x="787" y="438"/>
                  </a:cubicBezTo>
                  <a:cubicBezTo>
                    <a:pt x="786" y="436"/>
                    <a:pt x="788" y="433"/>
                    <a:pt x="789" y="435"/>
                  </a:cubicBezTo>
                  <a:cubicBezTo>
                    <a:pt x="790" y="436"/>
                    <a:pt x="793" y="437"/>
                    <a:pt x="795" y="435"/>
                  </a:cubicBezTo>
                  <a:cubicBezTo>
                    <a:pt x="797" y="434"/>
                    <a:pt x="801" y="430"/>
                    <a:pt x="797" y="430"/>
                  </a:cubicBezTo>
                  <a:cubicBezTo>
                    <a:pt x="793" y="430"/>
                    <a:pt x="792" y="428"/>
                    <a:pt x="795" y="427"/>
                  </a:cubicBezTo>
                  <a:cubicBezTo>
                    <a:pt x="797" y="426"/>
                    <a:pt x="795" y="422"/>
                    <a:pt x="791" y="421"/>
                  </a:cubicBezTo>
                  <a:cubicBezTo>
                    <a:pt x="788" y="421"/>
                    <a:pt x="789" y="419"/>
                    <a:pt x="791" y="417"/>
                  </a:cubicBezTo>
                  <a:cubicBezTo>
                    <a:pt x="793" y="415"/>
                    <a:pt x="788" y="412"/>
                    <a:pt x="786" y="410"/>
                  </a:cubicBezTo>
                  <a:cubicBezTo>
                    <a:pt x="783" y="408"/>
                    <a:pt x="787" y="407"/>
                    <a:pt x="789" y="407"/>
                  </a:cubicBezTo>
                  <a:cubicBezTo>
                    <a:pt x="791" y="407"/>
                    <a:pt x="790" y="398"/>
                    <a:pt x="791" y="396"/>
                  </a:cubicBezTo>
                  <a:cubicBezTo>
                    <a:pt x="791" y="394"/>
                    <a:pt x="795" y="394"/>
                    <a:pt x="793" y="396"/>
                  </a:cubicBezTo>
                  <a:cubicBezTo>
                    <a:pt x="792" y="398"/>
                    <a:pt x="790" y="401"/>
                    <a:pt x="793" y="404"/>
                  </a:cubicBezTo>
                  <a:cubicBezTo>
                    <a:pt x="795" y="407"/>
                    <a:pt x="796" y="410"/>
                    <a:pt x="795" y="414"/>
                  </a:cubicBezTo>
                  <a:cubicBezTo>
                    <a:pt x="794" y="419"/>
                    <a:pt x="796" y="418"/>
                    <a:pt x="799" y="412"/>
                  </a:cubicBezTo>
                  <a:cubicBezTo>
                    <a:pt x="802" y="406"/>
                    <a:pt x="802" y="401"/>
                    <a:pt x="800" y="401"/>
                  </a:cubicBezTo>
                  <a:cubicBezTo>
                    <a:pt x="798" y="400"/>
                    <a:pt x="798" y="394"/>
                    <a:pt x="800" y="397"/>
                  </a:cubicBezTo>
                  <a:cubicBezTo>
                    <a:pt x="803" y="400"/>
                    <a:pt x="803" y="400"/>
                    <a:pt x="807" y="397"/>
                  </a:cubicBezTo>
                  <a:cubicBezTo>
                    <a:pt x="810" y="393"/>
                    <a:pt x="813" y="387"/>
                    <a:pt x="811" y="386"/>
                  </a:cubicBezTo>
                  <a:cubicBezTo>
                    <a:pt x="809" y="385"/>
                    <a:pt x="812" y="383"/>
                    <a:pt x="816" y="383"/>
                  </a:cubicBezTo>
                  <a:cubicBezTo>
                    <a:pt x="820" y="384"/>
                    <a:pt x="828" y="381"/>
                    <a:pt x="828" y="380"/>
                  </a:cubicBezTo>
                  <a:cubicBezTo>
                    <a:pt x="830" y="376"/>
                    <a:pt x="815" y="382"/>
                    <a:pt x="815" y="380"/>
                  </a:cubicBezTo>
                  <a:cubicBezTo>
                    <a:pt x="815" y="378"/>
                    <a:pt x="825" y="375"/>
                    <a:pt x="829" y="375"/>
                  </a:cubicBezTo>
                  <a:cubicBezTo>
                    <a:pt x="834" y="375"/>
                    <a:pt x="831" y="369"/>
                    <a:pt x="833" y="372"/>
                  </a:cubicBezTo>
                  <a:cubicBezTo>
                    <a:pt x="835" y="374"/>
                    <a:pt x="838" y="374"/>
                    <a:pt x="841" y="372"/>
                  </a:cubicBezTo>
                  <a:cubicBezTo>
                    <a:pt x="843" y="371"/>
                    <a:pt x="841" y="366"/>
                    <a:pt x="838" y="366"/>
                  </a:cubicBezTo>
                  <a:cubicBezTo>
                    <a:pt x="835" y="365"/>
                    <a:pt x="840" y="363"/>
                    <a:pt x="839" y="361"/>
                  </a:cubicBezTo>
                  <a:cubicBezTo>
                    <a:pt x="839" y="359"/>
                    <a:pt x="841" y="353"/>
                    <a:pt x="845" y="352"/>
                  </a:cubicBezTo>
                  <a:cubicBezTo>
                    <a:pt x="849" y="351"/>
                    <a:pt x="847" y="349"/>
                    <a:pt x="850" y="349"/>
                  </a:cubicBezTo>
                  <a:cubicBezTo>
                    <a:pt x="853" y="349"/>
                    <a:pt x="854" y="345"/>
                    <a:pt x="856" y="343"/>
                  </a:cubicBezTo>
                  <a:cubicBezTo>
                    <a:pt x="859" y="340"/>
                    <a:pt x="863" y="347"/>
                    <a:pt x="867" y="343"/>
                  </a:cubicBezTo>
                  <a:cubicBezTo>
                    <a:pt x="869" y="341"/>
                    <a:pt x="871" y="340"/>
                    <a:pt x="873" y="338"/>
                  </a:cubicBezTo>
                  <a:cubicBezTo>
                    <a:pt x="864" y="325"/>
                    <a:pt x="866" y="317"/>
                    <a:pt x="866" y="314"/>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1" name="Freeform 258"/>
            <p:cNvSpPr>
              <a:spLocks noEditPoints="1"/>
            </p:cNvSpPr>
            <p:nvPr/>
          </p:nvSpPr>
          <p:spPr bwMode="auto">
            <a:xfrm>
              <a:off x="5500036" y="4235381"/>
              <a:ext cx="239349" cy="155764"/>
            </a:xfrm>
            <a:custGeom>
              <a:avLst/>
              <a:gdLst>
                <a:gd name="T0" fmla="*/ 110 w 111"/>
                <a:gd name="T1" fmla="*/ 14 h 78"/>
                <a:gd name="T2" fmla="*/ 101 w 111"/>
                <a:gd name="T3" fmla="*/ 13 h 78"/>
                <a:gd name="T4" fmla="*/ 91 w 111"/>
                <a:gd name="T5" fmla="*/ 11 h 78"/>
                <a:gd name="T6" fmla="*/ 87 w 111"/>
                <a:gd name="T7" fmla="*/ 10 h 78"/>
                <a:gd name="T8" fmla="*/ 80 w 111"/>
                <a:gd name="T9" fmla="*/ 11 h 78"/>
                <a:gd name="T10" fmla="*/ 71 w 111"/>
                <a:gd name="T11" fmla="*/ 7 h 78"/>
                <a:gd name="T12" fmla="*/ 67 w 111"/>
                <a:gd name="T13" fmla="*/ 4 h 78"/>
                <a:gd name="T14" fmla="*/ 52 w 111"/>
                <a:gd name="T15" fmla="*/ 3 h 78"/>
                <a:gd name="T16" fmla="*/ 23 w 111"/>
                <a:gd name="T17" fmla="*/ 2 h 78"/>
                <a:gd name="T18" fmla="*/ 13 w 111"/>
                <a:gd name="T19" fmla="*/ 0 h 78"/>
                <a:gd name="T20" fmla="*/ 6 w 111"/>
                <a:gd name="T21" fmla="*/ 4 h 78"/>
                <a:gd name="T22" fmla="*/ 4 w 111"/>
                <a:gd name="T23" fmla="*/ 10 h 78"/>
                <a:gd name="T24" fmla="*/ 6 w 111"/>
                <a:gd name="T25" fmla="*/ 19 h 78"/>
                <a:gd name="T26" fmla="*/ 8 w 111"/>
                <a:gd name="T27" fmla="*/ 18 h 78"/>
                <a:gd name="T28" fmla="*/ 11 w 111"/>
                <a:gd name="T29" fmla="*/ 18 h 78"/>
                <a:gd name="T30" fmla="*/ 16 w 111"/>
                <a:gd name="T31" fmla="*/ 19 h 78"/>
                <a:gd name="T32" fmla="*/ 20 w 111"/>
                <a:gd name="T33" fmla="*/ 19 h 78"/>
                <a:gd name="T34" fmla="*/ 25 w 111"/>
                <a:gd name="T35" fmla="*/ 20 h 78"/>
                <a:gd name="T36" fmla="*/ 27 w 111"/>
                <a:gd name="T37" fmla="*/ 24 h 78"/>
                <a:gd name="T38" fmla="*/ 21 w 111"/>
                <a:gd name="T39" fmla="*/ 29 h 78"/>
                <a:gd name="T40" fmla="*/ 22 w 111"/>
                <a:gd name="T41" fmla="*/ 37 h 78"/>
                <a:gd name="T42" fmla="*/ 20 w 111"/>
                <a:gd name="T43" fmla="*/ 42 h 78"/>
                <a:gd name="T44" fmla="*/ 18 w 111"/>
                <a:gd name="T45" fmla="*/ 46 h 78"/>
                <a:gd name="T46" fmla="*/ 21 w 111"/>
                <a:gd name="T47" fmla="*/ 50 h 78"/>
                <a:gd name="T48" fmla="*/ 19 w 111"/>
                <a:gd name="T49" fmla="*/ 55 h 78"/>
                <a:gd name="T50" fmla="*/ 20 w 111"/>
                <a:gd name="T51" fmla="*/ 59 h 78"/>
                <a:gd name="T52" fmla="*/ 17 w 111"/>
                <a:gd name="T53" fmla="*/ 65 h 78"/>
                <a:gd name="T54" fmla="*/ 18 w 111"/>
                <a:gd name="T55" fmla="*/ 68 h 78"/>
                <a:gd name="T56" fmla="*/ 23 w 111"/>
                <a:gd name="T57" fmla="*/ 68 h 78"/>
                <a:gd name="T58" fmla="*/ 33 w 111"/>
                <a:gd name="T59" fmla="*/ 78 h 78"/>
                <a:gd name="T60" fmla="*/ 35 w 111"/>
                <a:gd name="T61" fmla="*/ 75 h 78"/>
                <a:gd name="T62" fmla="*/ 40 w 111"/>
                <a:gd name="T63" fmla="*/ 75 h 78"/>
                <a:gd name="T64" fmla="*/ 48 w 111"/>
                <a:gd name="T65" fmla="*/ 72 h 78"/>
                <a:gd name="T66" fmla="*/ 59 w 111"/>
                <a:gd name="T67" fmla="*/ 71 h 78"/>
                <a:gd name="T68" fmla="*/ 65 w 111"/>
                <a:gd name="T69" fmla="*/ 68 h 78"/>
                <a:gd name="T70" fmla="*/ 72 w 111"/>
                <a:gd name="T71" fmla="*/ 64 h 78"/>
                <a:gd name="T72" fmla="*/ 75 w 111"/>
                <a:gd name="T73" fmla="*/ 58 h 78"/>
                <a:gd name="T74" fmla="*/ 82 w 111"/>
                <a:gd name="T75" fmla="*/ 51 h 78"/>
                <a:gd name="T76" fmla="*/ 82 w 111"/>
                <a:gd name="T77" fmla="*/ 38 h 78"/>
                <a:gd name="T78" fmla="*/ 89 w 111"/>
                <a:gd name="T79" fmla="*/ 30 h 78"/>
                <a:gd name="T80" fmla="*/ 97 w 111"/>
                <a:gd name="T81" fmla="*/ 26 h 78"/>
                <a:gd name="T82" fmla="*/ 106 w 111"/>
                <a:gd name="T83" fmla="*/ 21 h 78"/>
                <a:gd name="T84" fmla="*/ 110 w 111"/>
                <a:gd name="T85" fmla="*/ 14 h 78"/>
                <a:gd name="T86" fmla="*/ 110 w 111"/>
                <a:gd name="T87" fmla="*/ 41 h 78"/>
                <a:gd name="T88" fmla="*/ 103 w 111"/>
                <a:gd name="T89" fmla="*/ 44 h 78"/>
                <a:gd name="T90" fmla="*/ 110 w 111"/>
                <a:gd name="T91"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1" h="78">
                  <a:moveTo>
                    <a:pt x="110" y="14"/>
                  </a:moveTo>
                  <a:cubicBezTo>
                    <a:pt x="107" y="14"/>
                    <a:pt x="103" y="14"/>
                    <a:pt x="101" y="13"/>
                  </a:cubicBezTo>
                  <a:cubicBezTo>
                    <a:pt x="98" y="13"/>
                    <a:pt x="92" y="13"/>
                    <a:pt x="91" y="11"/>
                  </a:cubicBezTo>
                  <a:cubicBezTo>
                    <a:pt x="89" y="9"/>
                    <a:pt x="87" y="8"/>
                    <a:pt x="87" y="10"/>
                  </a:cubicBezTo>
                  <a:cubicBezTo>
                    <a:pt x="87" y="12"/>
                    <a:pt x="82" y="12"/>
                    <a:pt x="80" y="11"/>
                  </a:cubicBezTo>
                  <a:cubicBezTo>
                    <a:pt x="77" y="9"/>
                    <a:pt x="73" y="8"/>
                    <a:pt x="71" y="7"/>
                  </a:cubicBezTo>
                  <a:cubicBezTo>
                    <a:pt x="70" y="6"/>
                    <a:pt x="68" y="5"/>
                    <a:pt x="67" y="4"/>
                  </a:cubicBezTo>
                  <a:cubicBezTo>
                    <a:pt x="64" y="5"/>
                    <a:pt x="57" y="2"/>
                    <a:pt x="52" y="3"/>
                  </a:cubicBezTo>
                  <a:cubicBezTo>
                    <a:pt x="47" y="3"/>
                    <a:pt x="30" y="2"/>
                    <a:pt x="23" y="2"/>
                  </a:cubicBezTo>
                  <a:cubicBezTo>
                    <a:pt x="17" y="3"/>
                    <a:pt x="17" y="0"/>
                    <a:pt x="13" y="0"/>
                  </a:cubicBezTo>
                  <a:cubicBezTo>
                    <a:pt x="9" y="0"/>
                    <a:pt x="11" y="4"/>
                    <a:pt x="6" y="4"/>
                  </a:cubicBezTo>
                  <a:cubicBezTo>
                    <a:pt x="1" y="4"/>
                    <a:pt x="0" y="7"/>
                    <a:pt x="4" y="10"/>
                  </a:cubicBezTo>
                  <a:cubicBezTo>
                    <a:pt x="6" y="12"/>
                    <a:pt x="6" y="16"/>
                    <a:pt x="6" y="19"/>
                  </a:cubicBezTo>
                  <a:cubicBezTo>
                    <a:pt x="7" y="19"/>
                    <a:pt x="7" y="18"/>
                    <a:pt x="8" y="18"/>
                  </a:cubicBezTo>
                  <a:cubicBezTo>
                    <a:pt x="9" y="16"/>
                    <a:pt x="11" y="16"/>
                    <a:pt x="11" y="18"/>
                  </a:cubicBezTo>
                  <a:cubicBezTo>
                    <a:pt x="11" y="20"/>
                    <a:pt x="14" y="19"/>
                    <a:pt x="16" y="19"/>
                  </a:cubicBezTo>
                  <a:cubicBezTo>
                    <a:pt x="18" y="19"/>
                    <a:pt x="17" y="21"/>
                    <a:pt x="20" y="19"/>
                  </a:cubicBezTo>
                  <a:cubicBezTo>
                    <a:pt x="22" y="18"/>
                    <a:pt x="25" y="18"/>
                    <a:pt x="25" y="20"/>
                  </a:cubicBezTo>
                  <a:cubicBezTo>
                    <a:pt x="25" y="22"/>
                    <a:pt x="29" y="21"/>
                    <a:pt x="27" y="24"/>
                  </a:cubicBezTo>
                  <a:cubicBezTo>
                    <a:pt x="25" y="26"/>
                    <a:pt x="21" y="27"/>
                    <a:pt x="21" y="29"/>
                  </a:cubicBezTo>
                  <a:cubicBezTo>
                    <a:pt x="21" y="30"/>
                    <a:pt x="24" y="34"/>
                    <a:pt x="22" y="37"/>
                  </a:cubicBezTo>
                  <a:cubicBezTo>
                    <a:pt x="20" y="39"/>
                    <a:pt x="23" y="42"/>
                    <a:pt x="20" y="42"/>
                  </a:cubicBezTo>
                  <a:cubicBezTo>
                    <a:pt x="18" y="42"/>
                    <a:pt x="16" y="43"/>
                    <a:pt x="18" y="46"/>
                  </a:cubicBezTo>
                  <a:cubicBezTo>
                    <a:pt x="21" y="48"/>
                    <a:pt x="23" y="50"/>
                    <a:pt x="21" y="50"/>
                  </a:cubicBezTo>
                  <a:cubicBezTo>
                    <a:pt x="19" y="50"/>
                    <a:pt x="18" y="54"/>
                    <a:pt x="19" y="55"/>
                  </a:cubicBezTo>
                  <a:cubicBezTo>
                    <a:pt x="20" y="56"/>
                    <a:pt x="24" y="59"/>
                    <a:pt x="20" y="59"/>
                  </a:cubicBezTo>
                  <a:cubicBezTo>
                    <a:pt x="17" y="60"/>
                    <a:pt x="17" y="63"/>
                    <a:pt x="17" y="65"/>
                  </a:cubicBezTo>
                  <a:cubicBezTo>
                    <a:pt x="17" y="65"/>
                    <a:pt x="18" y="66"/>
                    <a:pt x="18" y="68"/>
                  </a:cubicBezTo>
                  <a:cubicBezTo>
                    <a:pt x="20" y="67"/>
                    <a:pt x="21" y="67"/>
                    <a:pt x="23" y="68"/>
                  </a:cubicBezTo>
                  <a:cubicBezTo>
                    <a:pt x="26" y="69"/>
                    <a:pt x="29" y="78"/>
                    <a:pt x="33" y="78"/>
                  </a:cubicBezTo>
                  <a:cubicBezTo>
                    <a:pt x="35" y="77"/>
                    <a:pt x="34" y="76"/>
                    <a:pt x="35" y="75"/>
                  </a:cubicBezTo>
                  <a:cubicBezTo>
                    <a:pt x="36" y="74"/>
                    <a:pt x="38" y="75"/>
                    <a:pt x="40" y="75"/>
                  </a:cubicBezTo>
                  <a:cubicBezTo>
                    <a:pt x="42" y="75"/>
                    <a:pt x="43" y="72"/>
                    <a:pt x="48" y="72"/>
                  </a:cubicBezTo>
                  <a:cubicBezTo>
                    <a:pt x="53" y="72"/>
                    <a:pt x="56" y="71"/>
                    <a:pt x="59" y="71"/>
                  </a:cubicBezTo>
                  <a:cubicBezTo>
                    <a:pt x="62" y="71"/>
                    <a:pt x="65" y="70"/>
                    <a:pt x="65" y="68"/>
                  </a:cubicBezTo>
                  <a:cubicBezTo>
                    <a:pt x="66" y="66"/>
                    <a:pt x="69" y="64"/>
                    <a:pt x="72" y="64"/>
                  </a:cubicBezTo>
                  <a:cubicBezTo>
                    <a:pt x="75" y="63"/>
                    <a:pt x="75" y="60"/>
                    <a:pt x="75" y="58"/>
                  </a:cubicBezTo>
                  <a:cubicBezTo>
                    <a:pt x="75" y="56"/>
                    <a:pt x="81" y="52"/>
                    <a:pt x="82" y="51"/>
                  </a:cubicBezTo>
                  <a:cubicBezTo>
                    <a:pt x="82" y="49"/>
                    <a:pt x="78" y="44"/>
                    <a:pt x="82" y="38"/>
                  </a:cubicBezTo>
                  <a:cubicBezTo>
                    <a:pt x="85" y="33"/>
                    <a:pt x="89" y="33"/>
                    <a:pt x="89" y="30"/>
                  </a:cubicBezTo>
                  <a:cubicBezTo>
                    <a:pt x="89" y="27"/>
                    <a:pt x="92" y="26"/>
                    <a:pt x="97" y="26"/>
                  </a:cubicBezTo>
                  <a:cubicBezTo>
                    <a:pt x="101" y="25"/>
                    <a:pt x="102" y="22"/>
                    <a:pt x="106" y="21"/>
                  </a:cubicBezTo>
                  <a:cubicBezTo>
                    <a:pt x="109" y="20"/>
                    <a:pt x="110" y="17"/>
                    <a:pt x="110" y="14"/>
                  </a:cubicBezTo>
                  <a:moveTo>
                    <a:pt x="110" y="41"/>
                  </a:moveTo>
                  <a:cubicBezTo>
                    <a:pt x="110" y="37"/>
                    <a:pt x="101" y="43"/>
                    <a:pt x="103" y="44"/>
                  </a:cubicBezTo>
                  <a:cubicBezTo>
                    <a:pt x="107" y="47"/>
                    <a:pt x="111" y="46"/>
                    <a:pt x="110" y="41"/>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2" name="Freeform 260"/>
            <p:cNvSpPr>
              <a:spLocks/>
            </p:cNvSpPr>
            <p:nvPr/>
          </p:nvSpPr>
          <p:spPr bwMode="auto">
            <a:xfrm>
              <a:off x="5913851" y="4167485"/>
              <a:ext cx="63442" cy="31952"/>
            </a:xfrm>
            <a:custGeom>
              <a:avLst/>
              <a:gdLst>
                <a:gd name="T0" fmla="*/ 0 w 29"/>
                <a:gd name="T1" fmla="*/ 14 h 16"/>
                <a:gd name="T2" fmla="*/ 6 w 29"/>
                <a:gd name="T3" fmla="*/ 13 h 16"/>
                <a:gd name="T4" fmla="*/ 7 w 29"/>
                <a:gd name="T5" fmla="*/ 16 h 16"/>
                <a:gd name="T6" fmla="*/ 14 w 29"/>
                <a:gd name="T7" fmla="*/ 14 h 16"/>
                <a:gd name="T8" fmla="*/ 19 w 29"/>
                <a:gd name="T9" fmla="*/ 15 h 16"/>
                <a:gd name="T10" fmla="*/ 22 w 29"/>
                <a:gd name="T11" fmla="*/ 11 h 16"/>
                <a:gd name="T12" fmla="*/ 24 w 29"/>
                <a:gd name="T13" fmla="*/ 7 h 16"/>
                <a:gd name="T14" fmla="*/ 29 w 29"/>
                <a:gd name="T15" fmla="*/ 3 h 16"/>
                <a:gd name="T16" fmla="*/ 27 w 29"/>
                <a:gd name="T17" fmla="*/ 0 h 16"/>
                <a:gd name="T18" fmla="*/ 21 w 29"/>
                <a:gd name="T19" fmla="*/ 2 h 16"/>
                <a:gd name="T20" fmla="*/ 14 w 29"/>
                <a:gd name="T21" fmla="*/ 4 h 16"/>
                <a:gd name="T22" fmla="*/ 4 w 29"/>
                <a:gd name="T23" fmla="*/ 3 h 16"/>
                <a:gd name="T24" fmla="*/ 1 w 29"/>
                <a:gd name="T25" fmla="*/ 2 h 16"/>
                <a:gd name="T26" fmla="*/ 0 w 29"/>
                <a:gd name="T2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6">
                  <a:moveTo>
                    <a:pt x="0" y="14"/>
                  </a:moveTo>
                  <a:cubicBezTo>
                    <a:pt x="3" y="13"/>
                    <a:pt x="5" y="13"/>
                    <a:pt x="6" y="13"/>
                  </a:cubicBezTo>
                  <a:cubicBezTo>
                    <a:pt x="7" y="14"/>
                    <a:pt x="7" y="15"/>
                    <a:pt x="7" y="16"/>
                  </a:cubicBezTo>
                  <a:cubicBezTo>
                    <a:pt x="9" y="15"/>
                    <a:pt x="12" y="15"/>
                    <a:pt x="14" y="14"/>
                  </a:cubicBezTo>
                  <a:cubicBezTo>
                    <a:pt x="15" y="14"/>
                    <a:pt x="18" y="16"/>
                    <a:pt x="19" y="15"/>
                  </a:cubicBezTo>
                  <a:cubicBezTo>
                    <a:pt x="19" y="14"/>
                    <a:pt x="20" y="11"/>
                    <a:pt x="22" y="11"/>
                  </a:cubicBezTo>
                  <a:cubicBezTo>
                    <a:pt x="23" y="11"/>
                    <a:pt x="22" y="7"/>
                    <a:pt x="24" y="7"/>
                  </a:cubicBezTo>
                  <a:cubicBezTo>
                    <a:pt x="25" y="7"/>
                    <a:pt x="29" y="3"/>
                    <a:pt x="29" y="3"/>
                  </a:cubicBezTo>
                  <a:cubicBezTo>
                    <a:pt x="29" y="3"/>
                    <a:pt x="28" y="0"/>
                    <a:pt x="27" y="0"/>
                  </a:cubicBezTo>
                  <a:cubicBezTo>
                    <a:pt x="27" y="0"/>
                    <a:pt x="25" y="2"/>
                    <a:pt x="21" y="2"/>
                  </a:cubicBezTo>
                  <a:cubicBezTo>
                    <a:pt x="18" y="2"/>
                    <a:pt x="15" y="4"/>
                    <a:pt x="14" y="4"/>
                  </a:cubicBezTo>
                  <a:cubicBezTo>
                    <a:pt x="12" y="4"/>
                    <a:pt x="8" y="3"/>
                    <a:pt x="4" y="3"/>
                  </a:cubicBezTo>
                  <a:cubicBezTo>
                    <a:pt x="3" y="3"/>
                    <a:pt x="2" y="3"/>
                    <a:pt x="1" y="2"/>
                  </a:cubicBezTo>
                  <a:cubicBezTo>
                    <a:pt x="1" y="5"/>
                    <a:pt x="0" y="10"/>
                    <a:pt x="0" y="14"/>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3" name="Freeform 261"/>
            <p:cNvSpPr>
              <a:spLocks/>
            </p:cNvSpPr>
            <p:nvPr/>
          </p:nvSpPr>
          <p:spPr bwMode="auto">
            <a:xfrm>
              <a:off x="5913851" y="4167485"/>
              <a:ext cx="63442" cy="31952"/>
            </a:xfrm>
            <a:custGeom>
              <a:avLst/>
              <a:gdLst>
                <a:gd name="T0" fmla="*/ 0 w 29"/>
                <a:gd name="T1" fmla="*/ 14 h 16"/>
                <a:gd name="T2" fmla="*/ 6 w 29"/>
                <a:gd name="T3" fmla="*/ 13 h 16"/>
                <a:gd name="T4" fmla="*/ 7 w 29"/>
                <a:gd name="T5" fmla="*/ 16 h 16"/>
                <a:gd name="T6" fmla="*/ 14 w 29"/>
                <a:gd name="T7" fmla="*/ 14 h 16"/>
                <a:gd name="T8" fmla="*/ 19 w 29"/>
                <a:gd name="T9" fmla="*/ 15 h 16"/>
                <a:gd name="T10" fmla="*/ 22 w 29"/>
                <a:gd name="T11" fmla="*/ 11 h 16"/>
                <a:gd name="T12" fmla="*/ 24 w 29"/>
                <a:gd name="T13" fmla="*/ 7 h 16"/>
                <a:gd name="T14" fmla="*/ 29 w 29"/>
                <a:gd name="T15" fmla="*/ 3 h 16"/>
                <a:gd name="T16" fmla="*/ 27 w 29"/>
                <a:gd name="T17" fmla="*/ 0 h 16"/>
                <a:gd name="T18" fmla="*/ 21 w 29"/>
                <a:gd name="T19" fmla="*/ 2 h 16"/>
                <a:gd name="T20" fmla="*/ 14 w 29"/>
                <a:gd name="T21" fmla="*/ 4 h 16"/>
                <a:gd name="T22" fmla="*/ 4 w 29"/>
                <a:gd name="T23" fmla="*/ 3 h 16"/>
                <a:gd name="T24" fmla="*/ 1 w 29"/>
                <a:gd name="T25" fmla="*/ 2 h 16"/>
                <a:gd name="T26" fmla="*/ 0 w 29"/>
                <a:gd name="T2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6">
                  <a:moveTo>
                    <a:pt x="0" y="14"/>
                  </a:moveTo>
                  <a:cubicBezTo>
                    <a:pt x="3" y="13"/>
                    <a:pt x="5" y="13"/>
                    <a:pt x="6" y="13"/>
                  </a:cubicBezTo>
                  <a:cubicBezTo>
                    <a:pt x="7" y="14"/>
                    <a:pt x="7" y="15"/>
                    <a:pt x="7" y="16"/>
                  </a:cubicBezTo>
                  <a:cubicBezTo>
                    <a:pt x="9" y="15"/>
                    <a:pt x="12" y="15"/>
                    <a:pt x="14" y="14"/>
                  </a:cubicBezTo>
                  <a:cubicBezTo>
                    <a:pt x="15" y="14"/>
                    <a:pt x="18" y="16"/>
                    <a:pt x="19" y="15"/>
                  </a:cubicBezTo>
                  <a:cubicBezTo>
                    <a:pt x="19" y="14"/>
                    <a:pt x="20" y="11"/>
                    <a:pt x="22" y="11"/>
                  </a:cubicBezTo>
                  <a:cubicBezTo>
                    <a:pt x="23" y="11"/>
                    <a:pt x="22" y="7"/>
                    <a:pt x="24" y="7"/>
                  </a:cubicBezTo>
                  <a:cubicBezTo>
                    <a:pt x="25" y="7"/>
                    <a:pt x="29" y="3"/>
                    <a:pt x="29" y="3"/>
                  </a:cubicBezTo>
                  <a:cubicBezTo>
                    <a:pt x="29" y="3"/>
                    <a:pt x="28" y="0"/>
                    <a:pt x="27" y="0"/>
                  </a:cubicBezTo>
                  <a:cubicBezTo>
                    <a:pt x="27" y="0"/>
                    <a:pt x="25" y="2"/>
                    <a:pt x="21" y="2"/>
                  </a:cubicBezTo>
                  <a:cubicBezTo>
                    <a:pt x="18" y="2"/>
                    <a:pt x="15" y="4"/>
                    <a:pt x="14" y="4"/>
                  </a:cubicBezTo>
                  <a:cubicBezTo>
                    <a:pt x="12" y="4"/>
                    <a:pt x="8" y="3"/>
                    <a:pt x="4" y="3"/>
                  </a:cubicBezTo>
                  <a:cubicBezTo>
                    <a:pt x="3" y="3"/>
                    <a:pt x="2" y="3"/>
                    <a:pt x="1" y="2"/>
                  </a:cubicBezTo>
                  <a:cubicBezTo>
                    <a:pt x="1" y="5"/>
                    <a:pt x="0" y="10"/>
                    <a:pt x="0" y="14"/>
                  </a:cubicBez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4" name="Freeform 262"/>
            <p:cNvSpPr>
              <a:spLocks noEditPoints="1"/>
            </p:cNvSpPr>
            <p:nvPr/>
          </p:nvSpPr>
          <p:spPr bwMode="auto">
            <a:xfrm>
              <a:off x="6043618" y="4275320"/>
              <a:ext cx="116790" cy="135794"/>
            </a:xfrm>
            <a:custGeom>
              <a:avLst/>
              <a:gdLst>
                <a:gd name="T0" fmla="*/ 54 w 54"/>
                <a:gd name="T1" fmla="*/ 0 h 68"/>
                <a:gd name="T2" fmla="*/ 49 w 54"/>
                <a:gd name="T3" fmla="*/ 2 h 68"/>
                <a:gd name="T4" fmla="*/ 46 w 54"/>
                <a:gd name="T5" fmla="*/ 4 h 68"/>
                <a:gd name="T6" fmla="*/ 37 w 54"/>
                <a:gd name="T7" fmla="*/ 3 h 68"/>
                <a:gd name="T8" fmla="*/ 25 w 54"/>
                <a:gd name="T9" fmla="*/ 3 h 68"/>
                <a:gd name="T10" fmla="*/ 25 w 54"/>
                <a:gd name="T11" fmla="*/ 3 h 68"/>
                <a:gd name="T12" fmla="*/ 17 w 54"/>
                <a:gd name="T13" fmla="*/ 7 h 68"/>
                <a:gd name="T14" fmla="*/ 13 w 54"/>
                <a:gd name="T15" fmla="*/ 9 h 68"/>
                <a:gd name="T16" fmla="*/ 7 w 54"/>
                <a:gd name="T17" fmla="*/ 10 h 68"/>
                <a:gd name="T18" fmla="*/ 4 w 54"/>
                <a:gd name="T19" fmla="*/ 15 h 68"/>
                <a:gd name="T20" fmla="*/ 2 w 54"/>
                <a:gd name="T21" fmla="*/ 18 h 68"/>
                <a:gd name="T22" fmla="*/ 0 w 54"/>
                <a:gd name="T23" fmla="*/ 23 h 68"/>
                <a:gd name="T24" fmla="*/ 0 w 54"/>
                <a:gd name="T25" fmla="*/ 23 h 68"/>
                <a:gd name="T26" fmla="*/ 5 w 54"/>
                <a:gd name="T27" fmla="*/ 30 h 68"/>
                <a:gd name="T28" fmla="*/ 11 w 54"/>
                <a:gd name="T29" fmla="*/ 32 h 68"/>
                <a:gd name="T30" fmla="*/ 19 w 54"/>
                <a:gd name="T31" fmla="*/ 35 h 68"/>
                <a:gd name="T32" fmla="*/ 9 w 54"/>
                <a:gd name="T33" fmla="*/ 36 h 68"/>
                <a:gd name="T34" fmla="*/ 11 w 54"/>
                <a:gd name="T35" fmla="*/ 43 h 68"/>
                <a:gd name="T36" fmla="*/ 16 w 54"/>
                <a:gd name="T37" fmla="*/ 49 h 68"/>
                <a:gd name="T38" fmla="*/ 24 w 54"/>
                <a:gd name="T39" fmla="*/ 53 h 68"/>
                <a:gd name="T40" fmla="*/ 22 w 54"/>
                <a:gd name="T41" fmla="*/ 44 h 68"/>
                <a:gd name="T42" fmla="*/ 28 w 54"/>
                <a:gd name="T43" fmla="*/ 44 h 68"/>
                <a:gd name="T44" fmla="*/ 24 w 54"/>
                <a:gd name="T45" fmla="*/ 40 h 68"/>
                <a:gd name="T46" fmla="*/ 27 w 54"/>
                <a:gd name="T47" fmla="*/ 39 h 68"/>
                <a:gd name="T48" fmla="*/ 33 w 54"/>
                <a:gd name="T49" fmla="*/ 38 h 68"/>
                <a:gd name="T50" fmla="*/ 31 w 54"/>
                <a:gd name="T51" fmla="*/ 31 h 68"/>
                <a:gd name="T52" fmla="*/ 24 w 54"/>
                <a:gd name="T53" fmla="*/ 31 h 68"/>
                <a:gd name="T54" fmla="*/ 26 w 54"/>
                <a:gd name="T55" fmla="*/ 27 h 68"/>
                <a:gd name="T56" fmla="*/ 19 w 54"/>
                <a:gd name="T57" fmla="*/ 17 h 68"/>
                <a:gd name="T58" fmla="*/ 24 w 54"/>
                <a:gd name="T59" fmla="*/ 15 h 68"/>
                <a:gd name="T60" fmla="*/ 31 w 54"/>
                <a:gd name="T61" fmla="*/ 16 h 68"/>
                <a:gd name="T62" fmla="*/ 32 w 54"/>
                <a:gd name="T63" fmla="*/ 9 h 68"/>
                <a:gd name="T64" fmla="*/ 37 w 54"/>
                <a:gd name="T65" fmla="*/ 11 h 68"/>
                <a:gd name="T66" fmla="*/ 44 w 54"/>
                <a:gd name="T67" fmla="*/ 8 h 68"/>
                <a:gd name="T68" fmla="*/ 50 w 54"/>
                <a:gd name="T69" fmla="*/ 10 h 68"/>
                <a:gd name="T70" fmla="*/ 52 w 54"/>
                <a:gd name="T71" fmla="*/ 8 h 68"/>
                <a:gd name="T72" fmla="*/ 54 w 54"/>
                <a:gd name="T73" fmla="*/ 4 h 68"/>
                <a:gd name="T74" fmla="*/ 54 w 54"/>
                <a:gd name="T75" fmla="*/ 0 h 68"/>
                <a:gd name="T76" fmla="*/ 46 w 54"/>
                <a:gd name="T77" fmla="*/ 64 h 68"/>
                <a:gd name="T78" fmla="*/ 33 w 54"/>
                <a:gd name="T79" fmla="*/ 63 h 68"/>
                <a:gd name="T80" fmla="*/ 28 w 54"/>
                <a:gd name="T81" fmla="*/ 65 h 68"/>
                <a:gd name="T82" fmla="*/ 40 w 54"/>
                <a:gd name="T83" fmla="*/ 68 h 68"/>
                <a:gd name="T84" fmla="*/ 52 w 54"/>
                <a:gd name="T85" fmla="*/ 65 h 68"/>
                <a:gd name="T86" fmla="*/ 46 w 54"/>
                <a:gd name="T8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68">
                  <a:moveTo>
                    <a:pt x="54" y="0"/>
                  </a:moveTo>
                  <a:cubicBezTo>
                    <a:pt x="52" y="0"/>
                    <a:pt x="49" y="1"/>
                    <a:pt x="49" y="2"/>
                  </a:cubicBezTo>
                  <a:cubicBezTo>
                    <a:pt x="50" y="3"/>
                    <a:pt x="48" y="4"/>
                    <a:pt x="46" y="4"/>
                  </a:cubicBezTo>
                  <a:cubicBezTo>
                    <a:pt x="46" y="4"/>
                    <a:pt x="39" y="4"/>
                    <a:pt x="37" y="3"/>
                  </a:cubicBezTo>
                  <a:cubicBezTo>
                    <a:pt x="35" y="2"/>
                    <a:pt x="29" y="2"/>
                    <a:pt x="25" y="3"/>
                  </a:cubicBezTo>
                  <a:cubicBezTo>
                    <a:pt x="25" y="3"/>
                    <a:pt x="25" y="3"/>
                    <a:pt x="25" y="3"/>
                  </a:cubicBezTo>
                  <a:cubicBezTo>
                    <a:pt x="25" y="4"/>
                    <a:pt x="18" y="7"/>
                    <a:pt x="17" y="7"/>
                  </a:cubicBezTo>
                  <a:cubicBezTo>
                    <a:pt x="16" y="6"/>
                    <a:pt x="16" y="8"/>
                    <a:pt x="13" y="9"/>
                  </a:cubicBezTo>
                  <a:cubicBezTo>
                    <a:pt x="11" y="10"/>
                    <a:pt x="8" y="9"/>
                    <a:pt x="7" y="10"/>
                  </a:cubicBezTo>
                  <a:cubicBezTo>
                    <a:pt x="7" y="11"/>
                    <a:pt x="6" y="13"/>
                    <a:pt x="4" y="15"/>
                  </a:cubicBezTo>
                  <a:cubicBezTo>
                    <a:pt x="3" y="16"/>
                    <a:pt x="4" y="18"/>
                    <a:pt x="2" y="18"/>
                  </a:cubicBezTo>
                  <a:cubicBezTo>
                    <a:pt x="1" y="18"/>
                    <a:pt x="0" y="21"/>
                    <a:pt x="0" y="23"/>
                  </a:cubicBezTo>
                  <a:cubicBezTo>
                    <a:pt x="0" y="23"/>
                    <a:pt x="0" y="23"/>
                    <a:pt x="0" y="23"/>
                  </a:cubicBezTo>
                  <a:cubicBezTo>
                    <a:pt x="3" y="24"/>
                    <a:pt x="5" y="27"/>
                    <a:pt x="5" y="30"/>
                  </a:cubicBezTo>
                  <a:cubicBezTo>
                    <a:pt x="4" y="33"/>
                    <a:pt x="9" y="35"/>
                    <a:pt x="11" y="32"/>
                  </a:cubicBezTo>
                  <a:cubicBezTo>
                    <a:pt x="13" y="30"/>
                    <a:pt x="19" y="33"/>
                    <a:pt x="19" y="35"/>
                  </a:cubicBezTo>
                  <a:cubicBezTo>
                    <a:pt x="19" y="37"/>
                    <a:pt x="13" y="33"/>
                    <a:pt x="9" y="36"/>
                  </a:cubicBezTo>
                  <a:cubicBezTo>
                    <a:pt x="6" y="38"/>
                    <a:pt x="12" y="40"/>
                    <a:pt x="11" y="43"/>
                  </a:cubicBezTo>
                  <a:cubicBezTo>
                    <a:pt x="10" y="46"/>
                    <a:pt x="13" y="49"/>
                    <a:pt x="16" y="49"/>
                  </a:cubicBezTo>
                  <a:cubicBezTo>
                    <a:pt x="19" y="49"/>
                    <a:pt x="22" y="54"/>
                    <a:pt x="24" y="53"/>
                  </a:cubicBezTo>
                  <a:cubicBezTo>
                    <a:pt x="25" y="52"/>
                    <a:pt x="21" y="45"/>
                    <a:pt x="22" y="44"/>
                  </a:cubicBezTo>
                  <a:cubicBezTo>
                    <a:pt x="23" y="43"/>
                    <a:pt x="26" y="46"/>
                    <a:pt x="28" y="44"/>
                  </a:cubicBezTo>
                  <a:cubicBezTo>
                    <a:pt x="30" y="42"/>
                    <a:pt x="27" y="40"/>
                    <a:pt x="24" y="40"/>
                  </a:cubicBezTo>
                  <a:cubicBezTo>
                    <a:pt x="21" y="41"/>
                    <a:pt x="24" y="37"/>
                    <a:pt x="27" y="39"/>
                  </a:cubicBezTo>
                  <a:cubicBezTo>
                    <a:pt x="30" y="41"/>
                    <a:pt x="32" y="38"/>
                    <a:pt x="33" y="38"/>
                  </a:cubicBezTo>
                  <a:cubicBezTo>
                    <a:pt x="35" y="38"/>
                    <a:pt x="35" y="32"/>
                    <a:pt x="31" y="31"/>
                  </a:cubicBezTo>
                  <a:cubicBezTo>
                    <a:pt x="26" y="30"/>
                    <a:pt x="27" y="35"/>
                    <a:pt x="24" y="31"/>
                  </a:cubicBezTo>
                  <a:cubicBezTo>
                    <a:pt x="20" y="28"/>
                    <a:pt x="26" y="29"/>
                    <a:pt x="26" y="27"/>
                  </a:cubicBezTo>
                  <a:cubicBezTo>
                    <a:pt x="26" y="24"/>
                    <a:pt x="22" y="20"/>
                    <a:pt x="19" y="17"/>
                  </a:cubicBezTo>
                  <a:cubicBezTo>
                    <a:pt x="17" y="14"/>
                    <a:pt x="22" y="12"/>
                    <a:pt x="24" y="15"/>
                  </a:cubicBezTo>
                  <a:cubicBezTo>
                    <a:pt x="25" y="17"/>
                    <a:pt x="28" y="17"/>
                    <a:pt x="31" y="16"/>
                  </a:cubicBezTo>
                  <a:cubicBezTo>
                    <a:pt x="33" y="15"/>
                    <a:pt x="28" y="11"/>
                    <a:pt x="32" y="9"/>
                  </a:cubicBezTo>
                  <a:cubicBezTo>
                    <a:pt x="36" y="8"/>
                    <a:pt x="36" y="10"/>
                    <a:pt x="37" y="11"/>
                  </a:cubicBezTo>
                  <a:cubicBezTo>
                    <a:pt x="39" y="11"/>
                    <a:pt x="40" y="8"/>
                    <a:pt x="44" y="8"/>
                  </a:cubicBezTo>
                  <a:cubicBezTo>
                    <a:pt x="46" y="8"/>
                    <a:pt x="48" y="9"/>
                    <a:pt x="50" y="10"/>
                  </a:cubicBezTo>
                  <a:cubicBezTo>
                    <a:pt x="51" y="9"/>
                    <a:pt x="52" y="9"/>
                    <a:pt x="52" y="8"/>
                  </a:cubicBezTo>
                  <a:cubicBezTo>
                    <a:pt x="52" y="6"/>
                    <a:pt x="54" y="6"/>
                    <a:pt x="54" y="4"/>
                  </a:cubicBezTo>
                  <a:cubicBezTo>
                    <a:pt x="54" y="3"/>
                    <a:pt x="54" y="1"/>
                    <a:pt x="54" y="0"/>
                  </a:cubicBezTo>
                  <a:moveTo>
                    <a:pt x="46" y="64"/>
                  </a:moveTo>
                  <a:cubicBezTo>
                    <a:pt x="44" y="63"/>
                    <a:pt x="35" y="65"/>
                    <a:pt x="33" y="63"/>
                  </a:cubicBezTo>
                  <a:cubicBezTo>
                    <a:pt x="30" y="60"/>
                    <a:pt x="25" y="64"/>
                    <a:pt x="28" y="65"/>
                  </a:cubicBezTo>
                  <a:cubicBezTo>
                    <a:pt x="31" y="65"/>
                    <a:pt x="35" y="68"/>
                    <a:pt x="40" y="68"/>
                  </a:cubicBezTo>
                  <a:cubicBezTo>
                    <a:pt x="45" y="68"/>
                    <a:pt x="52" y="66"/>
                    <a:pt x="52" y="65"/>
                  </a:cubicBezTo>
                  <a:cubicBezTo>
                    <a:pt x="52" y="63"/>
                    <a:pt x="48" y="65"/>
                    <a:pt x="46" y="64"/>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5" name="Freeform 263"/>
            <p:cNvSpPr>
              <a:spLocks noEditPoints="1"/>
            </p:cNvSpPr>
            <p:nvPr/>
          </p:nvSpPr>
          <p:spPr bwMode="auto">
            <a:xfrm>
              <a:off x="6043618" y="4275320"/>
              <a:ext cx="116790" cy="135794"/>
            </a:xfrm>
            <a:custGeom>
              <a:avLst/>
              <a:gdLst>
                <a:gd name="T0" fmla="*/ 54 w 54"/>
                <a:gd name="T1" fmla="*/ 0 h 68"/>
                <a:gd name="T2" fmla="*/ 49 w 54"/>
                <a:gd name="T3" fmla="*/ 2 h 68"/>
                <a:gd name="T4" fmla="*/ 46 w 54"/>
                <a:gd name="T5" fmla="*/ 4 h 68"/>
                <a:gd name="T6" fmla="*/ 37 w 54"/>
                <a:gd name="T7" fmla="*/ 3 h 68"/>
                <a:gd name="T8" fmla="*/ 25 w 54"/>
                <a:gd name="T9" fmla="*/ 3 h 68"/>
                <a:gd name="T10" fmla="*/ 25 w 54"/>
                <a:gd name="T11" fmla="*/ 3 h 68"/>
                <a:gd name="T12" fmla="*/ 17 w 54"/>
                <a:gd name="T13" fmla="*/ 7 h 68"/>
                <a:gd name="T14" fmla="*/ 13 w 54"/>
                <a:gd name="T15" fmla="*/ 9 h 68"/>
                <a:gd name="T16" fmla="*/ 7 w 54"/>
                <a:gd name="T17" fmla="*/ 10 h 68"/>
                <a:gd name="T18" fmla="*/ 4 w 54"/>
                <a:gd name="T19" fmla="*/ 15 h 68"/>
                <a:gd name="T20" fmla="*/ 2 w 54"/>
                <a:gd name="T21" fmla="*/ 18 h 68"/>
                <a:gd name="T22" fmla="*/ 0 w 54"/>
                <a:gd name="T23" fmla="*/ 23 h 68"/>
                <a:gd name="T24" fmla="*/ 0 w 54"/>
                <a:gd name="T25" fmla="*/ 23 h 68"/>
                <a:gd name="T26" fmla="*/ 5 w 54"/>
                <a:gd name="T27" fmla="*/ 30 h 68"/>
                <a:gd name="T28" fmla="*/ 11 w 54"/>
                <a:gd name="T29" fmla="*/ 32 h 68"/>
                <a:gd name="T30" fmla="*/ 19 w 54"/>
                <a:gd name="T31" fmla="*/ 35 h 68"/>
                <a:gd name="T32" fmla="*/ 9 w 54"/>
                <a:gd name="T33" fmla="*/ 36 h 68"/>
                <a:gd name="T34" fmla="*/ 11 w 54"/>
                <a:gd name="T35" fmla="*/ 43 h 68"/>
                <a:gd name="T36" fmla="*/ 16 w 54"/>
                <a:gd name="T37" fmla="*/ 49 h 68"/>
                <a:gd name="T38" fmla="*/ 24 w 54"/>
                <a:gd name="T39" fmla="*/ 53 h 68"/>
                <a:gd name="T40" fmla="*/ 22 w 54"/>
                <a:gd name="T41" fmla="*/ 44 h 68"/>
                <a:gd name="T42" fmla="*/ 28 w 54"/>
                <a:gd name="T43" fmla="*/ 44 h 68"/>
                <a:gd name="T44" fmla="*/ 24 w 54"/>
                <a:gd name="T45" fmla="*/ 40 h 68"/>
                <a:gd name="T46" fmla="*/ 27 w 54"/>
                <a:gd name="T47" fmla="*/ 39 h 68"/>
                <a:gd name="T48" fmla="*/ 33 w 54"/>
                <a:gd name="T49" fmla="*/ 38 h 68"/>
                <a:gd name="T50" fmla="*/ 31 w 54"/>
                <a:gd name="T51" fmla="*/ 31 h 68"/>
                <a:gd name="T52" fmla="*/ 24 w 54"/>
                <a:gd name="T53" fmla="*/ 31 h 68"/>
                <a:gd name="T54" fmla="*/ 26 w 54"/>
                <a:gd name="T55" fmla="*/ 27 h 68"/>
                <a:gd name="T56" fmla="*/ 19 w 54"/>
                <a:gd name="T57" fmla="*/ 17 h 68"/>
                <a:gd name="T58" fmla="*/ 24 w 54"/>
                <a:gd name="T59" fmla="*/ 15 h 68"/>
                <a:gd name="T60" fmla="*/ 31 w 54"/>
                <a:gd name="T61" fmla="*/ 16 h 68"/>
                <a:gd name="T62" fmla="*/ 32 w 54"/>
                <a:gd name="T63" fmla="*/ 9 h 68"/>
                <a:gd name="T64" fmla="*/ 37 w 54"/>
                <a:gd name="T65" fmla="*/ 11 h 68"/>
                <a:gd name="T66" fmla="*/ 44 w 54"/>
                <a:gd name="T67" fmla="*/ 8 h 68"/>
                <a:gd name="T68" fmla="*/ 50 w 54"/>
                <a:gd name="T69" fmla="*/ 10 h 68"/>
                <a:gd name="T70" fmla="*/ 52 w 54"/>
                <a:gd name="T71" fmla="*/ 8 h 68"/>
                <a:gd name="T72" fmla="*/ 54 w 54"/>
                <a:gd name="T73" fmla="*/ 4 h 68"/>
                <a:gd name="T74" fmla="*/ 54 w 54"/>
                <a:gd name="T75" fmla="*/ 0 h 68"/>
                <a:gd name="T76" fmla="*/ 46 w 54"/>
                <a:gd name="T77" fmla="*/ 64 h 68"/>
                <a:gd name="T78" fmla="*/ 33 w 54"/>
                <a:gd name="T79" fmla="*/ 63 h 68"/>
                <a:gd name="T80" fmla="*/ 28 w 54"/>
                <a:gd name="T81" fmla="*/ 65 h 68"/>
                <a:gd name="T82" fmla="*/ 40 w 54"/>
                <a:gd name="T83" fmla="*/ 68 h 68"/>
                <a:gd name="T84" fmla="*/ 52 w 54"/>
                <a:gd name="T85" fmla="*/ 65 h 68"/>
                <a:gd name="T86" fmla="*/ 46 w 54"/>
                <a:gd name="T8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68">
                  <a:moveTo>
                    <a:pt x="54" y="0"/>
                  </a:moveTo>
                  <a:cubicBezTo>
                    <a:pt x="52" y="0"/>
                    <a:pt x="49" y="1"/>
                    <a:pt x="49" y="2"/>
                  </a:cubicBezTo>
                  <a:cubicBezTo>
                    <a:pt x="50" y="3"/>
                    <a:pt x="48" y="4"/>
                    <a:pt x="46" y="4"/>
                  </a:cubicBezTo>
                  <a:cubicBezTo>
                    <a:pt x="46" y="4"/>
                    <a:pt x="39" y="4"/>
                    <a:pt x="37" y="3"/>
                  </a:cubicBezTo>
                  <a:cubicBezTo>
                    <a:pt x="35" y="2"/>
                    <a:pt x="29" y="2"/>
                    <a:pt x="25" y="3"/>
                  </a:cubicBezTo>
                  <a:cubicBezTo>
                    <a:pt x="25" y="3"/>
                    <a:pt x="25" y="3"/>
                    <a:pt x="25" y="3"/>
                  </a:cubicBezTo>
                  <a:cubicBezTo>
                    <a:pt x="25" y="4"/>
                    <a:pt x="18" y="7"/>
                    <a:pt x="17" y="7"/>
                  </a:cubicBezTo>
                  <a:cubicBezTo>
                    <a:pt x="16" y="6"/>
                    <a:pt x="16" y="8"/>
                    <a:pt x="13" y="9"/>
                  </a:cubicBezTo>
                  <a:cubicBezTo>
                    <a:pt x="11" y="10"/>
                    <a:pt x="8" y="9"/>
                    <a:pt x="7" y="10"/>
                  </a:cubicBezTo>
                  <a:cubicBezTo>
                    <a:pt x="7" y="11"/>
                    <a:pt x="6" y="13"/>
                    <a:pt x="4" y="15"/>
                  </a:cubicBezTo>
                  <a:cubicBezTo>
                    <a:pt x="3" y="16"/>
                    <a:pt x="4" y="18"/>
                    <a:pt x="2" y="18"/>
                  </a:cubicBezTo>
                  <a:cubicBezTo>
                    <a:pt x="1" y="18"/>
                    <a:pt x="0" y="21"/>
                    <a:pt x="0" y="23"/>
                  </a:cubicBezTo>
                  <a:cubicBezTo>
                    <a:pt x="0" y="23"/>
                    <a:pt x="0" y="23"/>
                    <a:pt x="0" y="23"/>
                  </a:cubicBezTo>
                  <a:cubicBezTo>
                    <a:pt x="3" y="24"/>
                    <a:pt x="5" y="27"/>
                    <a:pt x="5" y="30"/>
                  </a:cubicBezTo>
                  <a:cubicBezTo>
                    <a:pt x="4" y="33"/>
                    <a:pt x="9" y="35"/>
                    <a:pt x="11" y="32"/>
                  </a:cubicBezTo>
                  <a:cubicBezTo>
                    <a:pt x="13" y="30"/>
                    <a:pt x="19" y="33"/>
                    <a:pt x="19" y="35"/>
                  </a:cubicBezTo>
                  <a:cubicBezTo>
                    <a:pt x="19" y="37"/>
                    <a:pt x="13" y="33"/>
                    <a:pt x="9" y="36"/>
                  </a:cubicBezTo>
                  <a:cubicBezTo>
                    <a:pt x="6" y="38"/>
                    <a:pt x="12" y="40"/>
                    <a:pt x="11" y="43"/>
                  </a:cubicBezTo>
                  <a:cubicBezTo>
                    <a:pt x="10" y="46"/>
                    <a:pt x="13" y="49"/>
                    <a:pt x="16" y="49"/>
                  </a:cubicBezTo>
                  <a:cubicBezTo>
                    <a:pt x="19" y="49"/>
                    <a:pt x="22" y="54"/>
                    <a:pt x="24" y="53"/>
                  </a:cubicBezTo>
                  <a:cubicBezTo>
                    <a:pt x="25" y="52"/>
                    <a:pt x="21" y="45"/>
                    <a:pt x="22" y="44"/>
                  </a:cubicBezTo>
                  <a:cubicBezTo>
                    <a:pt x="23" y="43"/>
                    <a:pt x="26" y="46"/>
                    <a:pt x="28" y="44"/>
                  </a:cubicBezTo>
                  <a:cubicBezTo>
                    <a:pt x="30" y="42"/>
                    <a:pt x="27" y="40"/>
                    <a:pt x="24" y="40"/>
                  </a:cubicBezTo>
                  <a:cubicBezTo>
                    <a:pt x="21" y="41"/>
                    <a:pt x="24" y="37"/>
                    <a:pt x="27" y="39"/>
                  </a:cubicBezTo>
                  <a:cubicBezTo>
                    <a:pt x="30" y="41"/>
                    <a:pt x="32" y="38"/>
                    <a:pt x="33" y="38"/>
                  </a:cubicBezTo>
                  <a:cubicBezTo>
                    <a:pt x="35" y="38"/>
                    <a:pt x="35" y="32"/>
                    <a:pt x="31" y="31"/>
                  </a:cubicBezTo>
                  <a:cubicBezTo>
                    <a:pt x="26" y="30"/>
                    <a:pt x="27" y="35"/>
                    <a:pt x="24" y="31"/>
                  </a:cubicBezTo>
                  <a:cubicBezTo>
                    <a:pt x="20" y="28"/>
                    <a:pt x="26" y="29"/>
                    <a:pt x="26" y="27"/>
                  </a:cubicBezTo>
                  <a:cubicBezTo>
                    <a:pt x="26" y="24"/>
                    <a:pt x="22" y="20"/>
                    <a:pt x="19" y="17"/>
                  </a:cubicBezTo>
                  <a:cubicBezTo>
                    <a:pt x="17" y="14"/>
                    <a:pt x="22" y="12"/>
                    <a:pt x="24" y="15"/>
                  </a:cubicBezTo>
                  <a:cubicBezTo>
                    <a:pt x="25" y="17"/>
                    <a:pt x="28" y="17"/>
                    <a:pt x="31" y="16"/>
                  </a:cubicBezTo>
                  <a:cubicBezTo>
                    <a:pt x="33" y="15"/>
                    <a:pt x="28" y="11"/>
                    <a:pt x="32" y="9"/>
                  </a:cubicBezTo>
                  <a:cubicBezTo>
                    <a:pt x="36" y="8"/>
                    <a:pt x="36" y="10"/>
                    <a:pt x="37" y="11"/>
                  </a:cubicBezTo>
                  <a:cubicBezTo>
                    <a:pt x="39" y="11"/>
                    <a:pt x="40" y="8"/>
                    <a:pt x="44" y="8"/>
                  </a:cubicBezTo>
                  <a:cubicBezTo>
                    <a:pt x="46" y="8"/>
                    <a:pt x="48" y="9"/>
                    <a:pt x="50" y="10"/>
                  </a:cubicBezTo>
                  <a:cubicBezTo>
                    <a:pt x="51" y="9"/>
                    <a:pt x="52" y="9"/>
                    <a:pt x="52" y="8"/>
                  </a:cubicBezTo>
                  <a:cubicBezTo>
                    <a:pt x="52" y="6"/>
                    <a:pt x="54" y="6"/>
                    <a:pt x="54" y="4"/>
                  </a:cubicBezTo>
                  <a:cubicBezTo>
                    <a:pt x="54" y="3"/>
                    <a:pt x="54" y="1"/>
                    <a:pt x="54" y="0"/>
                  </a:cubicBezTo>
                  <a:close/>
                  <a:moveTo>
                    <a:pt x="46" y="64"/>
                  </a:moveTo>
                  <a:cubicBezTo>
                    <a:pt x="44" y="63"/>
                    <a:pt x="35" y="65"/>
                    <a:pt x="33" y="63"/>
                  </a:cubicBezTo>
                  <a:cubicBezTo>
                    <a:pt x="30" y="60"/>
                    <a:pt x="25" y="64"/>
                    <a:pt x="28" y="65"/>
                  </a:cubicBezTo>
                  <a:cubicBezTo>
                    <a:pt x="31" y="65"/>
                    <a:pt x="35" y="68"/>
                    <a:pt x="40" y="68"/>
                  </a:cubicBezTo>
                  <a:cubicBezTo>
                    <a:pt x="45" y="68"/>
                    <a:pt x="52" y="66"/>
                    <a:pt x="52" y="65"/>
                  </a:cubicBezTo>
                  <a:cubicBezTo>
                    <a:pt x="52" y="63"/>
                    <a:pt x="48" y="65"/>
                    <a:pt x="46" y="64"/>
                  </a:cubicBez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6" name="Freeform 264"/>
            <p:cNvSpPr>
              <a:spLocks/>
            </p:cNvSpPr>
            <p:nvPr/>
          </p:nvSpPr>
          <p:spPr bwMode="auto">
            <a:xfrm>
              <a:off x="6261339" y="4393807"/>
              <a:ext cx="49024" cy="26626"/>
            </a:xfrm>
            <a:custGeom>
              <a:avLst/>
              <a:gdLst>
                <a:gd name="T0" fmla="*/ 15 w 23"/>
                <a:gd name="T1" fmla="*/ 9 h 14"/>
                <a:gd name="T2" fmla="*/ 20 w 23"/>
                <a:gd name="T3" fmla="*/ 3 h 14"/>
                <a:gd name="T4" fmla="*/ 20 w 23"/>
                <a:gd name="T5" fmla="*/ 2 h 14"/>
                <a:gd name="T6" fmla="*/ 7 w 23"/>
                <a:gd name="T7" fmla="*/ 5 h 14"/>
                <a:gd name="T8" fmla="*/ 3 w 23"/>
                <a:gd name="T9" fmla="*/ 11 h 14"/>
                <a:gd name="T10" fmla="*/ 15 w 23"/>
                <a:gd name="T11" fmla="*/ 9 h 14"/>
              </a:gdLst>
              <a:ahLst/>
              <a:cxnLst>
                <a:cxn ang="0">
                  <a:pos x="T0" y="T1"/>
                </a:cxn>
                <a:cxn ang="0">
                  <a:pos x="T2" y="T3"/>
                </a:cxn>
                <a:cxn ang="0">
                  <a:pos x="T4" y="T5"/>
                </a:cxn>
                <a:cxn ang="0">
                  <a:pos x="T6" y="T7"/>
                </a:cxn>
                <a:cxn ang="0">
                  <a:pos x="T8" y="T9"/>
                </a:cxn>
                <a:cxn ang="0">
                  <a:pos x="T10" y="T11"/>
                </a:cxn>
              </a:cxnLst>
              <a:rect l="0" t="0" r="r" b="b"/>
              <a:pathLst>
                <a:path w="23" h="14">
                  <a:moveTo>
                    <a:pt x="15" y="9"/>
                  </a:moveTo>
                  <a:cubicBezTo>
                    <a:pt x="15" y="7"/>
                    <a:pt x="17" y="4"/>
                    <a:pt x="20" y="3"/>
                  </a:cubicBezTo>
                  <a:cubicBezTo>
                    <a:pt x="23" y="2"/>
                    <a:pt x="21" y="0"/>
                    <a:pt x="20" y="2"/>
                  </a:cubicBezTo>
                  <a:cubicBezTo>
                    <a:pt x="18" y="3"/>
                    <a:pt x="13" y="5"/>
                    <a:pt x="7" y="5"/>
                  </a:cubicBezTo>
                  <a:cubicBezTo>
                    <a:pt x="2" y="6"/>
                    <a:pt x="0" y="9"/>
                    <a:pt x="3" y="11"/>
                  </a:cubicBezTo>
                  <a:cubicBezTo>
                    <a:pt x="8" y="14"/>
                    <a:pt x="15" y="10"/>
                    <a:pt x="15" y="9"/>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7" name="Freeform 265"/>
            <p:cNvSpPr>
              <a:spLocks/>
            </p:cNvSpPr>
            <p:nvPr/>
          </p:nvSpPr>
          <p:spPr bwMode="auto">
            <a:xfrm>
              <a:off x="6261339" y="4393807"/>
              <a:ext cx="49024" cy="26626"/>
            </a:xfrm>
            <a:custGeom>
              <a:avLst/>
              <a:gdLst>
                <a:gd name="T0" fmla="*/ 15 w 23"/>
                <a:gd name="T1" fmla="*/ 9 h 14"/>
                <a:gd name="T2" fmla="*/ 20 w 23"/>
                <a:gd name="T3" fmla="*/ 3 h 14"/>
                <a:gd name="T4" fmla="*/ 20 w 23"/>
                <a:gd name="T5" fmla="*/ 2 h 14"/>
                <a:gd name="T6" fmla="*/ 7 w 23"/>
                <a:gd name="T7" fmla="*/ 5 h 14"/>
                <a:gd name="T8" fmla="*/ 3 w 23"/>
                <a:gd name="T9" fmla="*/ 11 h 14"/>
                <a:gd name="T10" fmla="*/ 15 w 23"/>
                <a:gd name="T11" fmla="*/ 9 h 14"/>
              </a:gdLst>
              <a:ahLst/>
              <a:cxnLst>
                <a:cxn ang="0">
                  <a:pos x="T0" y="T1"/>
                </a:cxn>
                <a:cxn ang="0">
                  <a:pos x="T2" y="T3"/>
                </a:cxn>
                <a:cxn ang="0">
                  <a:pos x="T4" y="T5"/>
                </a:cxn>
                <a:cxn ang="0">
                  <a:pos x="T6" y="T7"/>
                </a:cxn>
                <a:cxn ang="0">
                  <a:pos x="T8" y="T9"/>
                </a:cxn>
                <a:cxn ang="0">
                  <a:pos x="T10" y="T11"/>
                </a:cxn>
              </a:cxnLst>
              <a:rect l="0" t="0" r="r" b="b"/>
              <a:pathLst>
                <a:path w="23" h="14">
                  <a:moveTo>
                    <a:pt x="15" y="9"/>
                  </a:moveTo>
                  <a:cubicBezTo>
                    <a:pt x="15" y="7"/>
                    <a:pt x="17" y="4"/>
                    <a:pt x="20" y="3"/>
                  </a:cubicBezTo>
                  <a:cubicBezTo>
                    <a:pt x="23" y="2"/>
                    <a:pt x="21" y="0"/>
                    <a:pt x="20" y="2"/>
                  </a:cubicBezTo>
                  <a:cubicBezTo>
                    <a:pt x="18" y="3"/>
                    <a:pt x="13" y="5"/>
                    <a:pt x="7" y="5"/>
                  </a:cubicBezTo>
                  <a:cubicBezTo>
                    <a:pt x="2" y="6"/>
                    <a:pt x="0" y="9"/>
                    <a:pt x="3" y="11"/>
                  </a:cubicBezTo>
                  <a:cubicBezTo>
                    <a:pt x="8" y="14"/>
                    <a:pt x="15" y="10"/>
                    <a:pt x="15" y="9"/>
                  </a:cubicBez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8" name="Freeform 266"/>
            <p:cNvSpPr>
              <a:spLocks/>
            </p:cNvSpPr>
            <p:nvPr/>
          </p:nvSpPr>
          <p:spPr bwMode="auto">
            <a:xfrm>
              <a:off x="5226083" y="3680224"/>
              <a:ext cx="198977" cy="90529"/>
            </a:xfrm>
            <a:custGeom>
              <a:avLst/>
              <a:gdLst>
                <a:gd name="T0" fmla="*/ 77 w 92"/>
                <a:gd name="T1" fmla="*/ 33 h 46"/>
                <a:gd name="T2" fmla="*/ 84 w 92"/>
                <a:gd name="T3" fmla="*/ 27 h 46"/>
                <a:gd name="T4" fmla="*/ 91 w 92"/>
                <a:gd name="T5" fmla="*/ 21 h 46"/>
                <a:gd name="T6" fmla="*/ 86 w 92"/>
                <a:gd name="T7" fmla="*/ 14 h 46"/>
                <a:gd name="T8" fmla="*/ 82 w 92"/>
                <a:gd name="T9" fmla="*/ 9 h 46"/>
                <a:gd name="T10" fmla="*/ 80 w 92"/>
                <a:gd name="T11" fmla="*/ 4 h 46"/>
                <a:gd name="T12" fmla="*/ 74 w 92"/>
                <a:gd name="T13" fmla="*/ 4 h 46"/>
                <a:gd name="T14" fmla="*/ 66 w 92"/>
                <a:gd name="T15" fmla="*/ 1 h 46"/>
                <a:gd name="T16" fmla="*/ 65 w 92"/>
                <a:gd name="T17" fmla="*/ 6 h 46"/>
                <a:gd name="T18" fmla="*/ 60 w 92"/>
                <a:gd name="T19" fmla="*/ 6 h 46"/>
                <a:gd name="T20" fmla="*/ 56 w 92"/>
                <a:gd name="T21" fmla="*/ 6 h 46"/>
                <a:gd name="T22" fmla="*/ 52 w 92"/>
                <a:gd name="T23" fmla="*/ 7 h 46"/>
                <a:gd name="T24" fmla="*/ 47 w 92"/>
                <a:gd name="T25" fmla="*/ 5 h 46"/>
                <a:gd name="T26" fmla="*/ 41 w 92"/>
                <a:gd name="T27" fmla="*/ 9 h 46"/>
                <a:gd name="T28" fmla="*/ 38 w 92"/>
                <a:gd name="T29" fmla="*/ 8 h 46"/>
                <a:gd name="T30" fmla="*/ 34 w 92"/>
                <a:gd name="T31" fmla="*/ 10 h 46"/>
                <a:gd name="T32" fmla="*/ 33 w 92"/>
                <a:gd name="T33" fmla="*/ 14 h 46"/>
                <a:gd name="T34" fmla="*/ 27 w 92"/>
                <a:gd name="T35" fmla="*/ 17 h 46"/>
                <a:gd name="T36" fmla="*/ 25 w 92"/>
                <a:gd name="T37" fmla="*/ 10 h 46"/>
                <a:gd name="T38" fmla="*/ 12 w 92"/>
                <a:gd name="T39" fmla="*/ 1 h 46"/>
                <a:gd name="T40" fmla="*/ 13 w 92"/>
                <a:gd name="T41" fmla="*/ 6 h 46"/>
                <a:gd name="T42" fmla="*/ 10 w 92"/>
                <a:gd name="T43" fmla="*/ 6 h 46"/>
                <a:gd name="T44" fmla="*/ 4 w 92"/>
                <a:gd name="T45" fmla="*/ 8 h 46"/>
                <a:gd name="T46" fmla="*/ 0 w 92"/>
                <a:gd name="T47" fmla="*/ 14 h 46"/>
                <a:gd name="T48" fmla="*/ 8 w 92"/>
                <a:gd name="T49" fmla="*/ 16 h 46"/>
                <a:gd name="T50" fmla="*/ 19 w 92"/>
                <a:gd name="T51" fmla="*/ 16 h 46"/>
                <a:gd name="T52" fmla="*/ 17 w 92"/>
                <a:gd name="T53" fmla="*/ 20 h 46"/>
                <a:gd name="T54" fmla="*/ 13 w 92"/>
                <a:gd name="T55" fmla="*/ 22 h 46"/>
                <a:gd name="T56" fmla="*/ 3 w 92"/>
                <a:gd name="T57" fmla="*/ 25 h 46"/>
                <a:gd name="T58" fmla="*/ 15 w 92"/>
                <a:gd name="T59" fmla="*/ 25 h 46"/>
                <a:gd name="T60" fmla="*/ 18 w 92"/>
                <a:gd name="T61" fmla="*/ 28 h 46"/>
                <a:gd name="T62" fmla="*/ 21 w 92"/>
                <a:gd name="T63" fmla="*/ 31 h 46"/>
                <a:gd name="T64" fmla="*/ 18 w 92"/>
                <a:gd name="T65" fmla="*/ 35 h 46"/>
                <a:gd name="T66" fmla="*/ 14 w 92"/>
                <a:gd name="T67" fmla="*/ 38 h 46"/>
                <a:gd name="T68" fmla="*/ 25 w 92"/>
                <a:gd name="T69" fmla="*/ 38 h 46"/>
                <a:gd name="T70" fmla="*/ 40 w 92"/>
                <a:gd name="T71" fmla="*/ 44 h 46"/>
                <a:gd name="T72" fmla="*/ 55 w 92"/>
                <a:gd name="T73" fmla="*/ 41 h 46"/>
                <a:gd name="T74" fmla="*/ 66 w 92"/>
                <a:gd name="T75" fmla="*/ 37 h 46"/>
                <a:gd name="T76" fmla="*/ 77 w 92"/>
                <a:gd name="T77" fmla="*/ 3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2" h="46">
                  <a:moveTo>
                    <a:pt x="77" y="33"/>
                  </a:moveTo>
                  <a:cubicBezTo>
                    <a:pt x="82" y="32"/>
                    <a:pt x="82" y="27"/>
                    <a:pt x="84" y="27"/>
                  </a:cubicBezTo>
                  <a:cubicBezTo>
                    <a:pt x="86" y="27"/>
                    <a:pt x="89" y="23"/>
                    <a:pt x="91" y="21"/>
                  </a:cubicBezTo>
                  <a:cubicBezTo>
                    <a:pt x="92" y="18"/>
                    <a:pt x="89" y="14"/>
                    <a:pt x="86" y="14"/>
                  </a:cubicBezTo>
                  <a:cubicBezTo>
                    <a:pt x="83" y="14"/>
                    <a:pt x="81" y="11"/>
                    <a:pt x="82" y="9"/>
                  </a:cubicBezTo>
                  <a:cubicBezTo>
                    <a:pt x="82" y="8"/>
                    <a:pt x="80" y="5"/>
                    <a:pt x="80" y="4"/>
                  </a:cubicBezTo>
                  <a:cubicBezTo>
                    <a:pt x="80" y="3"/>
                    <a:pt x="76" y="4"/>
                    <a:pt x="74" y="4"/>
                  </a:cubicBezTo>
                  <a:cubicBezTo>
                    <a:pt x="72" y="5"/>
                    <a:pt x="68" y="0"/>
                    <a:pt x="66" y="1"/>
                  </a:cubicBezTo>
                  <a:cubicBezTo>
                    <a:pt x="64" y="2"/>
                    <a:pt x="65" y="4"/>
                    <a:pt x="65" y="6"/>
                  </a:cubicBezTo>
                  <a:cubicBezTo>
                    <a:pt x="64" y="7"/>
                    <a:pt x="60" y="4"/>
                    <a:pt x="60" y="6"/>
                  </a:cubicBezTo>
                  <a:cubicBezTo>
                    <a:pt x="60" y="8"/>
                    <a:pt x="58" y="8"/>
                    <a:pt x="56" y="6"/>
                  </a:cubicBezTo>
                  <a:cubicBezTo>
                    <a:pt x="55" y="4"/>
                    <a:pt x="51" y="5"/>
                    <a:pt x="52" y="7"/>
                  </a:cubicBezTo>
                  <a:cubicBezTo>
                    <a:pt x="52" y="9"/>
                    <a:pt x="50" y="7"/>
                    <a:pt x="47" y="5"/>
                  </a:cubicBezTo>
                  <a:cubicBezTo>
                    <a:pt x="44" y="4"/>
                    <a:pt x="41" y="8"/>
                    <a:pt x="41" y="9"/>
                  </a:cubicBezTo>
                  <a:cubicBezTo>
                    <a:pt x="42" y="11"/>
                    <a:pt x="40" y="12"/>
                    <a:pt x="38" y="8"/>
                  </a:cubicBezTo>
                  <a:cubicBezTo>
                    <a:pt x="36" y="3"/>
                    <a:pt x="33" y="8"/>
                    <a:pt x="34" y="10"/>
                  </a:cubicBezTo>
                  <a:cubicBezTo>
                    <a:pt x="35" y="13"/>
                    <a:pt x="35" y="15"/>
                    <a:pt x="33" y="14"/>
                  </a:cubicBezTo>
                  <a:cubicBezTo>
                    <a:pt x="31" y="13"/>
                    <a:pt x="28" y="15"/>
                    <a:pt x="27" y="17"/>
                  </a:cubicBezTo>
                  <a:cubicBezTo>
                    <a:pt x="26" y="19"/>
                    <a:pt x="22" y="12"/>
                    <a:pt x="25" y="10"/>
                  </a:cubicBezTo>
                  <a:cubicBezTo>
                    <a:pt x="28" y="8"/>
                    <a:pt x="16" y="1"/>
                    <a:pt x="12" y="1"/>
                  </a:cubicBezTo>
                  <a:cubicBezTo>
                    <a:pt x="8" y="1"/>
                    <a:pt x="11" y="4"/>
                    <a:pt x="13" y="6"/>
                  </a:cubicBezTo>
                  <a:cubicBezTo>
                    <a:pt x="16" y="8"/>
                    <a:pt x="11" y="8"/>
                    <a:pt x="10" y="6"/>
                  </a:cubicBezTo>
                  <a:cubicBezTo>
                    <a:pt x="9" y="4"/>
                    <a:pt x="6" y="5"/>
                    <a:pt x="4" y="8"/>
                  </a:cubicBezTo>
                  <a:cubicBezTo>
                    <a:pt x="3" y="11"/>
                    <a:pt x="0" y="12"/>
                    <a:pt x="0" y="14"/>
                  </a:cubicBezTo>
                  <a:cubicBezTo>
                    <a:pt x="0" y="16"/>
                    <a:pt x="4" y="17"/>
                    <a:pt x="8" y="16"/>
                  </a:cubicBezTo>
                  <a:cubicBezTo>
                    <a:pt x="12" y="14"/>
                    <a:pt x="17" y="14"/>
                    <a:pt x="19" y="16"/>
                  </a:cubicBezTo>
                  <a:cubicBezTo>
                    <a:pt x="21" y="18"/>
                    <a:pt x="15" y="18"/>
                    <a:pt x="17" y="20"/>
                  </a:cubicBezTo>
                  <a:cubicBezTo>
                    <a:pt x="19" y="21"/>
                    <a:pt x="17" y="23"/>
                    <a:pt x="13" y="22"/>
                  </a:cubicBezTo>
                  <a:cubicBezTo>
                    <a:pt x="8" y="22"/>
                    <a:pt x="2" y="23"/>
                    <a:pt x="3" y="25"/>
                  </a:cubicBezTo>
                  <a:cubicBezTo>
                    <a:pt x="4" y="27"/>
                    <a:pt x="15" y="24"/>
                    <a:pt x="15" y="25"/>
                  </a:cubicBezTo>
                  <a:cubicBezTo>
                    <a:pt x="15" y="27"/>
                    <a:pt x="15" y="30"/>
                    <a:pt x="18" y="28"/>
                  </a:cubicBezTo>
                  <a:cubicBezTo>
                    <a:pt x="21" y="27"/>
                    <a:pt x="19" y="31"/>
                    <a:pt x="21" y="31"/>
                  </a:cubicBezTo>
                  <a:cubicBezTo>
                    <a:pt x="22" y="32"/>
                    <a:pt x="22" y="35"/>
                    <a:pt x="18" y="35"/>
                  </a:cubicBezTo>
                  <a:cubicBezTo>
                    <a:pt x="14" y="36"/>
                    <a:pt x="12" y="36"/>
                    <a:pt x="14" y="38"/>
                  </a:cubicBezTo>
                  <a:cubicBezTo>
                    <a:pt x="16" y="40"/>
                    <a:pt x="20" y="39"/>
                    <a:pt x="25" y="38"/>
                  </a:cubicBezTo>
                  <a:cubicBezTo>
                    <a:pt x="29" y="37"/>
                    <a:pt x="35" y="42"/>
                    <a:pt x="40" y="44"/>
                  </a:cubicBezTo>
                  <a:cubicBezTo>
                    <a:pt x="45" y="46"/>
                    <a:pt x="54" y="43"/>
                    <a:pt x="55" y="41"/>
                  </a:cubicBezTo>
                  <a:cubicBezTo>
                    <a:pt x="56" y="38"/>
                    <a:pt x="63" y="39"/>
                    <a:pt x="66" y="37"/>
                  </a:cubicBezTo>
                  <a:cubicBezTo>
                    <a:pt x="69" y="35"/>
                    <a:pt x="72" y="33"/>
                    <a:pt x="77" y="33"/>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9" name="Freeform 268"/>
            <p:cNvSpPr>
              <a:spLocks/>
            </p:cNvSpPr>
            <p:nvPr/>
          </p:nvSpPr>
          <p:spPr bwMode="auto">
            <a:xfrm>
              <a:off x="5481293" y="3978438"/>
              <a:ext cx="83628" cy="86536"/>
            </a:xfrm>
            <a:custGeom>
              <a:avLst/>
              <a:gdLst>
                <a:gd name="T0" fmla="*/ 35 w 39"/>
                <a:gd name="T1" fmla="*/ 13 h 43"/>
                <a:gd name="T2" fmla="*/ 32 w 39"/>
                <a:gd name="T3" fmla="*/ 11 h 43"/>
                <a:gd name="T4" fmla="*/ 27 w 39"/>
                <a:gd name="T5" fmla="*/ 12 h 43"/>
                <a:gd name="T6" fmla="*/ 22 w 39"/>
                <a:gd name="T7" fmla="*/ 11 h 43"/>
                <a:gd name="T8" fmla="*/ 24 w 39"/>
                <a:gd name="T9" fmla="*/ 6 h 43"/>
                <a:gd name="T10" fmla="*/ 26 w 39"/>
                <a:gd name="T11" fmla="*/ 1 h 43"/>
                <a:gd name="T12" fmla="*/ 25 w 39"/>
                <a:gd name="T13" fmla="*/ 1 h 43"/>
                <a:gd name="T14" fmla="*/ 16 w 39"/>
                <a:gd name="T15" fmla="*/ 3 h 43"/>
                <a:gd name="T16" fmla="*/ 20 w 39"/>
                <a:gd name="T17" fmla="*/ 7 h 43"/>
                <a:gd name="T18" fmla="*/ 13 w 39"/>
                <a:gd name="T19" fmla="*/ 11 h 43"/>
                <a:gd name="T20" fmla="*/ 4 w 39"/>
                <a:gd name="T21" fmla="*/ 11 h 43"/>
                <a:gd name="T22" fmla="*/ 5 w 39"/>
                <a:gd name="T23" fmla="*/ 17 h 43"/>
                <a:gd name="T24" fmla="*/ 9 w 39"/>
                <a:gd name="T25" fmla="*/ 23 h 43"/>
                <a:gd name="T26" fmla="*/ 7 w 39"/>
                <a:gd name="T27" fmla="*/ 31 h 43"/>
                <a:gd name="T28" fmla="*/ 1 w 39"/>
                <a:gd name="T29" fmla="*/ 36 h 43"/>
                <a:gd name="T30" fmla="*/ 10 w 39"/>
                <a:gd name="T31" fmla="*/ 43 h 43"/>
                <a:gd name="T32" fmla="*/ 25 w 39"/>
                <a:gd name="T33" fmla="*/ 37 h 43"/>
                <a:gd name="T34" fmla="*/ 35 w 39"/>
                <a:gd name="T35" fmla="*/ 35 h 43"/>
                <a:gd name="T36" fmla="*/ 35 w 39"/>
                <a:gd name="T37" fmla="*/ 15 h 43"/>
                <a:gd name="T38" fmla="*/ 35 w 39"/>
                <a:gd name="T3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43">
                  <a:moveTo>
                    <a:pt x="35" y="13"/>
                  </a:moveTo>
                  <a:cubicBezTo>
                    <a:pt x="34" y="13"/>
                    <a:pt x="33" y="12"/>
                    <a:pt x="32" y="11"/>
                  </a:cubicBezTo>
                  <a:cubicBezTo>
                    <a:pt x="29" y="7"/>
                    <a:pt x="27" y="10"/>
                    <a:pt x="27" y="12"/>
                  </a:cubicBezTo>
                  <a:cubicBezTo>
                    <a:pt x="27" y="15"/>
                    <a:pt x="24" y="12"/>
                    <a:pt x="22" y="11"/>
                  </a:cubicBezTo>
                  <a:cubicBezTo>
                    <a:pt x="20" y="11"/>
                    <a:pt x="22" y="7"/>
                    <a:pt x="24" y="6"/>
                  </a:cubicBezTo>
                  <a:cubicBezTo>
                    <a:pt x="25" y="6"/>
                    <a:pt x="25" y="4"/>
                    <a:pt x="26" y="1"/>
                  </a:cubicBezTo>
                  <a:cubicBezTo>
                    <a:pt x="26" y="1"/>
                    <a:pt x="25" y="1"/>
                    <a:pt x="25" y="1"/>
                  </a:cubicBezTo>
                  <a:cubicBezTo>
                    <a:pt x="21" y="0"/>
                    <a:pt x="16" y="0"/>
                    <a:pt x="16" y="3"/>
                  </a:cubicBezTo>
                  <a:cubicBezTo>
                    <a:pt x="16" y="6"/>
                    <a:pt x="20" y="5"/>
                    <a:pt x="20" y="7"/>
                  </a:cubicBezTo>
                  <a:cubicBezTo>
                    <a:pt x="20" y="9"/>
                    <a:pt x="16" y="9"/>
                    <a:pt x="13" y="11"/>
                  </a:cubicBezTo>
                  <a:cubicBezTo>
                    <a:pt x="10" y="13"/>
                    <a:pt x="7" y="9"/>
                    <a:pt x="4" y="11"/>
                  </a:cubicBezTo>
                  <a:cubicBezTo>
                    <a:pt x="1" y="12"/>
                    <a:pt x="8" y="14"/>
                    <a:pt x="5" y="17"/>
                  </a:cubicBezTo>
                  <a:cubicBezTo>
                    <a:pt x="3" y="20"/>
                    <a:pt x="5" y="20"/>
                    <a:pt x="9" y="23"/>
                  </a:cubicBezTo>
                  <a:cubicBezTo>
                    <a:pt x="13" y="26"/>
                    <a:pt x="7" y="27"/>
                    <a:pt x="7" y="31"/>
                  </a:cubicBezTo>
                  <a:cubicBezTo>
                    <a:pt x="7" y="34"/>
                    <a:pt x="2" y="34"/>
                    <a:pt x="1" y="36"/>
                  </a:cubicBezTo>
                  <a:cubicBezTo>
                    <a:pt x="0" y="38"/>
                    <a:pt x="5" y="43"/>
                    <a:pt x="10" y="43"/>
                  </a:cubicBezTo>
                  <a:cubicBezTo>
                    <a:pt x="13" y="43"/>
                    <a:pt x="20" y="41"/>
                    <a:pt x="25" y="37"/>
                  </a:cubicBezTo>
                  <a:cubicBezTo>
                    <a:pt x="29" y="33"/>
                    <a:pt x="31" y="37"/>
                    <a:pt x="35" y="35"/>
                  </a:cubicBezTo>
                  <a:cubicBezTo>
                    <a:pt x="39" y="33"/>
                    <a:pt x="37" y="18"/>
                    <a:pt x="35" y="15"/>
                  </a:cubicBezTo>
                  <a:cubicBezTo>
                    <a:pt x="35" y="14"/>
                    <a:pt x="35" y="14"/>
                    <a:pt x="35" y="13"/>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0" name="Freeform 269"/>
            <p:cNvSpPr>
              <a:spLocks/>
            </p:cNvSpPr>
            <p:nvPr/>
          </p:nvSpPr>
          <p:spPr bwMode="auto">
            <a:xfrm>
              <a:off x="5481293" y="3978438"/>
              <a:ext cx="83628" cy="86536"/>
            </a:xfrm>
            <a:custGeom>
              <a:avLst/>
              <a:gdLst>
                <a:gd name="T0" fmla="*/ 35 w 39"/>
                <a:gd name="T1" fmla="*/ 13 h 43"/>
                <a:gd name="T2" fmla="*/ 32 w 39"/>
                <a:gd name="T3" fmla="*/ 11 h 43"/>
                <a:gd name="T4" fmla="*/ 27 w 39"/>
                <a:gd name="T5" fmla="*/ 12 h 43"/>
                <a:gd name="T6" fmla="*/ 22 w 39"/>
                <a:gd name="T7" fmla="*/ 11 h 43"/>
                <a:gd name="T8" fmla="*/ 24 w 39"/>
                <a:gd name="T9" fmla="*/ 6 h 43"/>
                <a:gd name="T10" fmla="*/ 26 w 39"/>
                <a:gd name="T11" fmla="*/ 1 h 43"/>
                <a:gd name="T12" fmla="*/ 25 w 39"/>
                <a:gd name="T13" fmla="*/ 1 h 43"/>
                <a:gd name="T14" fmla="*/ 16 w 39"/>
                <a:gd name="T15" fmla="*/ 3 h 43"/>
                <a:gd name="T16" fmla="*/ 20 w 39"/>
                <a:gd name="T17" fmla="*/ 7 h 43"/>
                <a:gd name="T18" fmla="*/ 13 w 39"/>
                <a:gd name="T19" fmla="*/ 11 h 43"/>
                <a:gd name="T20" fmla="*/ 4 w 39"/>
                <a:gd name="T21" fmla="*/ 11 h 43"/>
                <a:gd name="T22" fmla="*/ 5 w 39"/>
                <a:gd name="T23" fmla="*/ 17 h 43"/>
                <a:gd name="T24" fmla="*/ 9 w 39"/>
                <a:gd name="T25" fmla="*/ 23 h 43"/>
                <a:gd name="T26" fmla="*/ 7 w 39"/>
                <a:gd name="T27" fmla="*/ 31 h 43"/>
                <a:gd name="T28" fmla="*/ 1 w 39"/>
                <a:gd name="T29" fmla="*/ 36 h 43"/>
                <a:gd name="T30" fmla="*/ 10 w 39"/>
                <a:gd name="T31" fmla="*/ 43 h 43"/>
                <a:gd name="T32" fmla="*/ 25 w 39"/>
                <a:gd name="T33" fmla="*/ 37 h 43"/>
                <a:gd name="T34" fmla="*/ 35 w 39"/>
                <a:gd name="T35" fmla="*/ 35 h 43"/>
                <a:gd name="T36" fmla="*/ 35 w 39"/>
                <a:gd name="T37" fmla="*/ 15 h 43"/>
                <a:gd name="T38" fmla="*/ 35 w 39"/>
                <a:gd name="T39" fmla="*/ 1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 h="43">
                  <a:moveTo>
                    <a:pt x="35" y="13"/>
                  </a:moveTo>
                  <a:cubicBezTo>
                    <a:pt x="34" y="13"/>
                    <a:pt x="33" y="12"/>
                    <a:pt x="32" y="11"/>
                  </a:cubicBezTo>
                  <a:cubicBezTo>
                    <a:pt x="29" y="7"/>
                    <a:pt x="27" y="10"/>
                    <a:pt x="27" y="12"/>
                  </a:cubicBezTo>
                  <a:cubicBezTo>
                    <a:pt x="27" y="15"/>
                    <a:pt x="24" y="12"/>
                    <a:pt x="22" y="11"/>
                  </a:cubicBezTo>
                  <a:cubicBezTo>
                    <a:pt x="20" y="11"/>
                    <a:pt x="22" y="7"/>
                    <a:pt x="24" y="6"/>
                  </a:cubicBezTo>
                  <a:cubicBezTo>
                    <a:pt x="25" y="6"/>
                    <a:pt x="25" y="4"/>
                    <a:pt x="26" y="1"/>
                  </a:cubicBezTo>
                  <a:cubicBezTo>
                    <a:pt x="26" y="1"/>
                    <a:pt x="25" y="1"/>
                    <a:pt x="25" y="1"/>
                  </a:cubicBezTo>
                  <a:cubicBezTo>
                    <a:pt x="21" y="0"/>
                    <a:pt x="16" y="0"/>
                    <a:pt x="16" y="3"/>
                  </a:cubicBezTo>
                  <a:cubicBezTo>
                    <a:pt x="16" y="6"/>
                    <a:pt x="20" y="5"/>
                    <a:pt x="20" y="7"/>
                  </a:cubicBezTo>
                  <a:cubicBezTo>
                    <a:pt x="20" y="9"/>
                    <a:pt x="16" y="9"/>
                    <a:pt x="13" y="11"/>
                  </a:cubicBezTo>
                  <a:cubicBezTo>
                    <a:pt x="10" y="13"/>
                    <a:pt x="7" y="9"/>
                    <a:pt x="4" y="11"/>
                  </a:cubicBezTo>
                  <a:cubicBezTo>
                    <a:pt x="1" y="12"/>
                    <a:pt x="8" y="14"/>
                    <a:pt x="5" y="17"/>
                  </a:cubicBezTo>
                  <a:cubicBezTo>
                    <a:pt x="3" y="20"/>
                    <a:pt x="5" y="20"/>
                    <a:pt x="9" y="23"/>
                  </a:cubicBezTo>
                  <a:cubicBezTo>
                    <a:pt x="13" y="26"/>
                    <a:pt x="7" y="27"/>
                    <a:pt x="7" y="31"/>
                  </a:cubicBezTo>
                  <a:cubicBezTo>
                    <a:pt x="7" y="34"/>
                    <a:pt x="2" y="34"/>
                    <a:pt x="1" y="36"/>
                  </a:cubicBezTo>
                  <a:cubicBezTo>
                    <a:pt x="0" y="38"/>
                    <a:pt x="5" y="43"/>
                    <a:pt x="10" y="43"/>
                  </a:cubicBezTo>
                  <a:cubicBezTo>
                    <a:pt x="13" y="43"/>
                    <a:pt x="20" y="41"/>
                    <a:pt x="25" y="37"/>
                  </a:cubicBezTo>
                  <a:cubicBezTo>
                    <a:pt x="29" y="33"/>
                    <a:pt x="31" y="37"/>
                    <a:pt x="35" y="35"/>
                  </a:cubicBezTo>
                  <a:cubicBezTo>
                    <a:pt x="39" y="33"/>
                    <a:pt x="37" y="18"/>
                    <a:pt x="35" y="15"/>
                  </a:cubicBezTo>
                  <a:cubicBezTo>
                    <a:pt x="35" y="14"/>
                    <a:pt x="35" y="14"/>
                    <a:pt x="35" y="13"/>
                  </a:cubicBez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1" name="Freeform 270"/>
            <p:cNvSpPr>
              <a:spLocks noEditPoints="1"/>
            </p:cNvSpPr>
            <p:nvPr/>
          </p:nvSpPr>
          <p:spPr bwMode="auto">
            <a:xfrm>
              <a:off x="5524548" y="3837319"/>
              <a:ext cx="184558" cy="264932"/>
            </a:xfrm>
            <a:custGeom>
              <a:avLst/>
              <a:gdLst>
                <a:gd name="T0" fmla="*/ 6 w 86"/>
                <a:gd name="T1" fmla="*/ 72 h 133"/>
                <a:gd name="T2" fmla="*/ 2 w 86"/>
                <a:gd name="T3" fmla="*/ 82 h 133"/>
                <a:gd name="T4" fmla="*/ 12 w 86"/>
                <a:gd name="T5" fmla="*/ 82 h 133"/>
                <a:gd name="T6" fmla="*/ 22 w 86"/>
                <a:gd name="T7" fmla="*/ 80 h 133"/>
                <a:gd name="T8" fmla="*/ 86 w 86"/>
                <a:gd name="T9" fmla="*/ 102 h 133"/>
                <a:gd name="T10" fmla="*/ 73 w 86"/>
                <a:gd name="T11" fmla="*/ 97 h 133"/>
                <a:gd name="T12" fmla="*/ 70 w 86"/>
                <a:gd name="T13" fmla="*/ 88 h 133"/>
                <a:gd name="T14" fmla="*/ 58 w 86"/>
                <a:gd name="T15" fmla="*/ 67 h 133"/>
                <a:gd name="T16" fmla="*/ 44 w 86"/>
                <a:gd name="T17" fmla="*/ 61 h 133"/>
                <a:gd name="T18" fmla="*/ 54 w 86"/>
                <a:gd name="T19" fmla="*/ 41 h 133"/>
                <a:gd name="T20" fmla="*/ 35 w 86"/>
                <a:gd name="T21" fmla="*/ 37 h 133"/>
                <a:gd name="T22" fmla="*/ 43 w 86"/>
                <a:gd name="T23" fmla="*/ 25 h 133"/>
                <a:gd name="T24" fmla="*/ 30 w 86"/>
                <a:gd name="T25" fmla="*/ 29 h 133"/>
                <a:gd name="T26" fmla="*/ 21 w 86"/>
                <a:gd name="T27" fmla="*/ 42 h 133"/>
                <a:gd name="T28" fmla="*/ 13 w 86"/>
                <a:gd name="T29" fmla="*/ 42 h 133"/>
                <a:gd name="T30" fmla="*/ 16 w 86"/>
                <a:gd name="T31" fmla="*/ 54 h 133"/>
                <a:gd name="T32" fmla="*/ 14 w 86"/>
                <a:gd name="T33" fmla="*/ 64 h 133"/>
                <a:gd name="T34" fmla="*/ 24 w 86"/>
                <a:gd name="T35" fmla="*/ 67 h 133"/>
                <a:gd name="T36" fmla="*/ 29 w 86"/>
                <a:gd name="T37" fmla="*/ 66 h 133"/>
                <a:gd name="T38" fmla="*/ 38 w 86"/>
                <a:gd name="T39" fmla="*/ 73 h 133"/>
                <a:gd name="T40" fmla="*/ 42 w 86"/>
                <a:gd name="T41" fmla="*/ 81 h 133"/>
                <a:gd name="T42" fmla="*/ 44 w 86"/>
                <a:gd name="T43" fmla="*/ 92 h 133"/>
                <a:gd name="T44" fmla="*/ 32 w 86"/>
                <a:gd name="T45" fmla="*/ 94 h 133"/>
                <a:gd name="T46" fmla="*/ 35 w 86"/>
                <a:gd name="T47" fmla="*/ 103 h 133"/>
                <a:gd name="T48" fmla="*/ 30 w 86"/>
                <a:gd name="T49" fmla="*/ 112 h 133"/>
                <a:gd name="T50" fmla="*/ 44 w 86"/>
                <a:gd name="T51" fmla="*/ 114 h 133"/>
                <a:gd name="T52" fmla="*/ 35 w 86"/>
                <a:gd name="T53" fmla="*/ 118 h 133"/>
                <a:gd name="T54" fmla="*/ 31 w 86"/>
                <a:gd name="T55" fmla="*/ 128 h 133"/>
                <a:gd name="T56" fmla="*/ 41 w 86"/>
                <a:gd name="T57" fmla="*/ 125 h 133"/>
                <a:gd name="T58" fmla="*/ 54 w 86"/>
                <a:gd name="T59" fmla="*/ 122 h 133"/>
                <a:gd name="T60" fmla="*/ 70 w 86"/>
                <a:gd name="T61" fmla="*/ 122 h 133"/>
                <a:gd name="T62" fmla="*/ 78 w 86"/>
                <a:gd name="T63" fmla="*/ 115 h 133"/>
                <a:gd name="T64" fmla="*/ 86 w 86"/>
                <a:gd name="T65" fmla="*/ 102 h 133"/>
                <a:gd name="T66" fmla="*/ 16 w 86"/>
                <a:gd name="T67" fmla="*/ 31 h 133"/>
                <a:gd name="T68" fmla="*/ 59 w 86"/>
                <a:gd name="T69" fmla="*/ 11 h 133"/>
                <a:gd name="T70" fmla="*/ 59 w 86"/>
                <a:gd name="T71"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133">
                  <a:moveTo>
                    <a:pt x="17" y="71"/>
                  </a:moveTo>
                  <a:cubicBezTo>
                    <a:pt x="14" y="68"/>
                    <a:pt x="9" y="72"/>
                    <a:pt x="6" y="72"/>
                  </a:cubicBezTo>
                  <a:cubicBezTo>
                    <a:pt x="5" y="75"/>
                    <a:pt x="5" y="77"/>
                    <a:pt x="4" y="77"/>
                  </a:cubicBezTo>
                  <a:cubicBezTo>
                    <a:pt x="2" y="78"/>
                    <a:pt x="0" y="82"/>
                    <a:pt x="2" y="82"/>
                  </a:cubicBezTo>
                  <a:cubicBezTo>
                    <a:pt x="4" y="83"/>
                    <a:pt x="7" y="86"/>
                    <a:pt x="7" y="83"/>
                  </a:cubicBezTo>
                  <a:cubicBezTo>
                    <a:pt x="7" y="81"/>
                    <a:pt x="9" y="78"/>
                    <a:pt x="12" y="82"/>
                  </a:cubicBezTo>
                  <a:cubicBezTo>
                    <a:pt x="13" y="83"/>
                    <a:pt x="14" y="84"/>
                    <a:pt x="15" y="84"/>
                  </a:cubicBezTo>
                  <a:cubicBezTo>
                    <a:pt x="15" y="83"/>
                    <a:pt x="19" y="82"/>
                    <a:pt x="22" y="80"/>
                  </a:cubicBezTo>
                  <a:cubicBezTo>
                    <a:pt x="24" y="78"/>
                    <a:pt x="20" y="74"/>
                    <a:pt x="17" y="71"/>
                  </a:cubicBezTo>
                  <a:moveTo>
                    <a:pt x="86" y="102"/>
                  </a:moveTo>
                  <a:cubicBezTo>
                    <a:pt x="86" y="98"/>
                    <a:pt x="78" y="96"/>
                    <a:pt x="77" y="98"/>
                  </a:cubicBezTo>
                  <a:cubicBezTo>
                    <a:pt x="76" y="100"/>
                    <a:pt x="74" y="100"/>
                    <a:pt x="73" y="97"/>
                  </a:cubicBezTo>
                  <a:cubicBezTo>
                    <a:pt x="72" y="95"/>
                    <a:pt x="74" y="93"/>
                    <a:pt x="73" y="93"/>
                  </a:cubicBezTo>
                  <a:cubicBezTo>
                    <a:pt x="71" y="92"/>
                    <a:pt x="70" y="89"/>
                    <a:pt x="70" y="88"/>
                  </a:cubicBezTo>
                  <a:cubicBezTo>
                    <a:pt x="70" y="87"/>
                    <a:pt x="68" y="78"/>
                    <a:pt x="64" y="77"/>
                  </a:cubicBezTo>
                  <a:cubicBezTo>
                    <a:pt x="59" y="76"/>
                    <a:pt x="59" y="70"/>
                    <a:pt x="58" y="67"/>
                  </a:cubicBezTo>
                  <a:cubicBezTo>
                    <a:pt x="57" y="64"/>
                    <a:pt x="54" y="65"/>
                    <a:pt x="52" y="63"/>
                  </a:cubicBezTo>
                  <a:cubicBezTo>
                    <a:pt x="50" y="60"/>
                    <a:pt x="46" y="61"/>
                    <a:pt x="44" y="61"/>
                  </a:cubicBezTo>
                  <a:cubicBezTo>
                    <a:pt x="43" y="62"/>
                    <a:pt x="44" y="58"/>
                    <a:pt x="47" y="56"/>
                  </a:cubicBezTo>
                  <a:cubicBezTo>
                    <a:pt x="51" y="54"/>
                    <a:pt x="54" y="43"/>
                    <a:pt x="54" y="41"/>
                  </a:cubicBezTo>
                  <a:cubicBezTo>
                    <a:pt x="54" y="39"/>
                    <a:pt x="41" y="39"/>
                    <a:pt x="38" y="40"/>
                  </a:cubicBezTo>
                  <a:cubicBezTo>
                    <a:pt x="36" y="41"/>
                    <a:pt x="33" y="38"/>
                    <a:pt x="35" y="37"/>
                  </a:cubicBezTo>
                  <a:cubicBezTo>
                    <a:pt x="37" y="36"/>
                    <a:pt x="42" y="32"/>
                    <a:pt x="42" y="30"/>
                  </a:cubicBezTo>
                  <a:cubicBezTo>
                    <a:pt x="41" y="28"/>
                    <a:pt x="45" y="27"/>
                    <a:pt x="43" y="25"/>
                  </a:cubicBezTo>
                  <a:cubicBezTo>
                    <a:pt x="41" y="23"/>
                    <a:pt x="41" y="27"/>
                    <a:pt x="39" y="29"/>
                  </a:cubicBezTo>
                  <a:cubicBezTo>
                    <a:pt x="38" y="30"/>
                    <a:pt x="34" y="29"/>
                    <a:pt x="30" y="29"/>
                  </a:cubicBezTo>
                  <a:cubicBezTo>
                    <a:pt x="26" y="28"/>
                    <a:pt x="24" y="33"/>
                    <a:pt x="25" y="36"/>
                  </a:cubicBezTo>
                  <a:cubicBezTo>
                    <a:pt x="25" y="38"/>
                    <a:pt x="20" y="40"/>
                    <a:pt x="21" y="42"/>
                  </a:cubicBezTo>
                  <a:cubicBezTo>
                    <a:pt x="22" y="44"/>
                    <a:pt x="20" y="45"/>
                    <a:pt x="19" y="44"/>
                  </a:cubicBezTo>
                  <a:cubicBezTo>
                    <a:pt x="17" y="43"/>
                    <a:pt x="16" y="40"/>
                    <a:pt x="13" y="42"/>
                  </a:cubicBezTo>
                  <a:cubicBezTo>
                    <a:pt x="11" y="44"/>
                    <a:pt x="16" y="47"/>
                    <a:pt x="20" y="47"/>
                  </a:cubicBezTo>
                  <a:cubicBezTo>
                    <a:pt x="23" y="48"/>
                    <a:pt x="17" y="50"/>
                    <a:pt x="16" y="54"/>
                  </a:cubicBezTo>
                  <a:cubicBezTo>
                    <a:pt x="16" y="57"/>
                    <a:pt x="21" y="56"/>
                    <a:pt x="21" y="58"/>
                  </a:cubicBezTo>
                  <a:cubicBezTo>
                    <a:pt x="21" y="61"/>
                    <a:pt x="14" y="61"/>
                    <a:pt x="14" y="64"/>
                  </a:cubicBezTo>
                  <a:cubicBezTo>
                    <a:pt x="14" y="66"/>
                    <a:pt x="18" y="62"/>
                    <a:pt x="20" y="61"/>
                  </a:cubicBezTo>
                  <a:cubicBezTo>
                    <a:pt x="22" y="60"/>
                    <a:pt x="19" y="67"/>
                    <a:pt x="24" y="67"/>
                  </a:cubicBezTo>
                  <a:cubicBezTo>
                    <a:pt x="28" y="66"/>
                    <a:pt x="27" y="60"/>
                    <a:pt x="29" y="60"/>
                  </a:cubicBezTo>
                  <a:cubicBezTo>
                    <a:pt x="30" y="60"/>
                    <a:pt x="28" y="63"/>
                    <a:pt x="29" y="66"/>
                  </a:cubicBezTo>
                  <a:cubicBezTo>
                    <a:pt x="31" y="69"/>
                    <a:pt x="26" y="73"/>
                    <a:pt x="26" y="75"/>
                  </a:cubicBezTo>
                  <a:cubicBezTo>
                    <a:pt x="26" y="76"/>
                    <a:pt x="36" y="76"/>
                    <a:pt x="38" y="73"/>
                  </a:cubicBezTo>
                  <a:cubicBezTo>
                    <a:pt x="41" y="70"/>
                    <a:pt x="43" y="74"/>
                    <a:pt x="41" y="76"/>
                  </a:cubicBezTo>
                  <a:cubicBezTo>
                    <a:pt x="39" y="78"/>
                    <a:pt x="40" y="80"/>
                    <a:pt x="42" y="81"/>
                  </a:cubicBezTo>
                  <a:cubicBezTo>
                    <a:pt x="45" y="82"/>
                    <a:pt x="46" y="82"/>
                    <a:pt x="44" y="84"/>
                  </a:cubicBezTo>
                  <a:cubicBezTo>
                    <a:pt x="43" y="86"/>
                    <a:pt x="44" y="90"/>
                    <a:pt x="44" y="92"/>
                  </a:cubicBezTo>
                  <a:cubicBezTo>
                    <a:pt x="43" y="94"/>
                    <a:pt x="35" y="94"/>
                    <a:pt x="35" y="93"/>
                  </a:cubicBezTo>
                  <a:cubicBezTo>
                    <a:pt x="35" y="91"/>
                    <a:pt x="31" y="92"/>
                    <a:pt x="32" y="94"/>
                  </a:cubicBezTo>
                  <a:cubicBezTo>
                    <a:pt x="33" y="96"/>
                    <a:pt x="29" y="98"/>
                    <a:pt x="30" y="99"/>
                  </a:cubicBezTo>
                  <a:cubicBezTo>
                    <a:pt x="30" y="101"/>
                    <a:pt x="35" y="101"/>
                    <a:pt x="35" y="103"/>
                  </a:cubicBezTo>
                  <a:cubicBezTo>
                    <a:pt x="35" y="105"/>
                    <a:pt x="31" y="107"/>
                    <a:pt x="27" y="108"/>
                  </a:cubicBezTo>
                  <a:cubicBezTo>
                    <a:pt x="22" y="110"/>
                    <a:pt x="28" y="114"/>
                    <a:pt x="30" y="112"/>
                  </a:cubicBezTo>
                  <a:cubicBezTo>
                    <a:pt x="32" y="110"/>
                    <a:pt x="32" y="113"/>
                    <a:pt x="35" y="113"/>
                  </a:cubicBezTo>
                  <a:cubicBezTo>
                    <a:pt x="38" y="113"/>
                    <a:pt x="40" y="116"/>
                    <a:pt x="44" y="114"/>
                  </a:cubicBezTo>
                  <a:cubicBezTo>
                    <a:pt x="48" y="113"/>
                    <a:pt x="47" y="114"/>
                    <a:pt x="45" y="117"/>
                  </a:cubicBezTo>
                  <a:cubicBezTo>
                    <a:pt x="42" y="119"/>
                    <a:pt x="38" y="116"/>
                    <a:pt x="35" y="118"/>
                  </a:cubicBezTo>
                  <a:cubicBezTo>
                    <a:pt x="33" y="119"/>
                    <a:pt x="22" y="129"/>
                    <a:pt x="24" y="131"/>
                  </a:cubicBezTo>
                  <a:cubicBezTo>
                    <a:pt x="25" y="133"/>
                    <a:pt x="27" y="129"/>
                    <a:pt x="31" y="128"/>
                  </a:cubicBezTo>
                  <a:cubicBezTo>
                    <a:pt x="34" y="126"/>
                    <a:pt x="35" y="129"/>
                    <a:pt x="37" y="129"/>
                  </a:cubicBezTo>
                  <a:cubicBezTo>
                    <a:pt x="39" y="129"/>
                    <a:pt x="39" y="125"/>
                    <a:pt x="41" y="125"/>
                  </a:cubicBezTo>
                  <a:cubicBezTo>
                    <a:pt x="42" y="126"/>
                    <a:pt x="44" y="124"/>
                    <a:pt x="47" y="124"/>
                  </a:cubicBezTo>
                  <a:cubicBezTo>
                    <a:pt x="50" y="125"/>
                    <a:pt x="52" y="124"/>
                    <a:pt x="54" y="122"/>
                  </a:cubicBezTo>
                  <a:cubicBezTo>
                    <a:pt x="55" y="121"/>
                    <a:pt x="59" y="125"/>
                    <a:pt x="61" y="124"/>
                  </a:cubicBezTo>
                  <a:cubicBezTo>
                    <a:pt x="62" y="123"/>
                    <a:pt x="67" y="122"/>
                    <a:pt x="70" y="122"/>
                  </a:cubicBezTo>
                  <a:cubicBezTo>
                    <a:pt x="73" y="122"/>
                    <a:pt x="80" y="119"/>
                    <a:pt x="82" y="117"/>
                  </a:cubicBezTo>
                  <a:cubicBezTo>
                    <a:pt x="84" y="115"/>
                    <a:pt x="81" y="115"/>
                    <a:pt x="78" y="115"/>
                  </a:cubicBezTo>
                  <a:cubicBezTo>
                    <a:pt x="76" y="116"/>
                    <a:pt x="76" y="113"/>
                    <a:pt x="79" y="110"/>
                  </a:cubicBezTo>
                  <a:cubicBezTo>
                    <a:pt x="82" y="108"/>
                    <a:pt x="86" y="106"/>
                    <a:pt x="86" y="102"/>
                  </a:cubicBezTo>
                  <a:moveTo>
                    <a:pt x="10" y="38"/>
                  </a:moveTo>
                  <a:cubicBezTo>
                    <a:pt x="13" y="38"/>
                    <a:pt x="17" y="32"/>
                    <a:pt x="16" y="31"/>
                  </a:cubicBezTo>
                  <a:cubicBezTo>
                    <a:pt x="14" y="29"/>
                    <a:pt x="7" y="39"/>
                    <a:pt x="10" y="38"/>
                  </a:cubicBezTo>
                  <a:moveTo>
                    <a:pt x="59" y="11"/>
                  </a:moveTo>
                  <a:cubicBezTo>
                    <a:pt x="61" y="9"/>
                    <a:pt x="64" y="0"/>
                    <a:pt x="60" y="1"/>
                  </a:cubicBezTo>
                  <a:cubicBezTo>
                    <a:pt x="57" y="2"/>
                    <a:pt x="58" y="12"/>
                    <a:pt x="59" y="11"/>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2" name="Freeform 271"/>
            <p:cNvSpPr>
              <a:spLocks noEditPoints="1"/>
            </p:cNvSpPr>
            <p:nvPr/>
          </p:nvSpPr>
          <p:spPr bwMode="auto">
            <a:xfrm>
              <a:off x="5524548" y="3837319"/>
              <a:ext cx="184558" cy="264932"/>
            </a:xfrm>
            <a:custGeom>
              <a:avLst/>
              <a:gdLst>
                <a:gd name="T0" fmla="*/ 6 w 86"/>
                <a:gd name="T1" fmla="*/ 72 h 133"/>
                <a:gd name="T2" fmla="*/ 2 w 86"/>
                <a:gd name="T3" fmla="*/ 82 h 133"/>
                <a:gd name="T4" fmla="*/ 12 w 86"/>
                <a:gd name="T5" fmla="*/ 82 h 133"/>
                <a:gd name="T6" fmla="*/ 22 w 86"/>
                <a:gd name="T7" fmla="*/ 80 h 133"/>
                <a:gd name="T8" fmla="*/ 86 w 86"/>
                <a:gd name="T9" fmla="*/ 102 h 133"/>
                <a:gd name="T10" fmla="*/ 73 w 86"/>
                <a:gd name="T11" fmla="*/ 97 h 133"/>
                <a:gd name="T12" fmla="*/ 70 w 86"/>
                <a:gd name="T13" fmla="*/ 88 h 133"/>
                <a:gd name="T14" fmla="*/ 58 w 86"/>
                <a:gd name="T15" fmla="*/ 67 h 133"/>
                <a:gd name="T16" fmla="*/ 44 w 86"/>
                <a:gd name="T17" fmla="*/ 61 h 133"/>
                <a:gd name="T18" fmla="*/ 54 w 86"/>
                <a:gd name="T19" fmla="*/ 41 h 133"/>
                <a:gd name="T20" fmla="*/ 35 w 86"/>
                <a:gd name="T21" fmla="*/ 37 h 133"/>
                <a:gd name="T22" fmla="*/ 43 w 86"/>
                <a:gd name="T23" fmla="*/ 25 h 133"/>
                <a:gd name="T24" fmla="*/ 30 w 86"/>
                <a:gd name="T25" fmla="*/ 29 h 133"/>
                <a:gd name="T26" fmla="*/ 21 w 86"/>
                <a:gd name="T27" fmla="*/ 42 h 133"/>
                <a:gd name="T28" fmla="*/ 13 w 86"/>
                <a:gd name="T29" fmla="*/ 42 h 133"/>
                <a:gd name="T30" fmla="*/ 16 w 86"/>
                <a:gd name="T31" fmla="*/ 54 h 133"/>
                <a:gd name="T32" fmla="*/ 14 w 86"/>
                <a:gd name="T33" fmla="*/ 64 h 133"/>
                <a:gd name="T34" fmla="*/ 24 w 86"/>
                <a:gd name="T35" fmla="*/ 67 h 133"/>
                <a:gd name="T36" fmla="*/ 29 w 86"/>
                <a:gd name="T37" fmla="*/ 66 h 133"/>
                <a:gd name="T38" fmla="*/ 38 w 86"/>
                <a:gd name="T39" fmla="*/ 73 h 133"/>
                <a:gd name="T40" fmla="*/ 42 w 86"/>
                <a:gd name="T41" fmla="*/ 81 h 133"/>
                <a:gd name="T42" fmla="*/ 44 w 86"/>
                <a:gd name="T43" fmla="*/ 92 h 133"/>
                <a:gd name="T44" fmla="*/ 32 w 86"/>
                <a:gd name="T45" fmla="*/ 94 h 133"/>
                <a:gd name="T46" fmla="*/ 35 w 86"/>
                <a:gd name="T47" fmla="*/ 103 h 133"/>
                <a:gd name="T48" fmla="*/ 30 w 86"/>
                <a:gd name="T49" fmla="*/ 112 h 133"/>
                <a:gd name="T50" fmla="*/ 44 w 86"/>
                <a:gd name="T51" fmla="*/ 114 h 133"/>
                <a:gd name="T52" fmla="*/ 35 w 86"/>
                <a:gd name="T53" fmla="*/ 118 h 133"/>
                <a:gd name="T54" fmla="*/ 31 w 86"/>
                <a:gd name="T55" fmla="*/ 128 h 133"/>
                <a:gd name="T56" fmla="*/ 41 w 86"/>
                <a:gd name="T57" fmla="*/ 125 h 133"/>
                <a:gd name="T58" fmla="*/ 54 w 86"/>
                <a:gd name="T59" fmla="*/ 122 h 133"/>
                <a:gd name="T60" fmla="*/ 70 w 86"/>
                <a:gd name="T61" fmla="*/ 122 h 133"/>
                <a:gd name="T62" fmla="*/ 78 w 86"/>
                <a:gd name="T63" fmla="*/ 115 h 133"/>
                <a:gd name="T64" fmla="*/ 86 w 86"/>
                <a:gd name="T65" fmla="*/ 102 h 133"/>
                <a:gd name="T66" fmla="*/ 16 w 86"/>
                <a:gd name="T67" fmla="*/ 31 h 133"/>
                <a:gd name="T68" fmla="*/ 59 w 86"/>
                <a:gd name="T69" fmla="*/ 11 h 133"/>
                <a:gd name="T70" fmla="*/ 59 w 86"/>
                <a:gd name="T71"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133">
                  <a:moveTo>
                    <a:pt x="17" y="71"/>
                  </a:moveTo>
                  <a:cubicBezTo>
                    <a:pt x="14" y="68"/>
                    <a:pt x="9" y="72"/>
                    <a:pt x="6" y="72"/>
                  </a:cubicBezTo>
                  <a:cubicBezTo>
                    <a:pt x="5" y="75"/>
                    <a:pt x="5" y="77"/>
                    <a:pt x="4" y="77"/>
                  </a:cubicBezTo>
                  <a:cubicBezTo>
                    <a:pt x="2" y="78"/>
                    <a:pt x="0" y="82"/>
                    <a:pt x="2" y="82"/>
                  </a:cubicBezTo>
                  <a:cubicBezTo>
                    <a:pt x="4" y="83"/>
                    <a:pt x="7" y="86"/>
                    <a:pt x="7" y="83"/>
                  </a:cubicBezTo>
                  <a:cubicBezTo>
                    <a:pt x="7" y="81"/>
                    <a:pt x="9" y="78"/>
                    <a:pt x="12" y="82"/>
                  </a:cubicBezTo>
                  <a:cubicBezTo>
                    <a:pt x="13" y="83"/>
                    <a:pt x="14" y="84"/>
                    <a:pt x="15" y="84"/>
                  </a:cubicBezTo>
                  <a:cubicBezTo>
                    <a:pt x="15" y="83"/>
                    <a:pt x="19" y="82"/>
                    <a:pt x="22" y="80"/>
                  </a:cubicBezTo>
                  <a:cubicBezTo>
                    <a:pt x="24" y="78"/>
                    <a:pt x="20" y="74"/>
                    <a:pt x="17" y="71"/>
                  </a:cubicBezTo>
                  <a:close/>
                  <a:moveTo>
                    <a:pt x="86" y="102"/>
                  </a:moveTo>
                  <a:cubicBezTo>
                    <a:pt x="86" y="98"/>
                    <a:pt x="78" y="96"/>
                    <a:pt x="77" y="98"/>
                  </a:cubicBezTo>
                  <a:cubicBezTo>
                    <a:pt x="76" y="100"/>
                    <a:pt x="74" y="100"/>
                    <a:pt x="73" y="97"/>
                  </a:cubicBezTo>
                  <a:cubicBezTo>
                    <a:pt x="72" y="95"/>
                    <a:pt x="74" y="93"/>
                    <a:pt x="73" y="93"/>
                  </a:cubicBezTo>
                  <a:cubicBezTo>
                    <a:pt x="71" y="92"/>
                    <a:pt x="70" y="89"/>
                    <a:pt x="70" y="88"/>
                  </a:cubicBezTo>
                  <a:cubicBezTo>
                    <a:pt x="70" y="87"/>
                    <a:pt x="68" y="78"/>
                    <a:pt x="64" y="77"/>
                  </a:cubicBezTo>
                  <a:cubicBezTo>
                    <a:pt x="59" y="76"/>
                    <a:pt x="59" y="70"/>
                    <a:pt x="58" y="67"/>
                  </a:cubicBezTo>
                  <a:cubicBezTo>
                    <a:pt x="57" y="64"/>
                    <a:pt x="54" y="65"/>
                    <a:pt x="52" y="63"/>
                  </a:cubicBezTo>
                  <a:cubicBezTo>
                    <a:pt x="50" y="60"/>
                    <a:pt x="46" y="61"/>
                    <a:pt x="44" y="61"/>
                  </a:cubicBezTo>
                  <a:cubicBezTo>
                    <a:pt x="43" y="62"/>
                    <a:pt x="44" y="58"/>
                    <a:pt x="47" y="56"/>
                  </a:cubicBezTo>
                  <a:cubicBezTo>
                    <a:pt x="51" y="54"/>
                    <a:pt x="54" y="43"/>
                    <a:pt x="54" y="41"/>
                  </a:cubicBezTo>
                  <a:cubicBezTo>
                    <a:pt x="54" y="39"/>
                    <a:pt x="41" y="39"/>
                    <a:pt x="38" y="40"/>
                  </a:cubicBezTo>
                  <a:cubicBezTo>
                    <a:pt x="36" y="41"/>
                    <a:pt x="33" y="38"/>
                    <a:pt x="35" y="37"/>
                  </a:cubicBezTo>
                  <a:cubicBezTo>
                    <a:pt x="37" y="36"/>
                    <a:pt x="42" y="32"/>
                    <a:pt x="42" y="30"/>
                  </a:cubicBezTo>
                  <a:cubicBezTo>
                    <a:pt x="41" y="28"/>
                    <a:pt x="45" y="27"/>
                    <a:pt x="43" y="25"/>
                  </a:cubicBezTo>
                  <a:cubicBezTo>
                    <a:pt x="41" y="23"/>
                    <a:pt x="41" y="27"/>
                    <a:pt x="39" y="29"/>
                  </a:cubicBezTo>
                  <a:cubicBezTo>
                    <a:pt x="38" y="30"/>
                    <a:pt x="34" y="29"/>
                    <a:pt x="30" y="29"/>
                  </a:cubicBezTo>
                  <a:cubicBezTo>
                    <a:pt x="26" y="28"/>
                    <a:pt x="24" y="33"/>
                    <a:pt x="25" y="36"/>
                  </a:cubicBezTo>
                  <a:cubicBezTo>
                    <a:pt x="25" y="38"/>
                    <a:pt x="20" y="40"/>
                    <a:pt x="21" y="42"/>
                  </a:cubicBezTo>
                  <a:cubicBezTo>
                    <a:pt x="22" y="44"/>
                    <a:pt x="20" y="45"/>
                    <a:pt x="19" y="44"/>
                  </a:cubicBezTo>
                  <a:cubicBezTo>
                    <a:pt x="17" y="43"/>
                    <a:pt x="16" y="40"/>
                    <a:pt x="13" y="42"/>
                  </a:cubicBezTo>
                  <a:cubicBezTo>
                    <a:pt x="11" y="44"/>
                    <a:pt x="16" y="47"/>
                    <a:pt x="20" y="47"/>
                  </a:cubicBezTo>
                  <a:cubicBezTo>
                    <a:pt x="23" y="48"/>
                    <a:pt x="17" y="50"/>
                    <a:pt x="16" y="54"/>
                  </a:cubicBezTo>
                  <a:cubicBezTo>
                    <a:pt x="16" y="57"/>
                    <a:pt x="21" y="56"/>
                    <a:pt x="21" y="58"/>
                  </a:cubicBezTo>
                  <a:cubicBezTo>
                    <a:pt x="21" y="61"/>
                    <a:pt x="14" y="61"/>
                    <a:pt x="14" y="64"/>
                  </a:cubicBezTo>
                  <a:cubicBezTo>
                    <a:pt x="14" y="66"/>
                    <a:pt x="18" y="62"/>
                    <a:pt x="20" y="61"/>
                  </a:cubicBezTo>
                  <a:cubicBezTo>
                    <a:pt x="22" y="60"/>
                    <a:pt x="19" y="67"/>
                    <a:pt x="24" y="67"/>
                  </a:cubicBezTo>
                  <a:cubicBezTo>
                    <a:pt x="28" y="66"/>
                    <a:pt x="27" y="60"/>
                    <a:pt x="29" y="60"/>
                  </a:cubicBezTo>
                  <a:cubicBezTo>
                    <a:pt x="30" y="60"/>
                    <a:pt x="28" y="63"/>
                    <a:pt x="29" y="66"/>
                  </a:cubicBezTo>
                  <a:cubicBezTo>
                    <a:pt x="31" y="69"/>
                    <a:pt x="26" y="73"/>
                    <a:pt x="26" y="75"/>
                  </a:cubicBezTo>
                  <a:cubicBezTo>
                    <a:pt x="26" y="76"/>
                    <a:pt x="36" y="76"/>
                    <a:pt x="38" y="73"/>
                  </a:cubicBezTo>
                  <a:cubicBezTo>
                    <a:pt x="41" y="70"/>
                    <a:pt x="43" y="74"/>
                    <a:pt x="41" y="76"/>
                  </a:cubicBezTo>
                  <a:cubicBezTo>
                    <a:pt x="39" y="78"/>
                    <a:pt x="40" y="80"/>
                    <a:pt x="42" y="81"/>
                  </a:cubicBezTo>
                  <a:cubicBezTo>
                    <a:pt x="45" y="82"/>
                    <a:pt x="46" y="82"/>
                    <a:pt x="44" y="84"/>
                  </a:cubicBezTo>
                  <a:cubicBezTo>
                    <a:pt x="43" y="86"/>
                    <a:pt x="44" y="90"/>
                    <a:pt x="44" y="92"/>
                  </a:cubicBezTo>
                  <a:cubicBezTo>
                    <a:pt x="43" y="94"/>
                    <a:pt x="35" y="94"/>
                    <a:pt x="35" y="93"/>
                  </a:cubicBezTo>
                  <a:cubicBezTo>
                    <a:pt x="35" y="91"/>
                    <a:pt x="31" y="92"/>
                    <a:pt x="32" y="94"/>
                  </a:cubicBezTo>
                  <a:cubicBezTo>
                    <a:pt x="33" y="96"/>
                    <a:pt x="29" y="98"/>
                    <a:pt x="30" y="99"/>
                  </a:cubicBezTo>
                  <a:cubicBezTo>
                    <a:pt x="30" y="101"/>
                    <a:pt x="35" y="101"/>
                    <a:pt x="35" y="103"/>
                  </a:cubicBezTo>
                  <a:cubicBezTo>
                    <a:pt x="35" y="105"/>
                    <a:pt x="31" y="107"/>
                    <a:pt x="27" y="108"/>
                  </a:cubicBezTo>
                  <a:cubicBezTo>
                    <a:pt x="22" y="110"/>
                    <a:pt x="28" y="114"/>
                    <a:pt x="30" y="112"/>
                  </a:cubicBezTo>
                  <a:cubicBezTo>
                    <a:pt x="32" y="110"/>
                    <a:pt x="32" y="113"/>
                    <a:pt x="35" y="113"/>
                  </a:cubicBezTo>
                  <a:cubicBezTo>
                    <a:pt x="38" y="113"/>
                    <a:pt x="40" y="116"/>
                    <a:pt x="44" y="114"/>
                  </a:cubicBezTo>
                  <a:cubicBezTo>
                    <a:pt x="48" y="113"/>
                    <a:pt x="47" y="114"/>
                    <a:pt x="45" y="117"/>
                  </a:cubicBezTo>
                  <a:cubicBezTo>
                    <a:pt x="42" y="119"/>
                    <a:pt x="38" y="116"/>
                    <a:pt x="35" y="118"/>
                  </a:cubicBezTo>
                  <a:cubicBezTo>
                    <a:pt x="33" y="119"/>
                    <a:pt x="22" y="129"/>
                    <a:pt x="24" y="131"/>
                  </a:cubicBezTo>
                  <a:cubicBezTo>
                    <a:pt x="25" y="133"/>
                    <a:pt x="27" y="129"/>
                    <a:pt x="31" y="128"/>
                  </a:cubicBezTo>
                  <a:cubicBezTo>
                    <a:pt x="34" y="126"/>
                    <a:pt x="35" y="129"/>
                    <a:pt x="37" y="129"/>
                  </a:cubicBezTo>
                  <a:cubicBezTo>
                    <a:pt x="39" y="129"/>
                    <a:pt x="39" y="125"/>
                    <a:pt x="41" y="125"/>
                  </a:cubicBezTo>
                  <a:cubicBezTo>
                    <a:pt x="42" y="126"/>
                    <a:pt x="44" y="124"/>
                    <a:pt x="47" y="124"/>
                  </a:cubicBezTo>
                  <a:cubicBezTo>
                    <a:pt x="50" y="125"/>
                    <a:pt x="52" y="124"/>
                    <a:pt x="54" y="122"/>
                  </a:cubicBezTo>
                  <a:cubicBezTo>
                    <a:pt x="55" y="121"/>
                    <a:pt x="59" y="125"/>
                    <a:pt x="61" y="124"/>
                  </a:cubicBezTo>
                  <a:cubicBezTo>
                    <a:pt x="62" y="123"/>
                    <a:pt x="67" y="122"/>
                    <a:pt x="70" y="122"/>
                  </a:cubicBezTo>
                  <a:cubicBezTo>
                    <a:pt x="73" y="122"/>
                    <a:pt x="80" y="119"/>
                    <a:pt x="82" y="117"/>
                  </a:cubicBezTo>
                  <a:cubicBezTo>
                    <a:pt x="84" y="115"/>
                    <a:pt x="81" y="115"/>
                    <a:pt x="78" y="115"/>
                  </a:cubicBezTo>
                  <a:cubicBezTo>
                    <a:pt x="76" y="116"/>
                    <a:pt x="76" y="113"/>
                    <a:pt x="79" y="110"/>
                  </a:cubicBezTo>
                  <a:cubicBezTo>
                    <a:pt x="82" y="108"/>
                    <a:pt x="86" y="106"/>
                    <a:pt x="86" y="102"/>
                  </a:cubicBezTo>
                  <a:close/>
                  <a:moveTo>
                    <a:pt x="10" y="38"/>
                  </a:moveTo>
                  <a:cubicBezTo>
                    <a:pt x="13" y="38"/>
                    <a:pt x="17" y="32"/>
                    <a:pt x="16" y="31"/>
                  </a:cubicBezTo>
                  <a:cubicBezTo>
                    <a:pt x="14" y="29"/>
                    <a:pt x="7" y="39"/>
                    <a:pt x="10" y="38"/>
                  </a:cubicBezTo>
                  <a:close/>
                  <a:moveTo>
                    <a:pt x="59" y="11"/>
                  </a:moveTo>
                  <a:cubicBezTo>
                    <a:pt x="61" y="9"/>
                    <a:pt x="64" y="0"/>
                    <a:pt x="60" y="1"/>
                  </a:cubicBezTo>
                  <a:cubicBezTo>
                    <a:pt x="57" y="2"/>
                    <a:pt x="58" y="12"/>
                    <a:pt x="59" y="11"/>
                  </a:cubicBez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3" name="Freeform 272"/>
            <p:cNvSpPr>
              <a:spLocks noEditPoints="1"/>
            </p:cNvSpPr>
            <p:nvPr/>
          </p:nvSpPr>
          <p:spPr bwMode="auto">
            <a:xfrm>
              <a:off x="5524548" y="3837319"/>
              <a:ext cx="184558" cy="264932"/>
            </a:xfrm>
            <a:custGeom>
              <a:avLst/>
              <a:gdLst>
                <a:gd name="T0" fmla="*/ 6 w 86"/>
                <a:gd name="T1" fmla="*/ 72 h 133"/>
                <a:gd name="T2" fmla="*/ 2 w 86"/>
                <a:gd name="T3" fmla="*/ 82 h 133"/>
                <a:gd name="T4" fmla="*/ 12 w 86"/>
                <a:gd name="T5" fmla="*/ 82 h 133"/>
                <a:gd name="T6" fmla="*/ 22 w 86"/>
                <a:gd name="T7" fmla="*/ 80 h 133"/>
                <a:gd name="T8" fmla="*/ 86 w 86"/>
                <a:gd name="T9" fmla="*/ 102 h 133"/>
                <a:gd name="T10" fmla="*/ 73 w 86"/>
                <a:gd name="T11" fmla="*/ 97 h 133"/>
                <a:gd name="T12" fmla="*/ 70 w 86"/>
                <a:gd name="T13" fmla="*/ 88 h 133"/>
                <a:gd name="T14" fmla="*/ 58 w 86"/>
                <a:gd name="T15" fmla="*/ 67 h 133"/>
                <a:gd name="T16" fmla="*/ 44 w 86"/>
                <a:gd name="T17" fmla="*/ 61 h 133"/>
                <a:gd name="T18" fmla="*/ 54 w 86"/>
                <a:gd name="T19" fmla="*/ 41 h 133"/>
                <a:gd name="T20" fmla="*/ 35 w 86"/>
                <a:gd name="T21" fmla="*/ 37 h 133"/>
                <a:gd name="T22" fmla="*/ 43 w 86"/>
                <a:gd name="T23" fmla="*/ 25 h 133"/>
                <a:gd name="T24" fmla="*/ 30 w 86"/>
                <a:gd name="T25" fmla="*/ 29 h 133"/>
                <a:gd name="T26" fmla="*/ 21 w 86"/>
                <a:gd name="T27" fmla="*/ 42 h 133"/>
                <a:gd name="T28" fmla="*/ 13 w 86"/>
                <a:gd name="T29" fmla="*/ 42 h 133"/>
                <a:gd name="T30" fmla="*/ 16 w 86"/>
                <a:gd name="T31" fmla="*/ 54 h 133"/>
                <a:gd name="T32" fmla="*/ 14 w 86"/>
                <a:gd name="T33" fmla="*/ 64 h 133"/>
                <a:gd name="T34" fmla="*/ 24 w 86"/>
                <a:gd name="T35" fmla="*/ 67 h 133"/>
                <a:gd name="T36" fmla="*/ 29 w 86"/>
                <a:gd name="T37" fmla="*/ 66 h 133"/>
                <a:gd name="T38" fmla="*/ 38 w 86"/>
                <a:gd name="T39" fmla="*/ 73 h 133"/>
                <a:gd name="T40" fmla="*/ 42 w 86"/>
                <a:gd name="T41" fmla="*/ 81 h 133"/>
                <a:gd name="T42" fmla="*/ 44 w 86"/>
                <a:gd name="T43" fmla="*/ 92 h 133"/>
                <a:gd name="T44" fmla="*/ 32 w 86"/>
                <a:gd name="T45" fmla="*/ 94 h 133"/>
                <a:gd name="T46" fmla="*/ 35 w 86"/>
                <a:gd name="T47" fmla="*/ 103 h 133"/>
                <a:gd name="T48" fmla="*/ 30 w 86"/>
                <a:gd name="T49" fmla="*/ 112 h 133"/>
                <a:gd name="T50" fmla="*/ 44 w 86"/>
                <a:gd name="T51" fmla="*/ 114 h 133"/>
                <a:gd name="T52" fmla="*/ 35 w 86"/>
                <a:gd name="T53" fmla="*/ 118 h 133"/>
                <a:gd name="T54" fmla="*/ 31 w 86"/>
                <a:gd name="T55" fmla="*/ 128 h 133"/>
                <a:gd name="T56" fmla="*/ 41 w 86"/>
                <a:gd name="T57" fmla="*/ 125 h 133"/>
                <a:gd name="T58" fmla="*/ 54 w 86"/>
                <a:gd name="T59" fmla="*/ 122 h 133"/>
                <a:gd name="T60" fmla="*/ 70 w 86"/>
                <a:gd name="T61" fmla="*/ 122 h 133"/>
                <a:gd name="T62" fmla="*/ 78 w 86"/>
                <a:gd name="T63" fmla="*/ 115 h 133"/>
                <a:gd name="T64" fmla="*/ 86 w 86"/>
                <a:gd name="T65" fmla="*/ 102 h 133"/>
                <a:gd name="T66" fmla="*/ 16 w 86"/>
                <a:gd name="T67" fmla="*/ 31 h 133"/>
                <a:gd name="T68" fmla="*/ 59 w 86"/>
                <a:gd name="T69" fmla="*/ 11 h 133"/>
                <a:gd name="T70" fmla="*/ 59 w 86"/>
                <a:gd name="T71"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133">
                  <a:moveTo>
                    <a:pt x="17" y="71"/>
                  </a:moveTo>
                  <a:cubicBezTo>
                    <a:pt x="14" y="68"/>
                    <a:pt x="9" y="72"/>
                    <a:pt x="6" y="72"/>
                  </a:cubicBezTo>
                  <a:cubicBezTo>
                    <a:pt x="5" y="75"/>
                    <a:pt x="5" y="77"/>
                    <a:pt x="4" y="77"/>
                  </a:cubicBezTo>
                  <a:cubicBezTo>
                    <a:pt x="2" y="78"/>
                    <a:pt x="0" y="82"/>
                    <a:pt x="2" y="82"/>
                  </a:cubicBezTo>
                  <a:cubicBezTo>
                    <a:pt x="4" y="83"/>
                    <a:pt x="7" y="86"/>
                    <a:pt x="7" y="83"/>
                  </a:cubicBezTo>
                  <a:cubicBezTo>
                    <a:pt x="7" y="81"/>
                    <a:pt x="9" y="78"/>
                    <a:pt x="12" y="82"/>
                  </a:cubicBezTo>
                  <a:cubicBezTo>
                    <a:pt x="13" y="83"/>
                    <a:pt x="14" y="84"/>
                    <a:pt x="15" y="84"/>
                  </a:cubicBezTo>
                  <a:cubicBezTo>
                    <a:pt x="15" y="83"/>
                    <a:pt x="19" y="82"/>
                    <a:pt x="22" y="80"/>
                  </a:cubicBezTo>
                  <a:cubicBezTo>
                    <a:pt x="24" y="78"/>
                    <a:pt x="20" y="74"/>
                    <a:pt x="17" y="71"/>
                  </a:cubicBezTo>
                  <a:moveTo>
                    <a:pt x="86" y="102"/>
                  </a:moveTo>
                  <a:cubicBezTo>
                    <a:pt x="86" y="98"/>
                    <a:pt x="78" y="96"/>
                    <a:pt x="77" y="98"/>
                  </a:cubicBezTo>
                  <a:cubicBezTo>
                    <a:pt x="76" y="100"/>
                    <a:pt x="74" y="100"/>
                    <a:pt x="73" y="97"/>
                  </a:cubicBezTo>
                  <a:cubicBezTo>
                    <a:pt x="72" y="95"/>
                    <a:pt x="74" y="93"/>
                    <a:pt x="73" y="93"/>
                  </a:cubicBezTo>
                  <a:cubicBezTo>
                    <a:pt x="71" y="92"/>
                    <a:pt x="70" y="89"/>
                    <a:pt x="70" y="88"/>
                  </a:cubicBezTo>
                  <a:cubicBezTo>
                    <a:pt x="70" y="87"/>
                    <a:pt x="68" y="78"/>
                    <a:pt x="64" y="77"/>
                  </a:cubicBezTo>
                  <a:cubicBezTo>
                    <a:pt x="59" y="76"/>
                    <a:pt x="59" y="70"/>
                    <a:pt x="58" y="67"/>
                  </a:cubicBezTo>
                  <a:cubicBezTo>
                    <a:pt x="57" y="64"/>
                    <a:pt x="54" y="65"/>
                    <a:pt x="52" y="63"/>
                  </a:cubicBezTo>
                  <a:cubicBezTo>
                    <a:pt x="50" y="60"/>
                    <a:pt x="46" y="61"/>
                    <a:pt x="44" y="61"/>
                  </a:cubicBezTo>
                  <a:cubicBezTo>
                    <a:pt x="43" y="62"/>
                    <a:pt x="44" y="58"/>
                    <a:pt x="47" y="56"/>
                  </a:cubicBezTo>
                  <a:cubicBezTo>
                    <a:pt x="51" y="54"/>
                    <a:pt x="54" y="43"/>
                    <a:pt x="54" y="41"/>
                  </a:cubicBezTo>
                  <a:cubicBezTo>
                    <a:pt x="54" y="39"/>
                    <a:pt x="41" y="39"/>
                    <a:pt x="38" y="40"/>
                  </a:cubicBezTo>
                  <a:cubicBezTo>
                    <a:pt x="36" y="41"/>
                    <a:pt x="33" y="38"/>
                    <a:pt x="35" y="37"/>
                  </a:cubicBezTo>
                  <a:cubicBezTo>
                    <a:pt x="37" y="36"/>
                    <a:pt x="42" y="32"/>
                    <a:pt x="42" y="30"/>
                  </a:cubicBezTo>
                  <a:cubicBezTo>
                    <a:pt x="41" y="28"/>
                    <a:pt x="45" y="27"/>
                    <a:pt x="43" y="25"/>
                  </a:cubicBezTo>
                  <a:cubicBezTo>
                    <a:pt x="41" y="23"/>
                    <a:pt x="41" y="27"/>
                    <a:pt x="39" y="29"/>
                  </a:cubicBezTo>
                  <a:cubicBezTo>
                    <a:pt x="38" y="30"/>
                    <a:pt x="34" y="29"/>
                    <a:pt x="30" y="29"/>
                  </a:cubicBezTo>
                  <a:cubicBezTo>
                    <a:pt x="26" y="28"/>
                    <a:pt x="24" y="33"/>
                    <a:pt x="25" y="36"/>
                  </a:cubicBezTo>
                  <a:cubicBezTo>
                    <a:pt x="25" y="38"/>
                    <a:pt x="20" y="40"/>
                    <a:pt x="21" y="42"/>
                  </a:cubicBezTo>
                  <a:cubicBezTo>
                    <a:pt x="22" y="44"/>
                    <a:pt x="20" y="45"/>
                    <a:pt x="19" y="44"/>
                  </a:cubicBezTo>
                  <a:cubicBezTo>
                    <a:pt x="17" y="43"/>
                    <a:pt x="16" y="40"/>
                    <a:pt x="13" y="42"/>
                  </a:cubicBezTo>
                  <a:cubicBezTo>
                    <a:pt x="11" y="44"/>
                    <a:pt x="16" y="47"/>
                    <a:pt x="20" y="47"/>
                  </a:cubicBezTo>
                  <a:cubicBezTo>
                    <a:pt x="23" y="48"/>
                    <a:pt x="17" y="50"/>
                    <a:pt x="16" y="54"/>
                  </a:cubicBezTo>
                  <a:cubicBezTo>
                    <a:pt x="16" y="57"/>
                    <a:pt x="21" y="56"/>
                    <a:pt x="21" y="58"/>
                  </a:cubicBezTo>
                  <a:cubicBezTo>
                    <a:pt x="21" y="61"/>
                    <a:pt x="14" y="61"/>
                    <a:pt x="14" y="64"/>
                  </a:cubicBezTo>
                  <a:cubicBezTo>
                    <a:pt x="14" y="66"/>
                    <a:pt x="18" y="62"/>
                    <a:pt x="20" y="61"/>
                  </a:cubicBezTo>
                  <a:cubicBezTo>
                    <a:pt x="22" y="60"/>
                    <a:pt x="19" y="67"/>
                    <a:pt x="24" y="67"/>
                  </a:cubicBezTo>
                  <a:cubicBezTo>
                    <a:pt x="28" y="66"/>
                    <a:pt x="27" y="60"/>
                    <a:pt x="29" y="60"/>
                  </a:cubicBezTo>
                  <a:cubicBezTo>
                    <a:pt x="30" y="60"/>
                    <a:pt x="28" y="63"/>
                    <a:pt x="29" y="66"/>
                  </a:cubicBezTo>
                  <a:cubicBezTo>
                    <a:pt x="31" y="69"/>
                    <a:pt x="26" y="73"/>
                    <a:pt x="26" y="75"/>
                  </a:cubicBezTo>
                  <a:cubicBezTo>
                    <a:pt x="26" y="76"/>
                    <a:pt x="36" y="76"/>
                    <a:pt x="38" y="73"/>
                  </a:cubicBezTo>
                  <a:cubicBezTo>
                    <a:pt x="41" y="70"/>
                    <a:pt x="43" y="74"/>
                    <a:pt x="41" y="76"/>
                  </a:cubicBezTo>
                  <a:cubicBezTo>
                    <a:pt x="39" y="78"/>
                    <a:pt x="40" y="80"/>
                    <a:pt x="42" y="81"/>
                  </a:cubicBezTo>
                  <a:cubicBezTo>
                    <a:pt x="45" y="82"/>
                    <a:pt x="46" y="82"/>
                    <a:pt x="44" y="84"/>
                  </a:cubicBezTo>
                  <a:cubicBezTo>
                    <a:pt x="43" y="86"/>
                    <a:pt x="44" y="90"/>
                    <a:pt x="44" y="92"/>
                  </a:cubicBezTo>
                  <a:cubicBezTo>
                    <a:pt x="43" y="94"/>
                    <a:pt x="35" y="94"/>
                    <a:pt x="35" y="93"/>
                  </a:cubicBezTo>
                  <a:cubicBezTo>
                    <a:pt x="35" y="91"/>
                    <a:pt x="31" y="92"/>
                    <a:pt x="32" y="94"/>
                  </a:cubicBezTo>
                  <a:cubicBezTo>
                    <a:pt x="33" y="96"/>
                    <a:pt x="29" y="98"/>
                    <a:pt x="30" y="99"/>
                  </a:cubicBezTo>
                  <a:cubicBezTo>
                    <a:pt x="30" y="101"/>
                    <a:pt x="35" y="101"/>
                    <a:pt x="35" y="103"/>
                  </a:cubicBezTo>
                  <a:cubicBezTo>
                    <a:pt x="35" y="105"/>
                    <a:pt x="31" y="107"/>
                    <a:pt x="27" y="108"/>
                  </a:cubicBezTo>
                  <a:cubicBezTo>
                    <a:pt x="22" y="110"/>
                    <a:pt x="28" y="114"/>
                    <a:pt x="30" y="112"/>
                  </a:cubicBezTo>
                  <a:cubicBezTo>
                    <a:pt x="32" y="110"/>
                    <a:pt x="32" y="113"/>
                    <a:pt x="35" y="113"/>
                  </a:cubicBezTo>
                  <a:cubicBezTo>
                    <a:pt x="38" y="113"/>
                    <a:pt x="40" y="116"/>
                    <a:pt x="44" y="114"/>
                  </a:cubicBezTo>
                  <a:cubicBezTo>
                    <a:pt x="48" y="113"/>
                    <a:pt x="47" y="114"/>
                    <a:pt x="45" y="117"/>
                  </a:cubicBezTo>
                  <a:cubicBezTo>
                    <a:pt x="42" y="119"/>
                    <a:pt x="38" y="116"/>
                    <a:pt x="35" y="118"/>
                  </a:cubicBezTo>
                  <a:cubicBezTo>
                    <a:pt x="33" y="119"/>
                    <a:pt x="22" y="129"/>
                    <a:pt x="24" y="131"/>
                  </a:cubicBezTo>
                  <a:cubicBezTo>
                    <a:pt x="25" y="133"/>
                    <a:pt x="27" y="129"/>
                    <a:pt x="31" y="128"/>
                  </a:cubicBezTo>
                  <a:cubicBezTo>
                    <a:pt x="34" y="126"/>
                    <a:pt x="35" y="129"/>
                    <a:pt x="37" y="129"/>
                  </a:cubicBezTo>
                  <a:cubicBezTo>
                    <a:pt x="39" y="129"/>
                    <a:pt x="39" y="125"/>
                    <a:pt x="41" y="125"/>
                  </a:cubicBezTo>
                  <a:cubicBezTo>
                    <a:pt x="42" y="126"/>
                    <a:pt x="44" y="124"/>
                    <a:pt x="47" y="124"/>
                  </a:cubicBezTo>
                  <a:cubicBezTo>
                    <a:pt x="50" y="125"/>
                    <a:pt x="52" y="124"/>
                    <a:pt x="54" y="122"/>
                  </a:cubicBezTo>
                  <a:cubicBezTo>
                    <a:pt x="55" y="121"/>
                    <a:pt x="59" y="125"/>
                    <a:pt x="61" y="124"/>
                  </a:cubicBezTo>
                  <a:cubicBezTo>
                    <a:pt x="62" y="123"/>
                    <a:pt x="67" y="122"/>
                    <a:pt x="70" y="122"/>
                  </a:cubicBezTo>
                  <a:cubicBezTo>
                    <a:pt x="73" y="122"/>
                    <a:pt x="80" y="119"/>
                    <a:pt x="82" y="117"/>
                  </a:cubicBezTo>
                  <a:cubicBezTo>
                    <a:pt x="84" y="115"/>
                    <a:pt x="81" y="115"/>
                    <a:pt x="78" y="115"/>
                  </a:cubicBezTo>
                  <a:cubicBezTo>
                    <a:pt x="76" y="116"/>
                    <a:pt x="76" y="113"/>
                    <a:pt x="79" y="110"/>
                  </a:cubicBezTo>
                  <a:cubicBezTo>
                    <a:pt x="82" y="108"/>
                    <a:pt x="86" y="106"/>
                    <a:pt x="86" y="102"/>
                  </a:cubicBezTo>
                  <a:moveTo>
                    <a:pt x="10" y="38"/>
                  </a:moveTo>
                  <a:cubicBezTo>
                    <a:pt x="13" y="38"/>
                    <a:pt x="17" y="32"/>
                    <a:pt x="16" y="31"/>
                  </a:cubicBezTo>
                  <a:cubicBezTo>
                    <a:pt x="14" y="29"/>
                    <a:pt x="7" y="39"/>
                    <a:pt x="10" y="38"/>
                  </a:cubicBezTo>
                  <a:moveTo>
                    <a:pt x="59" y="11"/>
                  </a:moveTo>
                  <a:cubicBezTo>
                    <a:pt x="61" y="9"/>
                    <a:pt x="64" y="0"/>
                    <a:pt x="60" y="1"/>
                  </a:cubicBezTo>
                  <a:cubicBezTo>
                    <a:pt x="57" y="2"/>
                    <a:pt x="58" y="12"/>
                    <a:pt x="59" y="11"/>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4" name="Freeform 273"/>
            <p:cNvSpPr>
              <a:spLocks noEditPoints="1"/>
            </p:cNvSpPr>
            <p:nvPr/>
          </p:nvSpPr>
          <p:spPr bwMode="auto">
            <a:xfrm>
              <a:off x="5524548" y="3837319"/>
              <a:ext cx="184558" cy="264932"/>
            </a:xfrm>
            <a:custGeom>
              <a:avLst/>
              <a:gdLst>
                <a:gd name="T0" fmla="*/ 6 w 86"/>
                <a:gd name="T1" fmla="*/ 72 h 133"/>
                <a:gd name="T2" fmla="*/ 2 w 86"/>
                <a:gd name="T3" fmla="*/ 82 h 133"/>
                <a:gd name="T4" fmla="*/ 12 w 86"/>
                <a:gd name="T5" fmla="*/ 82 h 133"/>
                <a:gd name="T6" fmla="*/ 22 w 86"/>
                <a:gd name="T7" fmla="*/ 80 h 133"/>
                <a:gd name="T8" fmla="*/ 86 w 86"/>
                <a:gd name="T9" fmla="*/ 102 h 133"/>
                <a:gd name="T10" fmla="*/ 73 w 86"/>
                <a:gd name="T11" fmla="*/ 97 h 133"/>
                <a:gd name="T12" fmla="*/ 70 w 86"/>
                <a:gd name="T13" fmla="*/ 88 h 133"/>
                <a:gd name="T14" fmla="*/ 58 w 86"/>
                <a:gd name="T15" fmla="*/ 67 h 133"/>
                <a:gd name="T16" fmla="*/ 44 w 86"/>
                <a:gd name="T17" fmla="*/ 61 h 133"/>
                <a:gd name="T18" fmla="*/ 54 w 86"/>
                <a:gd name="T19" fmla="*/ 41 h 133"/>
                <a:gd name="T20" fmla="*/ 35 w 86"/>
                <a:gd name="T21" fmla="*/ 37 h 133"/>
                <a:gd name="T22" fmla="*/ 43 w 86"/>
                <a:gd name="T23" fmla="*/ 25 h 133"/>
                <a:gd name="T24" fmla="*/ 30 w 86"/>
                <a:gd name="T25" fmla="*/ 29 h 133"/>
                <a:gd name="T26" fmla="*/ 21 w 86"/>
                <a:gd name="T27" fmla="*/ 42 h 133"/>
                <a:gd name="T28" fmla="*/ 13 w 86"/>
                <a:gd name="T29" fmla="*/ 42 h 133"/>
                <a:gd name="T30" fmla="*/ 16 w 86"/>
                <a:gd name="T31" fmla="*/ 54 h 133"/>
                <a:gd name="T32" fmla="*/ 14 w 86"/>
                <a:gd name="T33" fmla="*/ 64 h 133"/>
                <a:gd name="T34" fmla="*/ 24 w 86"/>
                <a:gd name="T35" fmla="*/ 67 h 133"/>
                <a:gd name="T36" fmla="*/ 29 w 86"/>
                <a:gd name="T37" fmla="*/ 66 h 133"/>
                <a:gd name="T38" fmla="*/ 38 w 86"/>
                <a:gd name="T39" fmla="*/ 73 h 133"/>
                <a:gd name="T40" fmla="*/ 42 w 86"/>
                <a:gd name="T41" fmla="*/ 81 h 133"/>
                <a:gd name="T42" fmla="*/ 44 w 86"/>
                <a:gd name="T43" fmla="*/ 92 h 133"/>
                <a:gd name="T44" fmla="*/ 32 w 86"/>
                <a:gd name="T45" fmla="*/ 94 h 133"/>
                <a:gd name="T46" fmla="*/ 35 w 86"/>
                <a:gd name="T47" fmla="*/ 103 h 133"/>
                <a:gd name="T48" fmla="*/ 30 w 86"/>
                <a:gd name="T49" fmla="*/ 112 h 133"/>
                <a:gd name="T50" fmla="*/ 44 w 86"/>
                <a:gd name="T51" fmla="*/ 114 h 133"/>
                <a:gd name="T52" fmla="*/ 35 w 86"/>
                <a:gd name="T53" fmla="*/ 118 h 133"/>
                <a:gd name="T54" fmla="*/ 31 w 86"/>
                <a:gd name="T55" fmla="*/ 128 h 133"/>
                <a:gd name="T56" fmla="*/ 41 w 86"/>
                <a:gd name="T57" fmla="*/ 125 h 133"/>
                <a:gd name="T58" fmla="*/ 54 w 86"/>
                <a:gd name="T59" fmla="*/ 122 h 133"/>
                <a:gd name="T60" fmla="*/ 70 w 86"/>
                <a:gd name="T61" fmla="*/ 122 h 133"/>
                <a:gd name="T62" fmla="*/ 78 w 86"/>
                <a:gd name="T63" fmla="*/ 115 h 133"/>
                <a:gd name="T64" fmla="*/ 86 w 86"/>
                <a:gd name="T65" fmla="*/ 102 h 133"/>
                <a:gd name="T66" fmla="*/ 16 w 86"/>
                <a:gd name="T67" fmla="*/ 31 h 133"/>
                <a:gd name="T68" fmla="*/ 59 w 86"/>
                <a:gd name="T69" fmla="*/ 11 h 133"/>
                <a:gd name="T70" fmla="*/ 59 w 86"/>
                <a:gd name="T71" fmla="*/ 1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133">
                  <a:moveTo>
                    <a:pt x="17" y="71"/>
                  </a:moveTo>
                  <a:cubicBezTo>
                    <a:pt x="14" y="68"/>
                    <a:pt x="9" y="72"/>
                    <a:pt x="6" y="72"/>
                  </a:cubicBezTo>
                  <a:cubicBezTo>
                    <a:pt x="5" y="75"/>
                    <a:pt x="5" y="77"/>
                    <a:pt x="4" y="77"/>
                  </a:cubicBezTo>
                  <a:cubicBezTo>
                    <a:pt x="2" y="78"/>
                    <a:pt x="0" y="82"/>
                    <a:pt x="2" y="82"/>
                  </a:cubicBezTo>
                  <a:cubicBezTo>
                    <a:pt x="4" y="83"/>
                    <a:pt x="7" y="86"/>
                    <a:pt x="7" y="83"/>
                  </a:cubicBezTo>
                  <a:cubicBezTo>
                    <a:pt x="7" y="81"/>
                    <a:pt x="9" y="78"/>
                    <a:pt x="12" y="82"/>
                  </a:cubicBezTo>
                  <a:cubicBezTo>
                    <a:pt x="13" y="83"/>
                    <a:pt x="14" y="84"/>
                    <a:pt x="15" y="84"/>
                  </a:cubicBezTo>
                  <a:cubicBezTo>
                    <a:pt x="15" y="83"/>
                    <a:pt x="19" y="82"/>
                    <a:pt x="22" y="80"/>
                  </a:cubicBezTo>
                  <a:cubicBezTo>
                    <a:pt x="24" y="78"/>
                    <a:pt x="20" y="74"/>
                    <a:pt x="17" y="71"/>
                  </a:cubicBezTo>
                  <a:close/>
                  <a:moveTo>
                    <a:pt x="86" y="102"/>
                  </a:moveTo>
                  <a:cubicBezTo>
                    <a:pt x="86" y="98"/>
                    <a:pt x="78" y="96"/>
                    <a:pt x="77" y="98"/>
                  </a:cubicBezTo>
                  <a:cubicBezTo>
                    <a:pt x="76" y="100"/>
                    <a:pt x="74" y="100"/>
                    <a:pt x="73" y="97"/>
                  </a:cubicBezTo>
                  <a:cubicBezTo>
                    <a:pt x="72" y="95"/>
                    <a:pt x="74" y="93"/>
                    <a:pt x="73" y="93"/>
                  </a:cubicBezTo>
                  <a:cubicBezTo>
                    <a:pt x="71" y="92"/>
                    <a:pt x="70" y="89"/>
                    <a:pt x="70" y="88"/>
                  </a:cubicBezTo>
                  <a:cubicBezTo>
                    <a:pt x="70" y="87"/>
                    <a:pt x="68" y="78"/>
                    <a:pt x="64" y="77"/>
                  </a:cubicBezTo>
                  <a:cubicBezTo>
                    <a:pt x="59" y="76"/>
                    <a:pt x="59" y="70"/>
                    <a:pt x="58" y="67"/>
                  </a:cubicBezTo>
                  <a:cubicBezTo>
                    <a:pt x="57" y="64"/>
                    <a:pt x="54" y="65"/>
                    <a:pt x="52" y="63"/>
                  </a:cubicBezTo>
                  <a:cubicBezTo>
                    <a:pt x="50" y="60"/>
                    <a:pt x="46" y="61"/>
                    <a:pt x="44" y="61"/>
                  </a:cubicBezTo>
                  <a:cubicBezTo>
                    <a:pt x="43" y="62"/>
                    <a:pt x="44" y="58"/>
                    <a:pt x="47" y="56"/>
                  </a:cubicBezTo>
                  <a:cubicBezTo>
                    <a:pt x="51" y="54"/>
                    <a:pt x="54" y="43"/>
                    <a:pt x="54" y="41"/>
                  </a:cubicBezTo>
                  <a:cubicBezTo>
                    <a:pt x="54" y="39"/>
                    <a:pt x="41" y="39"/>
                    <a:pt x="38" y="40"/>
                  </a:cubicBezTo>
                  <a:cubicBezTo>
                    <a:pt x="36" y="41"/>
                    <a:pt x="33" y="38"/>
                    <a:pt x="35" y="37"/>
                  </a:cubicBezTo>
                  <a:cubicBezTo>
                    <a:pt x="37" y="36"/>
                    <a:pt x="42" y="32"/>
                    <a:pt x="42" y="30"/>
                  </a:cubicBezTo>
                  <a:cubicBezTo>
                    <a:pt x="41" y="28"/>
                    <a:pt x="45" y="27"/>
                    <a:pt x="43" y="25"/>
                  </a:cubicBezTo>
                  <a:cubicBezTo>
                    <a:pt x="41" y="23"/>
                    <a:pt x="41" y="27"/>
                    <a:pt x="39" y="29"/>
                  </a:cubicBezTo>
                  <a:cubicBezTo>
                    <a:pt x="38" y="30"/>
                    <a:pt x="34" y="29"/>
                    <a:pt x="30" y="29"/>
                  </a:cubicBezTo>
                  <a:cubicBezTo>
                    <a:pt x="26" y="28"/>
                    <a:pt x="24" y="33"/>
                    <a:pt x="25" y="36"/>
                  </a:cubicBezTo>
                  <a:cubicBezTo>
                    <a:pt x="25" y="38"/>
                    <a:pt x="20" y="40"/>
                    <a:pt x="21" y="42"/>
                  </a:cubicBezTo>
                  <a:cubicBezTo>
                    <a:pt x="22" y="44"/>
                    <a:pt x="20" y="45"/>
                    <a:pt x="19" y="44"/>
                  </a:cubicBezTo>
                  <a:cubicBezTo>
                    <a:pt x="17" y="43"/>
                    <a:pt x="16" y="40"/>
                    <a:pt x="13" y="42"/>
                  </a:cubicBezTo>
                  <a:cubicBezTo>
                    <a:pt x="11" y="44"/>
                    <a:pt x="16" y="47"/>
                    <a:pt x="20" y="47"/>
                  </a:cubicBezTo>
                  <a:cubicBezTo>
                    <a:pt x="23" y="48"/>
                    <a:pt x="17" y="50"/>
                    <a:pt x="16" y="54"/>
                  </a:cubicBezTo>
                  <a:cubicBezTo>
                    <a:pt x="16" y="57"/>
                    <a:pt x="21" y="56"/>
                    <a:pt x="21" y="58"/>
                  </a:cubicBezTo>
                  <a:cubicBezTo>
                    <a:pt x="21" y="61"/>
                    <a:pt x="14" y="61"/>
                    <a:pt x="14" y="64"/>
                  </a:cubicBezTo>
                  <a:cubicBezTo>
                    <a:pt x="14" y="66"/>
                    <a:pt x="18" y="62"/>
                    <a:pt x="20" y="61"/>
                  </a:cubicBezTo>
                  <a:cubicBezTo>
                    <a:pt x="22" y="60"/>
                    <a:pt x="19" y="67"/>
                    <a:pt x="24" y="67"/>
                  </a:cubicBezTo>
                  <a:cubicBezTo>
                    <a:pt x="28" y="66"/>
                    <a:pt x="27" y="60"/>
                    <a:pt x="29" y="60"/>
                  </a:cubicBezTo>
                  <a:cubicBezTo>
                    <a:pt x="30" y="60"/>
                    <a:pt x="28" y="63"/>
                    <a:pt x="29" y="66"/>
                  </a:cubicBezTo>
                  <a:cubicBezTo>
                    <a:pt x="31" y="69"/>
                    <a:pt x="26" y="73"/>
                    <a:pt x="26" y="75"/>
                  </a:cubicBezTo>
                  <a:cubicBezTo>
                    <a:pt x="26" y="76"/>
                    <a:pt x="36" y="76"/>
                    <a:pt x="38" y="73"/>
                  </a:cubicBezTo>
                  <a:cubicBezTo>
                    <a:pt x="41" y="70"/>
                    <a:pt x="43" y="74"/>
                    <a:pt x="41" y="76"/>
                  </a:cubicBezTo>
                  <a:cubicBezTo>
                    <a:pt x="39" y="78"/>
                    <a:pt x="40" y="80"/>
                    <a:pt x="42" y="81"/>
                  </a:cubicBezTo>
                  <a:cubicBezTo>
                    <a:pt x="45" y="82"/>
                    <a:pt x="46" y="82"/>
                    <a:pt x="44" y="84"/>
                  </a:cubicBezTo>
                  <a:cubicBezTo>
                    <a:pt x="43" y="86"/>
                    <a:pt x="44" y="90"/>
                    <a:pt x="44" y="92"/>
                  </a:cubicBezTo>
                  <a:cubicBezTo>
                    <a:pt x="43" y="94"/>
                    <a:pt x="35" y="94"/>
                    <a:pt x="35" y="93"/>
                  </a:cubicBezTo>
                  <a:cubicBezTo>
                    <a:pt x="35" y="91"/>
                    <a:pt x="31" y="92"/>
                    <a:pt x="32" y="94"/>
                  </a:cubicBezTo>
                  <a:cubicBezTo>
                    <a:pt x="33" y="96"/>
                    <a:pt x="29" y="98"/>
                    <a:pt x="30" y="99"/>
                  </a:cubicBezTo>
                  <a:cubicBezTo>
                    <a:pt x="30" y="101"/>
                    <a:pt x="35" y="101"/>
                    <a:pt x="35" y="103"/>
                  </a:cubicBezTo>
                  <a:cubicBezTo>
                    <a:pt x="35" y="105"/>
                    <a:pt x="31" y="107"/>
                    <a:pt x="27" y="108"/>
                  </a:cubicBezTo>
                  <a:cubicBezTo>
                    <a:pt x="22" y="110"/>
                    <a:pt x="28" y="114"/>
                    <a:pt x="30" y="112"/>
                  </a:cubicBezTo>
                  <a:cubicBezTo>
                    <a:pt x="32" y="110"/>
                    <a:pt x="32" y="113"/>
                    <a:pt x="35" y="113"/>
                  </a:cubicBezTo>
                  <a:cubicBezTo>
                    <a:pt x="38" y="113"/>
                    <a:pt x="40" y="116"/>
                    <a:pt x="44" y="114"/>
                  </a:cubicBezTo>
                  <a:cubicBezTo>
                    <a:pt x="48" y="113"/>
                    <a:pt x="47" y="114"/>
                    <a:pt x="45" y="117"/>
                  </a:cubicBezTo>
                  <a:cubicBezTo>
                    <a:pt x="42" y="119"/>
                    <a:pt x="38" y="116"/>
                    <a:pt x="35" y="118"/>
                  </a:cubicBezTo>
                  <a:cubicBezTo>
                    <a:pt x="33" y="119"/>
                    <a:pt x="22" y="129"/>
                    <a:pt x="24" y="131"/>
                  </a:cubicBezTo>
                  <a:cubicBezTo>
                    <a:pt x="25" y="133"/>
                    <a:pt x="27" y="129"/>
                    <a:pt x="31" y="128"/>
                  </a:cubicBezTo>
                  <a:cubicBezTo>
                    <a:pt x="34" y="126"/>
                    <a:pt x="35" y="129"/>
                    <a:pt x="37" y="129"/>
                  </a:cubicBezTo>
                  <a:cubicBezTo>
                    <a:pt x="39" y="129"/>
                    <a:pt x="39" y="125"/>
                    <a:pt x="41" y="125"/>
                  </a:cubicBezTo>
                  <a:cubicBezTo>
                    <a:pt x="42" y="126"/>
                    <a:pt x="44" y="124"/>
                    <a:pt x="47" y="124"/>
                  </a:cubicBezTo>
                  <a:cubicBezTo>
                    <a:pt x="50" y="125"/>
                    <a:pt x="52" y="124"/>
                    <a:pt x="54" y="122"/>
                  </a:cubicBezTo>
                  <a:cubicBezTo>
                    <a:pt x="55" y="121"/>
                    <a:pt x="59" y="125"/>
                    <a:pt x="61" y="124"/>
                  </a:cubicBezTo>
                  <a:cubicBezTo>
                    <a:pt x="62" y="123"/>
                    <a:pt x="67" y="122"/>
                    <a:pt x="70" y="122"/>
                  </a:cubicBezTo>
                  <a:cubicBezTo>
                    <a:pt x="73" y="122"/>
                    <a:pt x="80" y="119"/>
                    <a:pt x="82" y="117"/>
                  </a:cubicBezTo>
                  <a:cubicBezTo>
                    <a:pt x="84" y="115"/>
                    <a:pt x="81" y="115"/>
                    <a:pt x="78" y="115"/>
                  </a:cubicBezTo>
                  <a:cubicBezTo>
                    <a:pt x="76" y="116"/>
                    <a:pt x="76" y="113"/>
                    <a:pt x="79" y="110"/>
                  </a:cubicBezTo>
                  <a:cubicBezTo>
                    <a:pt x="82" y="108"/>
                    <a:pt x="86" y="106"/>
                    <a:pt x="86" y="102"/>
                  </a:cubicBezTo>
                  <a:close/>
                  <a:moveTo>
                    <a:pt x="10" y="38"/>
                  </a:moveTo>
                  <a:cubicBezTo>
                    <a:pt x="13" y="38"/>
                    <a:pt x="17" y="32"/>
                    <a:pt x="16" y="31"/>
                  </a:cubicBezTo>
                  <a:cubicBezTo>
                    <a:pt x="14" y="29"/>
                    <a:pt x="7" y="39"/>
                    <a:pt x="10" y="38"/>
                  </a:cubicBezTo>
                  <a:close/>
                  <a:moveTo>
                    <a:pt x="59" y="11"/>
                  </a:moveTo>
                  <a:cubicBezTo>
                    <a:pt x="61" y="9"/>
                    <a:pt x="64" y="0"/>
                    <a:pt x="60" y="1"/>
                  </a:cubicBezTo>
                  <a:cubicBezTo>
                    <a:pt x="57" y="2"/>
                    <a:pt x="58" y="12"/>
                    <a:pt x="59" y="11"/>
                  </a:cubicBez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5" name="Freeform 274"/>
            <p:cNvSpPr>
              <a:spLocks noEditPoints="1"/>
            </p:cNvSpPr>
            <p:nvPr/>
          </p:nvSpPr>
          <p:spPr bwMode="auto">
            <a:xfrm>
              <a:off x="5824456" y="3914536"/>
              <a:ext cx="89395" cy="78548"/>
            </a:xfrm>
            <a:custGeom>
              <a:avLst/>
              <a:gdLst>
                <a:gd name="T0" fmla="*/ 21 w 42"/>
                <a:gd name="T1" fmla="*/ 14 h 39"/>
                <a:gd name="T2" fmla="*/ 21 w 42"/>
                <a:gd name="T3" fmla="*/ 8 h 39"/>
                <a:gd name="T4" fmla="*/ 22 w 42"/>
                <a:gd name="T5" fmla="*/ 1 h 39"/>
                <a:gd name="T6" fmla="*/ 16 w 42"/>
                <a:gd name="T7" fmla="*/ 4 h 39"/>
                <a:gd name="T8" fmla="*/ 11 w 42"/>
                <a:gd name="T9" fmla="*/ 7 h 39"/>
                <a:gd name="T10" fmla="*/ 11 w 42"/>
                <a:gd name="T11" fmla="*/ 11 h 39"/>
                <a:gd name="T12" fmla="*/ 6 w 42"/>
                <a:gd name="T13" fmla="*/ 8 h 39"/>
                <a:gd name="T14" fmla="*/ 2 w 42"/>
                <a:gd name="T15" fmla="*/ 15 h 39"/>
                <a:gd name="T16" fmla="*/ 2 w 42"/>
                <a:gd name="T17" fmla="*/ 24 h 39"/>
                <a:gd name="T18" fmla="*/ 5 w 42"/>
                <a:gd name="T19" fmla="*/ 32 h 39"/>
                <a:gd name="T20" fmla="*/ 6 w 42"/>
                <a:gd name="T21" fmla="*/ 36 h 39"/>
                <a:gd name="T22" fmla="*/ 14 w 42"/>
                <a:gd name="T23" fmla="*/ 36 h 39"/>
                <a:gd name="T24" fmla="*/ 17 w 42"/>
                <a:gd name="T25" fmla="*/ 36 h 39"/>
                <a:gd name="T26" fmla="*/ 14 w 42"/>
                <a:gd name="T27" fmla="*/ 32 h 39"/>
                <a:gd name="T28" fmla="*/ 19 w 42"/>
                <a:gd name="T29" fmla="*/ 33 h 39"/>
                <a:gd name="T30" fmla="*/ 25 w 42"/>
                <a:gd name="T31" fmla="*/ 32 h 39"/>
                <a:gd name="T32" fmla="*/ 22 w 42"/>
                <a:gd name="T33" fmla="*/ 27 h 39"/>
                <a:gd name="T34" fmla="*/ 18 w 42"/>
                <a:gd name="T35" fmla="*/ 27 h 39"/>
                <a:gd name="T36" fmla="*/ 20 w 42"/>
                <a:gd name="T37" fmla="*/ 21 h 39"/>
                <a:gd name="T38" fmla="*/ 25 w 42"/>
                <a:gd name="T39" fmla="*/ 18 h 39"/>
                <a:gd name="T40" fmla="*/ 21 w 42"/>
                <a:gd name="T41" fmla="*/ 14 h 39"/>
                <a:gd name="T42" fmla="*/ 41 w 42"/>
                <a:gd name="T43" fmla="*/ 22 h 39"/>
                <a:gd name="T44" fmla="*/ 38 w 42"/>
                <a:gd name="T45" fmla="*/ 24 h 39"/>
                <a:gd name="T46" fmla="*/ 35 w 42"/>
                <a:gd name="T47" fmla="*/ 22 h 39"/>
                <a:gd name="T48" fmla="*/ 29 w 42"/>
                <a:gd name="T49" fmla="*/ 24 h 39"/>
                <a:gd name="T50" fmla="*/ 32 w 42"/>
                <a:gd name="T51" fmla="*/ 32 h 39"/>
                <a:gd name="T52" fmla="*/ 30 w 42"/>
                <a:gd name="T53" fmla="*/ 35 h 39"/>
                <a:gd name="T54" fmla="*/ 32 w 42"/>
                <a:gd name="T55" fmla="*/ 38 h 39"/>
                <a:gd name="T56" fmla="*/ 39 w 42"/>
                <a:gd name="T57" fmla="*/ 31 h 39"/>
                <a:gd name="T58" fmla="*/ 41 w 42"/>
                <a:gd name="T59"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39">
                  <a:moveTo>
                    <a:pt x="21" y="14"/>
                  </a:moveTo>
                  <a:cubicBezTo>
                    <a:pt x="20" y="14"/>
                    <a:pt x="20" y="10"/>
                    <a:pt x="21" y="8"/>
                  </a:cubicBezTo>
                  <a:cubicBezTo>
                    <a:pt x="23" y="7"/>
                    <a:pt x="23" y="2"/>
                    <a:pt x="22" y="1"/>
                  </a:cubicBezTo>
                  <a:cubicBezTo>
                    <a:pt x="21" y="0"/>
                    <a:pt x="16" y="1"/>
                    <a:pt x="16" y="4"/>
                  </a:cubicBezTo>
                  <a:cubicBezTo>
                    <a:pt x="15" y="8"/>
                    <a:pt x="12" y="6"/>
                    <a:pt x="11" y="7"/>
                  </a:cubicBezTo>
                  <a:cubicBezTo>
                    <a:pt x="10" y="8"/>
                    <a:pt x="13" y="9"/>
                    <a:pt x="11" y="11"/>
                  </a:cubicBezTo>
                  <a:cubicBezTo>
                    <a:pt x="9" y="12"/>
                    <a:pt x="9" y="9"/>
                    <a:pt x="6" y="8"/>
                  </a:cubicBezTo>
                  <a:cubicBezTo>
                    <a:pt x="4" y="8"/>
                    <a:pt x="3" y="12"/>
                    <a:pt x="2" y="15"/>
                  </a:cubicBezTo>
                  <a:cubicBezTo>
                    <a:pt x="0" y="17"/>
                    <a:pt x="1" y="21"/>
                    <a:pt x="2" y="24"/>
                  </a:cubicBezTo>
                  <a:cubicBezTo>
                    <a:pt x="2" y="27"/>
                    <a:pt x="6" y="29"/>
                    <a:pt x="5" y="32"/>
                  </a:cubicBezTo>
                  <a:cubicBezTo>
                    <a:pt x="5" y="33"/>
                    <a:pt x="6" y="34"/>
                    <a:pt x="6" y="36"/>
                  </a:cubicBezTo>
                  <a:cubicBezTo>
                    <a:pt x="10" y="36"/>
                    <a:pt x="13" y="36"/>
                    <a:pt x="14" y="36"/>
                  </a:cubicBezTo>
                  <a:cubicBezTo>
                    <a:pt x="15" y="37"/>
                    <a:pt x="16" y="37"/>
                    <a:pt x="17" y="36"/>
                  </a:cubicBezTo>
                  <a:cubicBezTo>
                    <a:pt x="16" y="35"/>
                    <a:pt x="14" y="33"/>
                    <a:pt x="14" y="32"/>
                  </a:cubicBezTo>
                  <a:cubicBezTo>
                    <a:pt x="14" y="30"/>
                    <a:pt x="17" y="31"/>
                    <a:pt x="19" y="33"/>
                  </a:cubicBezTo>
                  <a:cubicBezTo>
                    <a:pt x="20" y="34"/>
                    <a:pt x="24" y="34"/>
                    <a:pt x="25" y="32"/>
                  </a:cubicBezTo>
                  <a:cubicBezTo>
                    <a:pt x="25" y="31"/>
                    <a:pt x="24" y="26"/>
                    <a:pt x="22" y="27"/>
                  </a:cubicBezTo>
                  <a:cubicBezTo>
                    <a:pt x="19" y="28"/>
                    <a:pt x="19" y="28"/>
                    <a:pt x="18" y="27"/>
                  </a:cubicBezTo>
                  <a:cubicBezTo>
                    <a:pt x="17" y="25"/>
                    <a:pt x="19" y="23"/>
                    <a:pt x="20" y="21"/>
                  </a:cubicBezTo>
                  <a:cubicBezTo>
                    <a:pt x="21" y="19"/>
                    <a:pt x="25" y="20"/>
                    <a:pt x="25" y="18"/>
                  </a:cubicBezTo>
                  <a:cubicBezTo>
                    <a:pt x="26" y="17"/>
                    <a:pt x="23" y="15"/>
                    <a:pt x="21" y="14"/>
                  </a:cubicBezTo>
                  <a:moveTo>
                    <a:pt x="41" y="22"/>
                  </a:moveTo>
                  <a:cubicBezTo>
                    <a:pt x="40" y="21"/>
                    <a:pt x="39" y="24"/>
                    <a:pt x="38" y="24"/>
                  </a:cubicBezTo>
                  <a:cubicBezTo>
                    <a:pt x="37" y="24"/>
                    <a:pt x="35" y="19"/>
                    <a:pt x="35" y="22"/>
                  </a:cubicBezTo>
                  <a:cubicBezTo>
                    <a:pt x="34" y="25"/>
                    <a:pt x="32" y="21"/>
                    <a:pt x="29" y="24"/>
                  </a:cubicBezTo>
                  <a:cubicBezTo>
                    <a:pt x="27" y="28"/>
                    <a:pt x="31" y="31"/>
                    <a:pt x="32" y="32"/>
                  </a:cubicBezTo>
                  <a:cubicBezTo>
                    <a:pt x="34" y="33"/>
                    <a:pt x="32" y="35"/>
                    <a:pt x="30" y="35"/>
                  </a:cubicBezTo>
                  <a:cubicBezTo>
                    <a:pt x="28" y="34"/>
                    <a:pt x="29" y="38"/>
                    <a:pt x="32" y="38"/>
                  </a:cubicBezTo>
                  <a:cubicBezTo>
                    <a:pt x="36" y="39"/>
                    <a:pt x="39" y="33"/>
                    <a:pt x="39" y="31"/>
                  </a:cubicBezTo>
                  <a:cubicBezTo>
                    <a:pt x="38" y="30"/>
                    <a:pt x="42" y="23"/>
                    <a:pt x="41" y="22"/>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6" name="Freeform 275"/>
            <p:cNvSpPr>
              <a:spLocks noEditPoints="1"/>
            </p:cNvSpPr>
            <p:nvPr/>
          </p:nvSpPr>
          <p:spPr bwMode="auto">
            <a:xfrm>
              <a:off x="5824456" y="3914536"/>
              <a:ext cx="89395" cy="78548"/>
            </a:xfrm>
            <a:custGeom>
              <a:avLst/>
              <a:gdLst>
                <a:gd name="T0" fmla="*/ 21 w 42"/>
                <a:gd name="T1" fmla="*/ 14 h 39"/>
                <a:gd name="T2" fmla="*/ 21 w 42"/>
                <a:gd name="T3" fmla="*/ 8 h 39"/>
                <a:gd name="T4" fmla="*/ 22 w 42"/>
                <a:gd name="T5" fmla="*/ 1 h 39"/>
                <a:gd name="T6" fmla="*/ 16 w 42"/>
                <a:gd name="T7" fmla="*/ 4 h 39"/>
                <a:gd name="T8" fmla="*/ 11 w 42"/>
                <a:gd name="T9" fmla="*/ 7 h 39"/>
                <a:gd name="T10" fmla="*/ 11 w 42"/>
                <a:gd name="T11" fmla="*/ 11 h 39"/>
                <a:gd name="T12" fmla="*/ 6 w 42"/>
                <a:gd name="T13" fmla="*/ 8 h 39"/>
                <a:gd name="T14" fmla="*/ 2 w 42"/>
                <a:gd name="T15" fmla="*/ 15 h 39"/>
                <a:gd name="T16" fmla="*/ 2 w 42"/>
                <a:gd name="T17" fmla="*/ 24 h 39"/>
                <a:gd name="T18" fmla="*/ 5 w 42"/>
                <a:gd name="T19" fmla="*/ 32 h 39"/>
                <a:gd name="T20" fmla="*/ 6 w 42"/>
                <a:gd name="T21" fmla="*/ 36 h 39"/>
                <a:gd name="T22" fmla="*/ 14 w 42"/>
                <a:gd name="T23" fmla="*/ 36 h 39"/>
                <a:gd name="T24" fmla="*/ 17 w 42"/>
                <a:gd name="T25" fmla="*/ 36 h 39"/>
                <a:gd name="T26" fmla="*/ 14 w 42"/>
                <a:gd name="T27" fmla="*/ 32 h 39"/>
                <a:gd name="T28" fmla="*/ 19 w 42"/>
                <a:gd name="T29" fmla="*/ 33 h 39"/>
                <a:gd name="T30" fmla="*/ 25 w 42"/>
                <a:gd name="T31" fmla="*/ 32 h 39"/>
                <a:gd name="T32" fmla="*/ 22 w 42"/>
                <a:gd name="T33" fmla="*/ 27 h 39"/>
                <a:gd name="T34" fmla="*/ 18 w 42"/>
                <a:gd name="T35" fmla="*/ 27 h 39"/>
                <a:gd name="T36" fmla="*/ 20 w 42"/>
                <a:gd name="T37" fmla="*/ 21 h 39"/>
                <a:gd name="T38" fmla="*/ 25 w 42"/>
                <a:gd name="T39" fmla="*/ 18 h 39"/>
                <a:gd name="T40" fmla="*/ 21 w 42"/>
                <a:gd name="T41" fmla="*/ 14 h 39"/>
                <a:gd name="T42" fmla="*/ 41 w 42"/>
                <a:gd name="T43" fmla="*/ 22 h 39"/>
                <a:gd name="T44" fmla="*/ 38 w 42"/>
                <a:gd name="T45" fmla="*/ 24 h 39"/>
                <a:gd name="T46" fmla="*/ 35 w 42"/>
                <a:gd name="T47" fmla="*/ 22 h 39"/>
                <a:gd name="T48" fmla="*/ 29 w 42"/>
                <a:gd name="T49" fmla="*/ 24 h 39"/>
                <a:gd name="T50" fmla="*/ 32 w 42"/>
                <a:gd name="T51" fmla="*/ 32 h 39"/>
                <a:gd name="T52" fmla="*/ 30 w 42"/>
                <a:gd name="T53" fmla="*/ 35 h 39"/>
                <a:gd name="T54" fmla="*/ 32 w 42"/>
                <a:gd name="T55" fmla="*/ 38 h 39"/>
                <a:gd name="T56" fmla="*/ 39 w 42"/>
                <a:gd name="T57" fmla="*/ 31 h 39"/>
                <a:gd name="T58" fmla="*/ 41 w 42"/>
                <a:gd name="T59"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39">
                  <a:moveTo>
                    <a:pt x="21" y="14"/>
                  </a:moveTo>
                  <a:cubicBezTo>
                    <a:pt x="20" y="14"/>
                    <a:pt x="20" y="10"/>
                    <a:pt x="21" y="8"/>
                  </a:cubicBezTo>
                  <a:cubicBezTo>
                    <a:pt x="23" y="7"/>
                    <a:pt x="23" y="2"/>
                    <a:pt x="22" y="1"/>
                  </a:cubicBezTo>
                  <a:cubicBezTo>
                    <a:pt x="21" y="0"/>
                    <a:pt x="16" y="1"/>
                    <a:pt x="16" y="4"/>
                  </a:cubicBezTo>
                  <a:cubicBezTo>
                    <a:pt x="15" y="8"/>
                    <a:pt x="12" y="6"/>
                    <a:pt x="11" y="7"/>
                  </a:cubicBezTo>
                  <a:cubicBezTo>
                    <a:pt x="10" y="8"/>
                    <a:pt x="13" y="9"/>
                    <a:pt x="11" y="11"/>
                  </a:cubicBezTo>
                  <a:cubicBezTo>
                    <a:pt x="9" y="12"/>
                    <a:pt x="9" y="9"/>
                    <a:pt x="6" y="8"/>
                  </a:cubicBezTo>
                  <a:cubicBezTo>
                    <a:pt x="4" y="8"/>
                    <a:pt x="3" y="12"/>
                    <a:pt x="2" y="15"/>
                  </a:cubicBezTo>
                  <a:cubicBezTo>
                    <a:pt x="0" y="17"/>
                    <a:pt x="1" y="21"/>
                    <a:pt x="2" y="24"/>
                  </a:cubicBezTo>
                  <a:cubicBezTo>
                    <a:pt x="2" y="27"/>
                    <a:pt x="6" y="29"/>
                    <a:pt x="5" y="32"/>
                  </a:cubicBezTo>
                  <a:cubicBezTo>
                    <a:pt x="5" y="33"/>
                    <a:pt x="6" y="34"/>
                    <a:pt x="6" y="36"/>
                  </a:cubicBezTo>
                  <a:cubicBezTo>
                    <a:pt x="10" y="36"/>
                    <a:pt x="13" y="36"/>
                    <a:pt x="14" y="36"/>
                  </a:cubicBezTo>
                  <a:cubicBezTo>
                    <a:pt x="15" y="37"/>
                    <a:pt x="16" y="37"/>
                    <a:pt x="17" y="36"/>
                  </a:cubicBezTo>
                  <a:cubicBezTo>
                    <a:pt x="16" y="35"/>
                    <a:pt x="14" y="33"/>
                    <a:pt x="14" y="32"/>
                  </a:cubicBezTo>
                  <a:cubicBezTo>
                    <a:pt x="14" y="30"/>
                    <a:pt x="17" y="31"/>
                    <a:pt x="19" y="33"/>
                  </a:cubicBezTo>
                  <a:cubicBezTo>
                    <a:pt x="20" y="34"/>
                    <a:pt x="24" y="34"/>
                    <a:pt x="25" y="32"/>
                  </a:cubicBezTo>
                  <a:cubicBezTo>
                    <a:pt x="25" y="31"/>
                    <a:pt x="24" y="26"/>
                    <a:pt x="22" y="27"/>
                  </a:cubicBezTo>
                  <a:cubicBezTo>
                    <a:pt x="19" y="28"/>
                    <a:pt x="19" y="28"/>
                    <a:pt x="18" y="27"/>
                  </a:cubicBezTo>
                  <a:cubicBezTo>
                    <a:pt x="17" y="25"/>
                    <a:pt x="19" y="23"/>
                    <a:pt x="20" y="21"/>
                  </a:cubicBezTo>
                  <a:cubicBezTo>
                    <a:pt x="21" y="19"/>
                    <a:pt x="25" y="20"/>
                    <a:pt x="25" y="18"/>
                  </a:cubicBezTo>
                  <a:cubicBezTo>
                    <a:pt x="26" y="17"/>
                    <a:pt x="23" y="15"/>
                    <a:pt x="21" y="14"/>
                  </a:cubicBezTo>
                  <a:close/>
                  <a:moveTo>
                    <a:pt x="41" y="22"/>
                  </a:moveTo>
                  <a:cubicBezTo>
                    <a:pt x="40" y="21"/>
                    <a:pt x="39" y="24"/>
                    <a:pt x="38" y="24"/>
                  </a:cubicBezTo>
                  <a:cubicBezTo>
                    <a:pt x="37" y="24"/>
                    <a:pt x="35" y="19"/>
                    <a:pt x="35" y="22"/>
                  </a:cubicBezTo>
                  <a:cubicBezTo>
                    <a:pt x="34" y="25"/>
                    <a:pt x="32" y="21"/>
                    <a:pt x="29" y="24"/>
                  </a:cubicBezTo>
                  <a:cubicBezTo>
                    <a:pt x="27" y="28"/>
                    <a:pt x="31" y="31"/>
                    <a:pt x="32" y="32"/>
                  </a:cubicBezTo>
                  <a:cubicBezTo>
                    <a:pt x="34" y="33"/>
                    <a:pt x="32" y="35"/>
                    <a:pt x="30" y="35"/>
                  </a:cubicBezTo>
                  <a:cubicBezTo>
                    <a:pt x="28" y="34"/>
                    <a:pt x="29" y="38"/>
                    <a:pt x="32" y="38"/>
                  </a:cubicBezTo>
                  <a:cubicBezTo>
                    <a:pt x="36" y="39"/>
                    <a:pt x="39" y="33"/>
                    <a:pt x="39" y="31"/>
                  </a:cubicBezTo>
                  <a:cubicBezTo>
                    <a:pt x="38" y="30"/>
                    <a:pt x="42" y="23"/>
                    <a:pt x="41" y="22"/>
                  </a:cubicBezTo>
                  <a:close/>
                </a:path>
              </a:pathLst>
            </a:custGeom>
            <a:solidFill>
              <a:srgbClr val="23B599"/>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7" name="Freeform 276"/>
            <p:cNvSpPr>
              <a:spLocks noEditPoints="1"/>
            </p:cNvSpPr>
            <p:nvPr/>
          </p:nvSpPr>
          <p:spPr bwMode="auto">
            <a:xfrm>
              <a:off x="5886456" y="3601676"/>
              <a:ext cx="230698" cy="372767"/>
            </a:xfrm>
            <a:custGeom>
              <a:avLst/>
              <a:gdLst>
                <a:gd name="T0" fmla="*/ 104 w 107"/>
                <a:gd name="T1" fmla="*/ 40 h 187"/>
                <a:gd name="T2" fmla="*/ 102 w 107"/>
                <a:gd name="T3" fmla="*/ 24 h 187"/>
                <a:gd name="T4" fmla="*/ 90 w 107"/>
                <a:gd name="T5" fmla="*/ 9 h 187"/>
                <a:gd name="T6" fmla="*/ 75 w 107"/>
                <a:gd name="T7" fmla="*/ 8 h 187"/>
                <a:gd name="T8" fmla="*/ 60 w 107"/>
                <a:gd name="T9" fmla="*/ 8 h 187"/>
                <a:gd name="T10" fmla="*/ 51 w 107"/>
                <a:gd name="T11" fmla="*/ 17 h 187"/>
                <a:gd name="T12" fmla="*/ 42 w 107"/>
                <a:gd name="T13" fmla="*/ 28 h 187"/>
                <a:gd name="T14" fmla="*/ 36 w 107"/>
                <a:gd name="T15" fmla="*/ 39 h 187"/>
                <a:gd name="T16" fmla="*/ 28 w 107"/>
                <a:gd name="T17" fmla="*/ 45 h 187"/>
                <a:gd name="T18" fmla="*/ 22 w 107"/>
                <a:gd name="T19" fmla="*/ 64 h 187"/>
                <a:gd name="T20" fmla="*/ 24 w 107"/>
                <a:gd name="T21" fmla="*/ 73 h 187"/>
                <a:gd name="T22" fmla="*/ 9 w 107"/>
                <a:gd name="T23" fmla="*/ 79 h 187"/>
                <a:gd name="T24" fmla="*/ 8 w 107"/>
                <a:gd name="T25" fmla="*/ 97 h 187"/>
                <a:gd name="T26" fmla="*/ 14 w 107"/>
                <a:gd name="T27" fmla="*/ 111 h 187"/>
                <a:gd name="T28" fmla="*/ 11 w 107"/>
                <a:gd name="T29" fmla="*/ 119 h 187"/>
                <a:gd name="T30" fmla="*/ 6 w 107"/>
                <a:gd name="T31" fmla="*/ 130 h 187"/>
                <a:gd name="T32" fmla="*/ 2 w 107"/>
                <a:gd name="T33" fmla="*/ 142 h 187"/>
                <a:gd name="T34" fmla="*/ 0 w 107"/>
                <a:gd name="T35" fmla="*/ 143 h 187"/>
                <a:gd name="T36" fmla="*/ 7 w 107"/>
                <a:gd name="T37" fmla="*/ 160 h 187"/>
                <a:gd name="T38" fmla="*/ 13 w 107"/>
                <a:gd name="T39" fmla="*/ 174 h 187"/>
                <a:gd name="T40" fmla="*/ 15 w 107"/>
                <a:gd name="T41" fmla="*/ 186 h 187"/>
                <a:gd name="T42" fmla="*/ 25 w 107"/>
                <a:gd name="T43" fmla="*/ 180 h 187"/>
                <a:gd name="T44" fmla="*/ 35 w 107"/>
                <a:gd name="T45" fmla="*/ 177 h 187"/>
                <a:gd name="T46" fmla="*/ 43 w 107"/>
                <a:gd name="T47" fmla="*/ 174 h 187"/>
                <a:gd name="T48" fmla="*/ 45 w 107"/>
                <a:gd name="T49" fmla="*/ 167 h 187"/>
                <a:gd name="T50" fmla="*/ 46 w 107"/>
                <a:gd name="T51" fmla="*/ 149 h 187"/>
                <a:gd name="T52" fmla="*/ 58 w 107"/>
                <a:gd name="T53" fmla="*/ 136 h 187"/>
                <a:gd name="T54" fmla="*/ 55 w 107"/>
                <a:gd name="T55" fmla="*/ 120 h 187"/>
                <a:gd name="T56" fmla="*/ 48 w 107"/>
                <a:gd name="T57" fmla="*/ 109 h 187"/>
                <a:gd name="T58" fmla="*/ 54 w 107"/>
                <a:gd name="T59" fmla="*/ 94 h 187"/>
                <a:gd name="T60" fmla="*/ 64 w 107"/>
                <a:gd name="T61" fmla="*/ 83 h 187"/>
                <a:gd name="T62" fmla="*/ 85 w 107"/>
                <a:gd name="T63" fmla="*/ 69 h 187"/>
                <a:gd name="T64" fmla="*/ 88 w 107"/>
                <a:gd name="T65" fmla="*/ 53 h 187"/>
                <a:gd name="T66" fmla="*/ 102 w 107"/>
                <a:gd name="T67" fmla="*/ 48 h 187"/>
                <a:gd name="T68" fmla="*/ 106 w 107"/>
                <a:gd name="T69" fmla="*/ 44 h 187"/>
                <a:gd name="T70" fmla="*/ 57 w 107"/>
                <a:gd name="T71" fmla="*/ 16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7" h="187">
                  <a:moveTo>
                    <a:pt x="106" y="44"/>
                  </a:moveTo>
                  <a:cubicBezTo>
                    <a:pt x="104" y="43"/>
                    <a:pt x="102" y="40"/>
                    <a:pt x="104" y="40"/>
                  </a:cubicBezTo>
                  <a:cubicBezTo>
                    <a:pt x="106" y="40"/>
                    <a:pt x="107" y="33"/>
                    <a:pt x="104" y="32"/>
                  </a:cubicBezTo>
                  <a:cubicBezTo>
                    <a:pt x="102" y="31"/>
                    <a:pt x="104" y="26"/>
                    <a:pt x="102" y="24"/>
                  </a:cubicBezTo>
                  <a:cubicBezTo>
                    <a:pt x="100" y="23"/>
                    <a:pt x="101" y="19"/>
                    <a:pt x="102" y="16"/>
                  </a:cubicBezTo>
                  <a:cubicBezTo>
                    <a:pt x="102" y="13"/>
                    <a:pt x="94" y="11"/>
                    <a:pt x="90" y="9"/>
                  </a:cubicBezTo>
                  <a:cubicBezTo>
                    <a:pt x="85" y="7"/>
                    <a:pt x="83" y="4"/>
                    <a:pt x="79" y="2"/>
                  </a:cubicBezTo>
                  <a:cubicBezTo>
                    <a:pt x="76" y="0"/>
                    <a:pt x="75" y="5"/>
                    <a:pt x="75" y="8"/>
                  </a:cubicBezTo>
                  <a:cubicBezTo>
                    <a:pt x="75" y="11"/>
                    <a:pt x="71" y="12"/>
                    <a:pt x="69" y="10"/>
                  </a:cubicBezTo>
                  <a:cubicBezTo>
                    <a:pt x="66" y="8"/>
                    <a:pt x="64" y="10"/>
                    <a:pt x="60" y="8"/>
                  </a:cubicBezTo>
                  <a:cubicBezTo>
                    <a:pt x="56" y="6"/>
                    <a:pt x="58" y="12"/>
                    <a:pt x="58" y="14"/>
                  </a:cubicBezTo>
                  <a:cubicBezTo>
                    <a:pt x="58" y="17"/>
                    <a:pt x="54" y="17"/>
                    <a:pt x="51" y="17"/>
                  </a:cubicBezTo>
                  <a:cubicBezTo>
                    <a:pt x="49" y="17"/>
                    <a:pt x="45" y="19"/>
                    <a:pt x="45" y="22"/>
                  </a:cubicBezTo>
                  <a:cubicBezTo>
                    <a:pt x="45" y="24"/>
                    <a:pt x="41" y="26"/>
                    <a:pt x="42" y="28"/>
                  </a:cubicBezTo>
                  <a:cubicBezTo>
                    <a:pt x="44" y="29"/>
                    <a:pt x="42" y="31"/>
                    <a:pt x="40" y="32"/>
                  </a:cubicBezTo>
                  <a:cubicBezTo>
                    <a:pt x="39" y="33"/>
                    <a:pt x="37" y="37"/>
                    <a:pt x="36" y="39"/>
                  </a:cubicBezTo>
                  <a:cubicBezTo>
                    <a:pt x="35" y="40"/>
                    <a:pt x="37" y="42"/>
                    <a:pt x="34" y="44"/>
                  </a:cubicBezTo>
                  <a:cubicBezTo>
                    <a:pt x="32" y="45"/>
                    <a:pt x="29" y="44"/>
                    <a:pt x="28" y="45"/>
                  </a:cubicBezTo>
                  <a:cubicBezTo>
                    <a:pt x="26" y="46"/>
                    <a:pt x="28" y="49"/>
                    <a:pt x="27" y="53"/>
                  </a:cubicBezTo>
                  <a:cubicBezTo>
                    <a:pt x="27" y="57"/>
                    <a:pt x="24" y="61"/>
                    <a:pt x="22" y="64"/>
                  </a:cubicBezTo>
                  <a:cubicBezTo>
                    <a:pt x="19" y="67"/>
                    <a:pt x="22" y="68"/>
                    <a:pt x="24" y="68"/>
                  </a:cubicBezTo>
                  <a:cubicBezTo>
                    <a:pt x="25" y="69"/>
                    <a:pt x="25" y="71"/>
                    <a:pt x="24" y="73"/>
                  </a:cubicBezTo>
                  <a:cubicBezTo>
                    <a:pt x="22" y="76"/>
                    <a:pt x="19" y="74"/>
                    <a:pt x="18" y="74"/>
                  </a:cubicBezTo>
                  <a:cubicBezTo>
                    <a:pt x="16" y="73"/>
                    <a:pt x="12" y="75"/>
                    <a:pt x="9" y="79"/>
                  </a:cubicBezTo>
                  <a:cubicBezTo>
                    <a:pt x="7" y="84"/>
                    <a:pt x="8" y="86"/>
                    <a:pt x="8" y="88"/>
                  </a:cubicBezTo>
                  <a:cubicBezTo>
                    <a:pt x="9" y="90"/>
                    <a:pt x="6" y="93"/>
                    <a:pt x="8" y="97"/>
                  </a:cubicBezTo>
                  <a:cubicBezTo>
                    <a:pt x="11" y="101"/>
                    <a:pt x="8" y="102"/>
                    <a:pt x="8" y="105"/>
                  </a:cubicBezTo>
                  <a:cubicBezTo>
                    <a:pt x="8" y="108"/>
                    <a:pt x="13" y="108"/>
                    <a:pt x="14" y="111"/>
                  </a:cubicBezTo>
                  <a:cubicBezTo>
                    <a:pt x="14" y="114"/>
                    <a:pt x="12" y="115"/>
                    <a:pt x="11" y="115"/>
                  </a:cubicBezTo>
                  <a:cubicBezTo>
                    <a:pt x="9" y="115"/>
                    <a:pt x="9" y="119"/>
                    <a:pt x="11" y="119"/>
                  </a:cubicBezTo>
                  <a:cubicBezTo>
                    <a:pt x="13" y="120"/>
                    <a:pt x="12" y="126"/>
                    <a:pt x="11" y="128"/>
                  </a:cubicBezTo>
                  <a:cubicBezTo>
                    <a:pt x="11" y="129"/>
                    <a:pt x="5" y="128"/>
                    <a:pt x="6" y="130"/>
                  </a:cubicBezTo>
                  <a:cubicBezTo>
                    <a:pt x="6" y="132"/>
                    <a:pt x="4" y="135"/>
                    <a:pt x="4" y="137"/>
                  </a:cubicBezTo>
                  <a:cubicBezTo>
                    <a:pt x="4" y="138"/>
                    <a:pt x="4" y="144"/>
                    <a:pt x="2" y="142"/>
                  </a:cubicBezTo>
                  <a:cubicBezTo>
                    <a:pt x="2" y="142"/>
                    <a:pt x="1" y="142"/>
                    <a:pt x="0" y="142"/>
                  </a:cubicBezTo>
                  <a:cubicBezTo>
                    <a:pt x="0" y="142"/>
                    <a:pt x="0" y="142"/>
                    <a:pt x="0" y="143"/>
                  </a:cubicBezTo>
                  <a:cubicBezTo>
                    <a:pt x="0" y="146"/>
                    <a:pt x="1" y="149"/>
                    <a:pt x="3" y="151"/>
                  </a:cubicBezTo>
                  <a:cubicBezTo>
                    <a:pt x="6" y="154"/>
                    <a:pt x="4" y="157"/>
                    <a:pt x="7" y="160"/>
                  </a:cubicBezTo>
                  <a:cubicBezTo>
                    <a:pt x="9" y="163"/>
                    <a:pt x="8" y="166"/>
                    <a:pt x="11" y="168"/>
                  </a:cubicBezTo>
                  <a:cubicBezTo>
                    <a:pt x="13" y="170"/>
                    <a:pt x="14" y="172"/>
                    <a:pt x="13" y="174"/>
                  </a:cubicBezTo>
                  <a:cubicBezTo>
                    <a:pt x="11" y="177"/>
                    <a:pt x="15" y="177"/>
                    <a:pt x="15" y="178"/>
                  </a:cubicBezTo>
                  <a:cubicBezTo>
                    <a:pt x="15" y="180"/>
                    <a:pt x="14" y="184"/>
                    <a:pt x="15" y="186"/>
                  </a:cubicBezTo>
                  <a:cubicBezTo>
                    <a:pt x="16" y="187"/>
                    <a:pt x="18" y="186"/>
                    <a:pt x="22" y="186"/>
                  </a:cubicBezTo>
                  <a:cubicBezTo>
                    <a:pt x="26" y="185"/>
                    <a:pt x="25" y="183"/>
                    <a:pt x="25" y="180"/>
                  </a:cubicBezTo>
                  <a:cubicBezTo>
                    <a:pt x="25" y="178"/>
                    <a:pt x="27" y="179"/>
                    <a:pt x="28" y="178"/>
                  </a:cubicBezTo>
                  <a:cubicBezTo>
                    <a:pt x="28" y="176"/>
                    <a:pt x="32" y="176"/>
                    <a:pt x="35" y="177"/>
                  </a:cubicBezTo>
                  <a:cubicBezTo>
                    <a:pt x="38" y="178"/>
                    <a:pt x="39" y="176"/>
                    <a:pt x="40" y="173"/>
                  </a:cubicBezTo>
                  <a:cubicBezTo>
                    <a:pt x="40" y="170"/>
                    <a:pt x="42" y="174"/>
                    <a:pt x="43" y="174"/>
                  </a:cubicBezTo>
                  <a:cubicBezTo>
                    <a:pt x="44" y="175"/>
                    <a:pt x="46" y="170"/>
                    <a:pt x="48" y="166"/>
                  </a:cubicBezTo>
                  <a:cubicBezTo>
                    <a:pt x="49" y="163"/>
                    <a:pt x="48" y="163"/>
                    <a:pt x="45" y="167"/>
                  </a:cubicBezTo>
                  <a:cubicBezTo>
                    <a:pt x="42" y="170"/>
                    <a:pt x="43" y="163"/>
                    <a:pt x="44" y="161"/>
                  </a:cubicBezTo>
                  <a:cubicBezTo>
                    <a:pt x="46" y="158"/>
                    <a:pt x="45" y="150"/>
                    <a:pt x="46" y="149"/>
                  </a:cubicBezTo>
                  <a:cubicBezTo>
                    <a:pt x="46" y="147"/>
                    <a:pt x="47" y="144"/>
                    <a:pt x="51" y="143"/>
                  </a:cubicBezTo>
                  <a:cubicBezTo>
                    <a:pt x="54" y="143"/>
                    <a:pt x="59" y="138"/>
                    <a:pt x="58" y="136"/>
                  </a:cubicBezTo>
                  <a:cubicBezTo>
                    <a:pt x="58" y="134"/>
                    <a:pt x="64" y="131"/>
                    <a:pt x="64" y="129"/>
                  </a:cubicBezTo>
                  <a:cubicBezTo>
                    <a:pt x="64" y="127"/>
                    <a:pt x="57" y="121"/>
                    <a:pt x="55" y="120"/>
                  </a:cubicBezTo>
                  <a:cubicBezTo>
                    <a:pt x="53" y="119"/>
                    <a:pt x="49" y="120"/>
                    <a:pt x="49" y="118"/>
                  </a:cubicBezTo>
                  <a:cubicBezTo>
                    <a:pt x="50" y="117"/>
                    <a:pt x="49" y="112"/>
                    <a:pt x="48" y="109"/>
                  </a:cubicBezTo>
                  <a:cubicBezTo>
                    <a:pt x="48" y="106"/>
                    <a:pt x="51" y="103"/>
                    <a:pt x="51" y="100"/>
                  </a:cubicBezTo>
                  <a:cubicBezTo>
                    <a:pt x="51" y="98"/>
                    <a:pt x="51" y="95"/>
                    <a:pt x="54" y="94"/>
                  </a:cubicBezTo>
                  <a:cubicBezTo>
                    <a:pt x="56" y="93"/>
                    <a:pt x="55" y="91"/>
                    <a:pt x="58" y="90"/>
                  </a:cubicBezTo>
                  <a:cubicBezTo>
                    <a:pt x="61" y="89"/>
                    <a:pt x="60" y="85"/>
                    <a:pt x="64" y="83"/>
                  </a:cubicBezTo>
                  <a:cubicBezTo>
                    <a:pt x="67" y="82"/>
                    <a:pt x="67" y="81"/>
                    <a:pt x="72" y="79"/>
                  </a:cubicBezTo>
                  <a:cubicBezTo>
                    <a:pt x="76" y="76"/>
                    <a:pt x="84" y="71"/>
                    <a:pt x="85" y="69"/>
                  </a:cubicBezTo>
                  <a:cubicBezTo>
                    <a:pt x="86" y="66"/>
                    <a:pt x="81" y="63"/>
                    <a:pt x="84" y="60"/>
                  </a:cubicBezTo>
                  <a:cubicBezTo>
                    <a:pt x="88" y="58"/>
                    <a:pt x="85" y="54"/>
                    <a:pt x="88" y="53"/>
                  </a:cubicBezTo>
                  <a:cubicBezTo>
                    <a:pt x="90" y="52"/>
                    <a:pt x="91" y="51"/>
                    <a:pt x="93" y="49"/>
                  </a:cubicBezTo>
                  <a:cubicBezTo>
                    <a:pt x="95" y="47"/>
                    <a:pt x="98" y="49"/>
                    <a:pt x="102" y="48"/>
                  </a:cubicBezTo>
                  <a:cubicBezTo>
                    <a:pt x="104" y="48"/>
                    <a:pt x="105" y="48"/>
                    <a:pt x="107" y="48"/>
                  </a:cubicBezTo>
                  <a:cubicBezTo>
                    <a:pt x="107" y="46"/>
                    <a:pt x="106" y="45"/>
                    <a:pt x="106" y="44"/>
                  </a:cubicBezTo>
                  <a:moveTo>
                    <a:pt x="63" y="156"/>
                  </a:moveTo>
                  <a:cubicBezTo>
                    <a:pt x="58" y="156"/>
                    <a:pt x="56" y="165"/>
                    <a:pt x="57" y="167"/>
                  </a:cubicBezTo>
                  <a:cubicBezTo>
                    <a:pt x="58" y="168"/>
                    <a:pt x="67" y="156"/>
                    <a:pt x="63" y="156"/>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8" name="Freeform 278"/>
            <p:cNvSpPr>
              <a:spLocks noEditPoints="1"/>
            </p:cNvSpPr>
            <p:nvPr/>
          </p:nvSpPr>
          <p:spPr bwMode="auto">
            <a:xfrm>
              <a:off x="6076781" y="3865276"/>
              <a:ext cx="115349" cy="53252"/>
            </a:xfrm>
            <a:custGeom>
              <a:avLst/>
              <a:gdLst>
                <a:gd name="T0" fmla="*/ 50 w 54"/>
                <a:gd name="T1" fmla="*/ 7 h 27"/>
                <a:gd name="T2" fmla="*/ 52 w 54"/>
                <a:gd name="T3" fmla="*/ 2 h 27"/>
                <a:gd name="T4" fmla="*/ 50 w 54"/>
                <a:gd name="T5" fmla="*/ 3 h 27"/>
                <a:gd name="T6" fmla="*/ 34 w 54"/>
                <a:gd name="T7" fmla="*/ 1 h 27"/>
                <a:gd name="T8" fmla="*/ 18 w 54"/>
                <a:gd name="T9" fmla="*/ 4 h 27"/>
                <a:gd name="T10" fmla="*/ 12 w 54"/>
                <a:gd name="T11" fmla="*/ 9 h 27"/>
                <a:gd name="T12" fmla="*/ 14 w 54"/>
                <a:gd name="T13" fmla="*/ 15 h 27"/>
                <a:gd name="T14" fmla="*/ 19 w 54"/>
                <a:gd name="T15" fmla="*/ 18 h 27"/>
                <a:gd name="T16" fmla="*/ 21 w 54"/>
                <a:gd name="T17" fmla="*/ 21 h 27"/>
                <a:gd name="T18" fmla="*/ 21 w 54"/>
                <a:gd name="T19" fmla="*/ 21 h 27"/>
                <a:gd name="T20" fmla="*/ 30 w 54"/>
                <a:gd name="T21" fmla="*/ 21 h 27"/>
                <a:gd name="T22" fmla="*/ 39 w 54"/>
                <a:gd name="T23" fmla="*/ 26 h 27"/>
                <a:gd name="T24" fmla="*/ 47 w 54"/>
                <a:gd name="T25" fmla="*/ 27 h 27"/>
                <a:gd name="T26" fmla="*/ 47 w 54"/>
                <a:gd name="T27" fmla="*/ 24 h 27"/>
                <a:gd name="T28" fmla="*/ 50 w 54"/>
                <a:gd name="T29" fmla="*/ 21 h 27"/>
                <a:gd name="T30" fmla="*/ 48 w 54"/>
                <a:gd name="T31" fmla="*/ 17 h 27"/>
                <a:gd name="T32" fmla="*/ 47 w 54"/>
                <a:gd name="T33" fmla="*/ 12 h 27"/>
                <a:gd name="T34" fmla="*/ 50 w 54"/>
                <a:gd name="T35" fmla="*/ 7 h 27"/>
                <a:gd name="T36" fmla="*/ 5 w 54"/>
                <a:gd name="T37" fmla="*/ 14 h 27"/>
                <a:gd name="T38" fmla="*/ 2 w 54"/>
                <a:gd name="T39" fmla="*/ 21 h 27"/>
                <a:gd name="T40" fmla="*/ 10 w 54"/>
                <a:gd name="T41" fmla="*/ 15 h 27"/>
                <a:gd name="T42" fmla="*/ 5 w 54"/>
                <a:gd name="T43" fmla="*/ 14 h 27"/>
                <a:gd name="T44" fmla="*/ 9 w 54"/>
                <a:gd name="T45" fmla="*/ 10 h 27"/>
                <a:gd name="T46" fmla="*/ 3 w 54"/>
                <a:gd name="T47" fmla="*/ 11 h 27"/>
                <a:gd name="T48" fmla="*/ 9 w 54"/>
                <a:gd name="T4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7">
                  <a:moveTo>
                    <a:pt x="50" y="7"/>
                  </a:moveTo>
                  <a:cubicBezTo>
                    <a:pt x="51" y="5"/>
                    <a:pt x="54" y="5"/>
                    <a:pt x="52" y="2"/>
                  </a:cubicBezTo>
                  <a:cubicBezTo>
                    <a:pt x="51" y="2"/>
                    <a:pt x="51" y="2"/>
                    <a:pt x="50" y="3"/>
                  </a:cubicBezTo>
                  <a:cubicBezTo>
                    <a:pt x="46" y="4"/>
                    <a:pt x="38" y="0"/>
                    <a:pt x="34" y="1"/>
                  </a:cubicBezTo>
                  <a:cubicBezTo>
                    <a:pt x="29" y="2"/>
                    <a:pt x="20" y="2"/>
                    <a:pt x="18" y="4"/>
                  </a:cubicBezTo>
                  <a:cubicBezTo>
                    <a:pt x="15" y="7"/>
                    <a:pt x="10" y="7"/>
                    <a:pt x="12" y="9"/>
                  </a:cubicBezTo>
                  <a:cubicBezTo>
                    <a:pt x="15" y="11"/>
                    <a:pt x="12" y="12"/>
                    <a:pt x="14" y="15"/>
                  </a:cubicBezTo>
                  <a:cubicBezTo>
                    <a:pt x="16" y="17"/>
                    <a:pt x="17" y="18"/>
                    <a:pt x="19" y="18"/>
                  </a:cubicBezTo>
                  <a:cubicBezTo>
                    <a:pt x="22" y="17"/>
                    <a:pt x="23" y="18"/>
                    <a:pt x="21" y="21"/>
                  </a:cubicBezTo>
                  <a:cubicBezTo>
                    <a:pt x="21" y="21"/>
                    <a:pt x="21" y="21"/>
                    <a:pt x="21" y="21"/>
                  </a:cubicBezTo>
                  <a:cubicBezTo>
                    <a:pt x="25" y="21"/>
                    <a:pt x="29" y="21"/>
                    <a:pt x="30" y="21"/>
                  </a:cubicBezTo>
                  <a:cubicBezTo>
                    <a:pt x="31" y="22"/>
                    <a:pt x="37" y="27"/>
                    <a:pt x="39" y="26"/>
                  </a:cubicBezTo>
                  <a:cubicBezTo>
                    <a:pt x="40" y="26"/>
                    <a:pt x="44" y="26"/>
                    <a:pt x="47" y="27"/>
                  </a:cubicBezTo>
                  <a:cubicBezTo>
                    <a:pt x="47" y="26"/>
                    <a:pt x="47" y="25"/>
                    <a:pt x="47" y="24"/>
                  </a:cubicBezTo>
                  <a:cubicBezTo>
                    <a:pt x="48" y="23"/>
                    <a:pt x="51" y="23"/>
                    <a:pt x="50" y="21"/>
                  </a:cubicBezTo>
                  <a:cubicBezTo>
                    <a:pt x="48" y="19"/>
                    <a:pt x="48" y="19"/>
                    <a:pt x="48" y="17"/>
                  </a:cubicBezTo>
                  <a:cubicBezTo>
                    <a:pt x="47" y="15"/>
                    <a:pt x="47" y="13"/>
                    <a:pt x="47" y="12"/>
                  </a:cubicBezTo>
                  <a:cubicBezTo>
                    <a:pt x="47" y="10"/>
                    <a:pt x="49" y="10"/>
                    <a:pt x="50" y="7"/>
                  </a:cubicBezTo>
                  <a:moveTo>
                    <a:pt x="5" y="14"/>
                  </a:moveTo>
                  <a:cubicBezTo>
                    <a:pt x="0" y="15"/>
                    <a:pt x="0" y="21"/>
                    <a:pt x="2" y="21"/>
                  </a:cubicBezTo>
                  <a:cubicBezTo>
                    <a:pt x="4" y="21"/>
                    <a:pt x="9" y="17"/>
                    <a:pt x="10" y="15"/>
                  </a:cubicBezTo>
                  <a:cubicBezTo>
                    <a:pt x="12" y="14"/>
                    <a:pt x="10" y="12"/>
                    <a:pt x="5" y="14"/>
                  </a:cubicBezTo>
                  <a:moveTo>
                    <a:pt x="9" y="10"/>
                  </a:moveTo>
                  <a:cubicBezTo>
                    <a:pt x="10" y="8"/>
                    <a:pt x="1" y="9"/>
                    <a:pt x="3" y="11"/>
                  </a:cubicBezTo>
                  <a:cubicBezTo>
                    <a:pt x="5" y="12"/>
                    <a:pt x="8" y="12"/>
                    <a:pt x="9" y="10"/>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9" name="Freeform 279"/>
            <p:cNvSpPr>
              <a:spLocks noEditPoints="1"/>
            </p:cNvSpPr>
            <p:nvPr/>
          </p:nvSpPr>
          <p:spPr bwMode="auto">
            <a:xfrm>
              <a:off x="6076781" y="3865276"/>
              <a:ext cx="115349" cy="53252"/>
            </a:xfrm>
            <a:custGeom>
              <a:avLst/>
              <a:gdLst>
                <a:gd name="T0" fmla="*/ 50 w 54"/>
                <a:gd name="T1" fmla="*/ 7 h 27"/>
                <a:gd name="T2" fmla="*/ 52 w 54"/>
                <a:gd name="T3" fmla="*/ 2 h 27"/>
                <a:gd name="T4" fmla="*/ 50 w 54"/>
                <a:gd name="T5" fmla="*/ 3 h 27"/>
                <a:gd name="T6" fmla="*/ 34 w 54"/>
                <a:gd name="T7" fmla="*/ 1 h 27"/>
                <a:gd name="T8" fmla="*/ 18 w 54"/>
                <a:gd name="T9" fmla="*/ 4 h 27"/>
                <a:gd name="T10" fmla="*/ 12 w 54"/>
                <a:gd name="T11" fmla="*/ 9 h 27"/>
                <a:gd name="T12" fmla="*/ 14 w 54"/>
                <a:gd name="T13" fmla="*/ 15 h 27"/>
                <a:gd name="T14" fmla="*/ 19 w 54"/>
                <a:gd name="T15" fmla="*/ 18 h 27"/>
                <a:gd name="T16" fmla="*/ 21 w 54"/>
                <a:gd name="T17" fmla="*/ 21 h 27"/>
                <a:gd name="T18" fmla="*/ 21 w 54"/>
                <a:gd name="T19" fmla="*/ 21 h 27"/>
                <a:gd name="T20" fmla="*/ 30 w 54"/>
                <a:gd name="T21" fmla="*/ 21 h 27"/>
                <a:gd name="T22" fmla="*/ 39 w 54"/>
                <a:gd name="T23" fmla="*/ 26 h 27"/>
                <a:gd name="T24" fmla="*/ 47 w 54"/>
                <a:gd name="T25" fmla="*/ 27 h 27"/>
                <a:gd name="T26" fmla="*/ 47 w 54"/>
                <a:gd name="T27" fmla="*/ 24 h 27"/>
                <a:gd name="T28" fmla="*/ 50 w 54"/>
                <a:gd name="T29" fmla="*/ 21 h 27"/>
                <a:gd name="T30" fmla="*/ 48 w 54"/>
                <a:gd name="T31" fmla="*/ 17 h 27"/>
                <a:gd name="T32" fmla="*/ 47 w 54"/>
                <a:gd name="T33" fmla="*/ 12 h 27"/>
                <a:gd name="T34" fmla="*/ 50 w 54"/>
                <a:gd name="T35" fmla="*/ 7 h 27"/>
                <a:gd name="T36" fmla="*/ 5 w 54"/>
                <a:gd name="T37" fmla="*/ 14 h 27"/>
                <a:gd name="T38" fmla="*/ 2 w 54"/>
                <a:gd name="T39" fmla="*/ 21 h 27"/>
                <a:gd name="T40" fmla="*/ 10 w 54"/>
                <a:gd name="T41" fmla="*/ 15 h 27"/>
                <a:gd name="T42" fmla="*/ 5 w 54"/>
                <a:gd name="T43" fmla="*/ 14 h 27"/>
                <a:gd name="T44" fmla="*/ 9 w 54"/>
                <a:gd name="T45" fmla="*/ 10 h 27"/>
                <a:gd name="T46" fmla="*/ 3 w 54"/>
                <a:gd name="T47" fmla="*/ 11 h 27"/>
                <a:gd name="T48" fmla="*/ 9 w 54"/>
                <a:gd name="T4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 h="27">
                  <a:moveTo>
                    <a:pt x="50" y="7"/>
                  </a:moveTo>
                  <a:cubicBezTo>
                    <a:pt x="51" y="5"/>
                    <a:pt x="54" y="5"/>
                    <a:pt x="52" y="2"/>
                  </a:cubicBezTo>
                  <a:cubicBezTo>
                    <a:pt x="51" y="2"/>
                    <a:pt x="51" y="2"/>
                    <a:pt x="50" y="3"/>
                  </a:cubicBezTo>
                  <a:cubicBezTo>
                    <a:pt x="46" y="4"/>
                    <a:pt x="38" y="0"/>
                    <a:pt x="34" y="1"/>
                  </a:cubicBezTo>
                  <a:cubicBezTo>
                    <a:pt x="29" y="2"/>
                    <a:pt x="20" y="2"/>
                    <a:pt x="18" y="4"/>
                  </a:cubicBezTo>
                  <a:cubicBezTo>
                    <a:pt x="15" y="7"/>
                    <a:pt x="10" y="7"/>
                    <a:pt x="12" y="9"/>
                  </a:cubicBezTo>
                  <a:cubicBezTo>
                    <a:pt x="15" y="11"/>
                    <a:pt x="12" y="12"/>
                    <a:pt x="14" y="15"/>
                  </a:cubicBezTo>
                  <a:cubicBezTo>
                    <a:pt x="16" y="17"/>
                    <a:pt x="17" y="18"/>
                    <a:pt x="19" y="18"/>
                  </a:cubicBezTo>
                  <a:cubicBezTo>
                    <a:pt x="22" y="17"/>
                    <a:pt x="23" y="18"/>
                    <a:pt x="21" y="21"/>
                  </a:cubicBezTo>
                  <a:cubicBezTo>
                    <a:pt x="21" y="21"/>
                    <a:pt x="21" y="21"/>
                    <a:pt x="21" y="21"/>
                  </a:cubicBezTo>
                  <a:cubicBezTo>
                    <a:pt x="25" y="21"/>
                    <a:pt x="29" y="21"/>
                    <a:pt x="30" y="21"/>
                  </a:cubicBezTo>
                  <a:cubicBezTo>
                    <a:pt x="31" y="22"/>
                    <a:pt x="37" y="27"/>
                    <a:pt x="39" y="26"/>
                  </a:cubicBezTo>
                  <a:cubicBezTo>
                    <a:pt x="40" y="26"/>
                    <a:pt x="44" y="26"/>
                    <a:pt x="47" y="27"/>
                  </a:cubicBezTo>
                  <a:cubicBezTo>
                    <a:pt x="47" y="26"/>
                    <a:pt x="47" y="25"/>
                    <a:pt x="47" y="24"/>
                  </a:cubicBezTo>
                  <a:cubicBezTo>
                    <a:pt x="48" y="23"/>
                    <a:pt x="51" y="23"/>
                    <a:pt x="50" y="21"/>
                  </a:cubicBezTo>
                  <a:cubicBezTo>
                    <a:pt x="48" y="19"/>
                    <a:pt x="48" y="19"/>
                    <a:pt x="48" y="17"/>
                  </a:cubicBezTo>
                  <a:cubicBezTo>
                    <a:pt x="47" y="15"/>
                    <a:pt x="47" y="13"/>
                    <a:pt x="47" y="12"/>
                  </a:cubicBezTo>
                  <a:cubicBezTo>
                    <a:pt x="47" y="10"/>
                    <a:pt x="49" y="10"/>
                    <a:pt x="50" y="7"/>
                  </a:cubicBezTo>
                  <a:close/>
                  <a:moveTo>
                    <a:pt x="5" y="14"/>
                  </a:moveTo>
                  <a:cubicBezTo>
                    <a:pt x="0" y="15"/>
                    <a:pt x="0" y="21"/>
                    <a:pt x="2" y="21"/>
                  </a:cubicBezTo>
                  <a:cubicBezTo>
                    <a:pt x="4" y="21"/>
                    <a:pt x="9" y="17"/>
                    <a:pt x="10" y="15"/>
                  </a:cubicBezTo>
                  <a:cubicBezTo>
                    <a:pt x="12" y="14"/>
                    <a:pt x="10" y="12"/>
                    <a:pt x="5" y="14"/>
                  </a:cubicBezTo>
                  <a:close/>
                  <a:moveTo>
                    <a:pt x="9" y="10"/>
                  </a:moveTo>
                  <a:cubicBezTo>
                    <a:pt x="10" y="8"/>
                    <a:pt x="1" y="9"/>
                    <a:pt x="3" y="11"/>
                  </a:cubicBezTo>
                  <a:cubicBezTo>
                    <a:pt x="5" y="12"/>
                    <a:pt x="8" y="12"/>
                    <a:pt x="9" y="10"/>
                  </a:cubicBez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0" name="Freeform 280"/>
            <p:cNvSpPr>
              <a:spLocks/>
            </p:cNvSpPr>
            <p:nvPr/>
          </p:nvSpPr>
          <p:spPr bwMode="auto">
            <a:xfrm>
              <a:off x="6290177" y="4955622"/>
              <a:ext cx="148511" cy="166414"/>
            </a:xfrm>
            <a:custGeom>
              <a:avLst/>
              <a:gdLst>
                <a:gd name="T0" fmla="*/ 61 w 69"/>
                <a:gd name="T1" fmla="*/ 20 h 84"/>
                <a:gd name="T2" fmla="*/ 65 w 69"/>
                <a:gd name="T3" fmla="*/ 14 h 84"/>
                <a:gd name="T4" fmla="*/ 69 w 69"/>
                <a:gd name="T5" fmla="*/ 7 h 84"/>
                <a:gd name="T6" fmla="*/ 65 w 69"/>
                <a:gd name="T7" fmla="*/ 9 h 84"/>
                <a:gd name="T8" fmla="*/ 61 w 69"/>
                <a:gd name="T9" fmla="*/ 7 h 84"/>
                <a:gd name="T10" fmla="*/ 53 w 69"/>
                <a:gd name="T11" fmla="*/ 9 h 84"/>
                <a:gd name="T12" fmla="*/ 48 w 69"/>
                <a:gd name="T13" fmla="*/ 13 h 84"/>
                <a:gd name="T14" fmla="*/ 38 w 69"/>
                <a:gd name="T15" fmla="*/ 11 h 84"/>
                <a:gd name="T16" fmla="*/ 28 w 69"/>
                <a:gd name="T17" fmla="*/ 6 h 84"/>
                <a:gd name="T18" fmla="*/ 19 w 69"/>
                <a:gd name="T19" fmla="*/ 4 h 84"/>
                <a:gd name="T20" fmla="*/ 14 w 69"/>
                <a:gd name="T21" fmla="*/ 1 h 84"/>
                <a:gd name="T22" fmla="*/ 9 w 69"/>
                <a:gd name="T23" fmla="*/ 1 h 84"/>
                <a:gd name="T24" fmla="*/ 2 w 69"/>
                <a:gd name="T25" fmla="*/ 5 h 84"/>
                <a:gd name="T26" fmla="*/ 1 w 69"/>
                <a:gd name="T27" fmla="*/ 7 h 84"/>
                <a:gd name="T28" fmla="*/ 5 w 69"/>
                <a:gd name="T29" fmla="*/ 10 h 84"/>
                <a:gd name="T30" fmla="*/ 6 w 69"/>
                <a:gd name="T31" fmla="*/ 17 h 84"/>
                <a:gd name="T32" fmla="*/ 9 w 69"/>
                <a:gd name="T33" fmla="*/ 20 h 84"/>
                <a:gd name="T34" fmla="*/ 9 w 69"/>
                <a:gd name="T35" fmla="*/ 27 h 84"/>
                <a:gd name="T36" fmla="*/ 3 w 69"/>
                <a:gd name="T37" fmla="*/ 37 h 84"/>
                <a:gd name="T38" fmla="*/ 1 w 69"/>
                <a:gd name="T39" fmla="*/ 42 h 84"/>
                <a:gd name="T40" fmla="*/ 6 w 69"/>
                <a:gd name="T41" fmla="*/ 45 h 84"/>
                <a:gd name="T42" fmla="*/ 0 w 69"/>
                <a:gd name="T43" fmla="*/ 51 h 84"/>
                <a:gd name="T44" fmla="*/ 0 w 69"/>
                <a:gd name="T45" fmla="*/ 52 h 84"/>
                <a:gd name="T46" fmla="*/ 33 w 69"/>
                <a:gd name="T47" fmla="*/ 69 h 84"/>
                <a:gd name="T48" fmla="*/ 32 w 69"/>
                <a:gd name="T49" fmla="*/ 74 h 84"/>
                <a:gd name="T50" fmla="*/ 47 w 69"/>
                <a:gd name="T51" fmla="*/ 84 h 84"/>
                <a:gd name="T52" fmla="*/ 55 w 69"/>
                <a:gd name="T53" fmla="*/ 66 h 84"/>
                <a:gd name="T54" fmla="*/ 60 w 69"/>
                <a:gd name="T55" fmla="*/ 61 h 84"/>
                <a:gd name="T56" fmla="*/ 65 w 69"/>
                <a:gd name="T57" fmla="*/ 58 h 84"/>
                <a:gd name="T58" fmla="*/ 66 w 69"/>
                <a:gd name="T59" fmla="*/ 57 h 84"/>
                <a:gd name="T60" fmla="*/ 62 w 69"/>
                <a:gd name="T61" fmla="*/ 50 h 84"/>
                <a:gd name="T62" fmla="*/ 61 w 69"/>
                <a:gd name="T63"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84">
                  <a:moveTo>
                    <a:pt x="61" y="20"/>
                  </a:moveTo>
                  <a:cubicBezTo>
                    <a:pt x="65" y="14"/>
                    <a:pt x="65" y="14"/>
                    <a:pt x="65" y="14"/>
                  </a:cubicBezTo>
                  <a:cubicBezTo>
                    <a:pt x="69" y="7"/>
                    <a:pt x="69" y="7"/>
                    <a:pt x="69" y="7"/>
                  </a:cubicBezTo>
                  <a:cubicBezTo>
                    <a:pt x="67" y="8"/>
                    <a:pt x="66" y="8"/>
                    <a:pt x="65" y="9"/>
                  </a:cubicBezTo>
                  <a:cubicBezTo>
                    <a:pt x="63" y="9"/>
                    <a:pt x="61" y="8"/>
                    <a:pt x="61" y="7"/>
                  </a:cubicBezTo>
                  <a:cubicBezTo>
                    <a:pt x="60" y="6"/>
                    <a:pt x="56" y="7"/>
                    <a:pt x="53" y="9"/>
                  </a:cubicBezTo>
                  <a:cubicBezTo>
                    <a:pt x="50" y="10"/>
                    <a:pt x="49" y="14"/>
                    <a:pt x="48" y="13"/>
                  </a:cubicBezTo>
                  <a:cubicBezTo>
                    <a:pt x="46" y="12"/>
                    <a:pt x="40" y="11"/>
                    <a:pt x="38" y="11"/>
                  </a:cubicBezTo>
                  <a:cubicBezTo>
                    <a:pt x="36" y="11"/>
                    <a:pt x="30" y="7"/>
                    <a:pt x="28" y="6"/>
                  </a:cubicBezTo>
                  <a:cubicBezTo>
                    <a:pt x="26" y="4"/>
                    <a:pt x="20" y="5"/>
                    <a:pt x="19" y="4"/>
                  </a:cubicBezTo>
                  <a:cubicBezTo>
                    <a:pt x="18" y="3"/>
                    <a:pt x="15" y="3"/>
                    <a:pt x="14" y="1"/>
                  </a:cubicBezTo>
                  <a:cubicBezTo>
                    <a:pt x="13" y="0"/>
                    <a:pt x="11" y="1"/>
                    <a:pt x="9" y="1"/>
                  </a:cubicBezTo>
                  <a:cubicBezTo>
                    <a:pt x="7" y="1"/>
                    <a:pt x="3" y="4"/>
                    <a:pt x="2" y="5"/>
                  </a:cubicBezTo>
                  <a:cubicBezTo>
                    <a:pt x="2" y="6"/>
                    <a:pt x="2" y="6"/>
                    <a:pt x="1" y="7"/>
                  </a:cubicBezTo>
                  <a:cubicBezTo>
                    <a:pt x="5" y="10"/>
                    <a:pt x="5" y="10"/>
                    <a:pt x="5" y="10"/>
                  </a:cubicBezTo>
                  <a:cubicBezTo>
                    <a:pt x="6" y="17"/>
                    <a:pt x="6" y="17"/>
                    <a:pt x="6" y="17"/>
                  </a:cubicBezTo>
                  <a:cubicBezTo>
                    <a:pt x="9" y="20"/>
                    <a:pt x="9" y="20"/>
                    <a:pt x="9" y="20"/>
                  </a:cubicBezTo>
                  <a:cubicBezTo>
                    <a:pt x="9" y="20"/>
                    <a:pt x="9" y="23"/>
                    <a:pt x="9" y="27"/>
                  </a:cubicBezTo>
                  <a:cubicBezTo>
                    <a:pt x="8" y="30"/>
                    <a:pt x="5" y="35"/>
                    <a:pt x="3" y="37"/>
                  </a:cubicBezTo>
                  <a:cubicBezTo>
                    <a:pt x="3" y="37"/>
                    <a:pt x="2" y="40"/>
                    <a:pt x="1" y="42"/>
                  </a:cubicBezTo>
                  <a:cubicBezTo>
                    <a:pt x="4" y="43"/>
                    <a:pt x="7" y="44"/>
                    <a:pt x="6" y="45"/>
                  </a:cubicBezTo>
                  <a:cubicBezTo>
                    <a:pt x="6" y="47"/>
                    <a:pt x="0" y="46"/>
                    <a:pt x="0" y="51"/>
                  </a:cubicBezTo>
                  <a:cubicBezTo>
                    <a:pt x="0" y="51"/>
                    <a:pt x="0" y="51"/>
                    <a:pt x="0" y="52"/>
                  </a:cubicBezTo>
                  <a:cubicBezTo>
                    <a:pt x="33" y="69"/>
                    <a:pt x="33" y="69"/>
                    <a:pt x="33" y="69"/>
                  </a:cubicBezTo>
                  <a:cubicBezTo>
                    <a:pt x="32" y="74"/>
                    <a:pt x="32" y="74"/>
                    <a:pt x="32" y="74"/>
                  </a:cubicBezTo>
                  <a:cubicBezTo>
                    <a:pt x="32" y="74"/>
                    <a:pt x="39" y="79"/>
                    <a:pt x="47" y="84"/>
                  </a:cubicBezTo>
                  <a:cubicBezTo>
                    <a:pt x="50" y="76"/>
                    <a:pt x="54" y="67"/>
                    <a:pt x="55" y="66"/>
                  </a:cubicBezTo>
                  <a:cubicBezTo>
                    <a:pt x="57" y="63"/>
                    <a:pt x="59" y="63"/>
                    <a:pt x="60" y="61"/>
                  </a:cubicBezTo>
                  <a:cubicBezTo>
                    <a:pt x="62" y="59"/>
                    <a:pt x="63" y="62"/>
                    <a:pt x="65" y="58"/>
                  </a:cubicBezTo>
                  <a:cubicBezTo>
                    <a:pt x="65" y="58"/>
                    <a:pt x="66" y="58"/>
                    <a:pt x="66" y="57"/>
                  </a:cubicBezTo>
                  <a:cubicBezTo>
                    <a:pt x="62" y="50"/>
                    <a:pt x="62" y="50"/>
                    <a:pt x="62" y="50"/>
                  </a:cubicBezTo>
                  <a:lnTo>
                    <a:pt x="61" y="20"/>
                  </a:lnTo>
                  <a:close/>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1" name="Freeform 282"/>
            <p:cNvSpPr>
              <a:spLocks/>
            </p:cNvSpPr>
            <p:nvPr/>
          </p:nvSpPr>
          <p:spPr bwMode="auto">
            <a:xfrm>
              <a:off x="6207991" y="4968935"/>
              <a:ext cx="100931" cy="95855"/>
            </a:xfrm>
            <a:custGeom>
              <a:avLst/>
              <a:gdLst>
                <a:gd name="T0" fmla="*/ 44 w 47"/>
                <a:gd name="T1" fmla="*/ 10 h 48"/>
                <a:gd name="T2" fmla="*/ 43 w 47"/>
                <a:gd name="T3" fmla="*/ 3 h 48"/>
                <a:gd name="T4" fmla="*/ 39 w 47"/>
                <a:gd name="T5" fmla="*/ 0 h 48"/>
                <a:gd name="T6" fmla="*/ 36 w 47"/>
                <a:gd name="T7" fmla="*/ 3 h 48"/>
                <a:gd name="T8" fmla="*/ 31 w 47"/>
                <a:gd name="T9" fmla="*/ 3 h 48"/>
                <a:gd name="T10" fmla="*/ 25 w 47"/>
                <a:gd name="T11" fmla="*/ 5 h 48"/>
                <a:gd name="T12" fmla="*/ 19 w 47"/>
                <a:gd name="T13" fmla="*/ 3 h 48"/>
                <a:gd name="T14" fmla="*/ 13 w 47"/>
                <a:gd name="T15" fmla="*/ 5 h 48"/>
                <a:gd name="T16" fmla="*/ 12 w 47"/>
                <a:gd name="T17" fmla="*/ 13 h 48"/>
                <a:gd name="T18" fmla="*/ 15 w 47"/>
                <a:gd name="T19" fmla="*/ 17 h 48"/>
                <a:gd name="T20" fmla="*/ 12 w 47"/>
                <a:gd name="T21" fmla="*/ 21 h 48"/>
                <a:gd name="T22" fmla="*/ 9 w 47"/>
                <a:gd name="T23" fmla="*/ 24 h 48"/>
                <a:gd name="T24" fmla="*/ 5 w 47"/>
                <a:gd name="T25" fmla="*/ 28 h 48"/>
                <a:gd name="T26" fmla="*/ 3 w 47"/>
                <a:gd name="T27" fmla="*/ 34 h 48"/>
                <a:gd name="T28" fmla="*/ 2 w 47"/>
                <a:gd name="T29" fmla="*/ 42 h 48"/>
                <a:gd name="T30" fmla="*/ 0 w 47"/>
                <a:gd name="T31" fmla="*/ 48 h 48"/>
                <a:gd name="T32" fmla="*/ 5 w 47"/>
                <a:gd name="T33" fmla="*/ 47 h 48"/>
                <a:gd name="T34" fmla="*/ 13 w 47"/>
                <a:gd name="T35" fmla="*/ 45 h 48"/>
                <a:gd name="T36" fmla="*/ 21 w 47"/>
                <a:gd name="T37" fmla="*/ 44 h 48"/>
                <a:gd name="T38" fmla="*/ 27 w 47"/>
                <a:gd name="T39" fmla="*/ 35 h 48"/>
                <a:gd name="T40" fmla="*/ 39 w 47"/>
                <a:gd name="T41" fmla="*/ 35 h 48"/>
                <a:gd name="T42" fmla="*/ 41 w 47"/>
                <a:gd name="T43" fmla="*/ 30 h 48"/>
                <a:gd name="T44" fmla="*/ 47 w 47"/>
                <a:gd name="T45" fmla="*/ 20 h 48"/>
                <a:gd name="T46" fmla="*/ 47 w 47"/>
                <a:gd name="T47" fmla="*/ 13 h 48"/>
                <a:gd name="T48" fmla="*/ 44 w 47"/>
                <a:gd name="T49" fmla="*/ 1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48">
                  <a:moveTo>
                    <a:pt x="44" y="10"/>
                  </a:moveTo>
                  <a:cubicBezTo>
                    <a:pt x="43" y="3"/>
                    <a:pt x="43" y="3"/>
                    <a:pt x="43" y="3"/>
                  </a:cubicBezTo>
                  <a:cubicBezTo>
                    <a:pt x="39" y="0"/>
                    <a:pt x="39" y="0"/>
                    <a:pt x="39" y="0"/>
                  </a:cubicBezTo>
                  <a:cubicBezTo>
                    <a:pt x="38" y="1"/>
                    <a:pt x="36" y="2"/>
                    <a:pt x="36" y="3"/>
                  </a:cubicBezTo>
                  <a:cubicBezTo>
                    <a:pt x="36" y="4"/>
                    <a:pt x="32" y="4"/>
                    <a:pt x="31" y="3"/>
                  </a:cubicBezTo>
                  <a:cubicBezTo>
                    <a:pt x="29" y="2"/>
                    <a:pt x="25" y="4"/>
                    <a:pt x="25" y="5"/>
                  </a:cubicBezTo>
                  <a:cubicBezTo>
                    <a:pt x="24" y="6"/>
                    <a:pt x="21" y="3"/>
                    <a:pt x="19" y="3"/>
                  </a:cubicBezTo>
                  <a:cubicBezTo>
                    <a:pt x="17" y="3"/>
                    <a:pt x="13" y="5"/>
                    <a:pt x="13" y="5"/>
                  </a:cubicBezTo>
                  <a:cubicBezTo>
                    <a:pt x="13" y="5"/>
                    <a:pt x="12" y="10"/>
                    <a:pt x="12" y="13"/>
                  </a:cubicBezTo>
                  <a:cubicBezTo>
                    <a:pt x="12" y="15"/>
                    <a:pt x="15" y="15"/>
                    <a:pt x="15" y="17"/>
                  </a:cubicBezTo>
                  <a:cubicBezTo>
                    <a:pt x="15" y="18"/>
                    <a:pt x="13" y="20"/>
                    <a:pt x="12" y="21"/>
                  </a:cubicBezTo>
                  <a:cubicBezTo>
                    <a:pt x="12" y="22"/>
                    <a:pt x="11" y="23"/>
                    <a:pt x="9" y="24"/>
                  </a:cubicBezTo>
                  <a:cubicBezTo>
                    <a:pt x="7" y="24"/>
                    <a:pt x="7" y="27"/>
                    <a:pt x="5" y="28"/>
                  </a:cubicBezTo>
                  <a:cubicBezTo>
                    <a:pt x="4" y="30"/>
                    <a:pt x="4" y="32"/>
                    <a:pt x="3" y="34"/>
                  </a:cubicBezTo>
                  <a:cubicBezTo>
                    <a:pt x="2" y="37"/>
                    <a:pt x="2" y="39"/>
                    <a:pt x="2" y="42"/>
                  </a:cubicBezTo>
                  <a:cubicBezTo>
                    <a:pt x="2" y="44"/>
                    <a:pt x="2" y="47"/>
                    <a:pt x="0" y="48"/>
                  </a:cubicBezTo>
                  <a:cubicBezTo>
                    <a:pt x="3" y="48"/>
                    <a:pt x="3" y="48"/>
                    <a:pt x="5" y="47"/>
                  </a:cubicBezTo>
                  <a:cubicBezTo>
                    <a:pt x="6" y="47"/>
                    <a:pt x="13" y="45"/>
                    <a:pt x="13" y="45"/>
                  </a:cubicBezTo>
                  <a:cubicBezTo>
                    <a:pt x="21" y="44"/>
                    <a:pt x="21" y="44"/>
                    <a:pt x="21" y="44"/>
                  </a:cubicBezTo>
                  <a:cubicBezTo>
                    <a:pt x="22" y="40"/>
                    <a:pt x="25" y="36"/>
                    <a:pt x="27" y="35"/>
                  </a:cubicBezTo>
                  <a:cubicBezTo>
                    <a:pt x="31" y="34"/>
                    <a:pt x="35" y="34"/>
                    <a:pt x="39" y="35"/>
                  </a:cubicBezTo>
                  <a:cubicBezTo>
                    <a:pt x="40" y="33"/>
                    <a:pt x="41" y="30"/>
                    <a:pt x="41" y="30"/>
                  </a:cubicBezTo>
                  <a:cubicBezTo>
                    <a:pt x="43" y="28"/>
                    <a:pt x="46" y="23"/>
                    <a:pt x="47" y="20"/>
                  </a:cubicBezTo>
                  <a:cubicBezTo>
                    <a:pt x="47" y="16"/>
                    <a:pt x="47" y="13"/>
                    <a:pt x="47" y="13"/>
                  </a:cubicBezTo>
                  <a:lnTo>
                    <a:pt x="44" y="10"/>
                  </a:lnTo>
                  <a:close/>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2" name="Freeform 284"/>
            <p:cNvSpPr>
              <a:spLocks/>
            </p:cNvSpPr>
            <p:nvPr/>
          </p:nvSpPr>
          <p:spPr bwMode="auto">
            <a:xfrm>
              <a:off x="6708316" y="4198104"/>
              <a:ext cx="327302" cy="175733"/>
            </a:xfrm>
            <a:custGeom>
              <a:avLst/>
              <a:gdLst>
                <a:gd name="T0" fmla="*/ 148 w 152"/>
                <a:gd name="T1" fmla="*/ 50 h 88"/>
                <a:gd name="T2" fmla="*/ 136 w 152"/>
                <a:gd name="T3" fmla="*/ 44 h 88"/>
                <a:gd name="T4" fmla="*/ 129 w 152"/>
                <a:gd name="T5" fmla="*/ 44 h 88"/>
                <a:gd name="T6" fmla="*/ 121 w 152"/>
                <a:gd name="T7" fmla="*/ 42 h 88"/>
                <a:gd name="T8" fmla="*/ 112 w 152"/>
                <a:gd name="T9" fmla="*/ 49 h 88"/>
                <a:gd name="T10" fmla="*/ 108 w 152"/>
                <a:gd name="T11" fmla="*/ 50 h 88"/>
                <a:gd name="T12" fmla="*/ 101 w 152"/>
                <a:gd name="T13" fmla="*/ 46 h 88"/>
                <a:gd name="T14" fmla="*/ 93 w 152"/>
                <a:gd name="T15" fmla="*/ 44 h 88"/>
                <a:gd name="T16" fmla="*/ 89 w 152"/>
                <a:gd name="T17" fmla="*/ 35 h 88"/>
                <a:gd name="T18" fmla="*/ 87 w 152"/>
                <a:gd name="T19" fmla="*/ 27 h 88"/>
                <a:gd name="T20" fmla="*/ 80 w 152"/>
                <a:gd name="T21" fmla="*/ 22 h 88"/>
                <a:gd name="T22" fmla="*/ 62 w 152"/>
                <a:gd name="T23" fmla="*/ 21 h 88"/>
                <a:gd name="T24" fmla="*/ 51 w 152"/>
                <a:gd name="T25" fmla="*/ 22 h 88"/>
                <a:gd name="T26" fmla="*/ 41 w 152"/>
                <a:gd name="T27" fmla="*/ 11 h 88"/>
                <a:gd name="T28" fmla="*/ 39 w 152"/>
                <a:gd name="T29" fmla="*/ 14 h 88"/>
                <a:gd name="T30" fmla="*/ 28 w 152"/>
                <a:gd name="T31" fmla="*/ 13 h 88"/>
                <a:gd name="T32" fmla="*/ 27 w 152"/>
                <a:gd name="T33" fmla="*/ 1 h 88"/>
                <a:gd name="T34" fmla="*/ 24 w 152"/>
                <a:gd name="T35" fmla="*/ 13 h 88"/>
                <a:gd name="T36" fmla="*/ 23 w 152"/>
                <a:gd name="T37" fmla="*/ 0 h 88"/>
                <a:gd name="T38" fmla="*/ 1 w 152"/>
                <a:gd name="T39" fmla="*/ 5 h 88"/>
                <a:gd name="T40" fmla="*/ 0 w 152"/>
                <a:gd name="T41" fmla="*/ 43 h 88"/>
                <a:gd name="T42" fmla="*/ 0 w 152"/>
                <a:gd name="T43" fmla="*/ 44 h 88"/>
                <a:gd name="T44" fmla="*/ 6 w 152"/>
                <a:gd name="T45" fmla="*/ 45 h 88"/>
                <a:gd name="T46" fmla="*/ 9 w 152"/>
                <a:gd name="T47" fmla="*/ 41 h 88"/>
                <a:gd name="T48" fmla="*/ 15 w 152"/>
                <a:gd name="T49" fmla="*/ 36 h 88"/>
                <a:gd name="T50" fmla="*/ 18 w 152"/>
                <a:gd name="T51" fmla="*/ 33 h 88"/>
                <a:gd name="T52" fmla="*/ 21 w 152"/>
                <a:gd name="T53" fmla="*/ 31 h 88"/>
                <a:gd name="T54" fmla="*/ 28 w 152"/>
                <a:gd name="T55" fmla="*/ 33 h 88"/>
                <a:gd name="T56" fmla="*/ 34 w 152"/>
                <a:gd name="T57" fmla="*/ 35 h 88"/>
                <a:gd name="T58" fmla="*/ 37 w 152"/>
                <a:gd name="T59" fmla="*/ 44 h 88"/>
                <a:gd name="T60" fmla="*/ 50 w 152"/>
                <a:gd name="T61" fmla="*/ 46 h 88"/>
                <a:gd name="T62" fmla="*/ 53 w 152"/>
                <a:gd name="T63" fmla="*/ 51 h 88"/>
                <a:gd name="T64" fmla="*/ 57 w 152"/>
                <a:gd name="T65" fmla="*/ 58 h 88"/>
                <a:gd name="T66" fmla="*/ 66 w 152"/>
                <a:gd name="T67" fmla="*/ 65 h 88"/>
                <a:gd name="T68" fmla="*/ 76 w 152"/>
                <a:gd name="T69" fmla="*/ 71 h 88"/>
                <a:gd name="T70" fmla="*/ 85 w 152"/>
                <a:gd name="T71" fmla="*/ 76 h 88"/>
                <a:gd name="T72" fmla="*/ 92 w 152"/>
                <a:gd name="T73" fmla="*/ 79 h 88"/>
                <a:gd name="T74" fmla="*/ 93 w 152"/>
                <a:gd name="T75" fmla="*/ 85 h 88"/>
                <a:gd name="T76" fmla="*/ 94 w 152"/>
                <a:gd name="T77" fmla="*/ 84 h 88"/>
                <a:gd name="T78" fmla="*/ 101 w 152"/>
                <a:gd name="T79" fmla="*/ 87 h 88"/>
                <a:gd name="T80" fmla="*/ 104 w 152"/>
                <a:gd name="T81" fmla="*/ 88 h 88"/>
                <a:gd name="T82" fmla="*/ 108 w 152"/>
                <a:gd name="T83" fmla="*/ 79 h 88"/>
                <a:gd name="T84" fmla="*/ 107 w 152"/>
                <a:gd name="T85" fmla="*/ 72 h 88"/>
                <a:gd name="T86" fmla="*/ 101 w 152"/>
                <a:gd name="T87" fmla="*/ 65 h 88"/>
                <a:gd name="T88" fmla="*/ 110 w 152"/>
                <a:gd name="T89" fmla="*/ 62 h 88"/>
                <a:gd name="T90" fmla="*/ 112 w 152"/>
                <a:gd name="T91" fmla="*/ 57 h 88"/>
                <a:gd name="T92" fmla="*/ 116 w 152"/>
                <a:gd name="T93" fmla="*/ 53 h 88"/>
                <a:gd name="T94" fmla="*/ 123 w 152"/>
                <a:gd name="T95" fmla="*/ 51 h 88"/>
                <a:gd name="T96" fmla="*/ 129 w 152"/>
                <a:gd name="T97" fmla="*/ 50 h 88"/>
                <a:gd name="T98" fmla="*/ 126 w 152"/>
                <a:gd name="T99" fmla="*/ 57 h 88"/>
                <a:gd name="T100" fmla="*/ 136 w 152"/>
                <a:gd name="T101" fmla="*/ 55 h 88"/>
                <a:gd name="T102" fmla="*/ 144 w 152"/>
                <a:gd name="T103" fmla="*/ 54 h 88"/>
                <a:gd name="T104" fmla="*/ 148 w 152"/>
                <a:gd name="T105" fmla="*/ 5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2" h="88">
                  <a:moveTo>
                    <a:pt x="148" y="50"/>
                  </a:moveTo>
                  <a:cubicBezTo>
                    <a:pt x="144" y="46"/>
                    <a:pt x="136" y="42"/>
                    <a:pt x="136" y="44"/>
                  </a:cubicBezTo>
                  <a:cubicBezTo>
                    <a:pt x="135" y="46"/>
                    <a:pt x="131" y="46"/>
                    <a:pt x="129" y="44"/>
                  </a:cubicBezTo>
                  <a:cubicBezTo>
                    <a:pt x="127" y="42"/>
                    <a:pt x="126" y="40"/>
                    <a:pt x="121" y="42"/>
                  </a:cubicBezTo>
                  <a:cubicBezTo>
                    <a:pt x="116" y="44"/>
                    <a:pt x="112" y="47"/>
                    <a:pt x="112" y="49"/>
                  </a:cubicBezTo>
                  <a:cubicBezTo>
                    <a:pt x="112" y="51"/>
                    <a:pt x="108" y="53"/>
                    <a:pt x="108" y="50"/>
                  </a:cubicBezTo>
                  <a:cubicBezTo>
                    <a:pt x="108" y="48"/>
                    <a:pt x="104" y="46"/>
                    <a:pt x="101" y="46"/>
                  </a:cubicBezTo>
                  <a:cubicBezTo>
                    <a:pt x="98" y="45"/>
                    <a:pt x="94" y="46"/>
                    <a:pt x="93" y="44"/>
                  </a:cubicBezTo>
                  <a:cubicBezTo>
                    <a:pt x="93" y="41"/>
                    <a:pt x="89" y="38"/>
                    <a:pt x="89" y="35"/>
                  </a:cubicBezTo>
                  <a:cubicBezTo>
                    <a:pt x="88" y="32"/>
                    <a:pt x="89" y="28"/>
                    <a:pt x="87" y="27"/>
                  </a:cubicBezTo>
                  <a:cubicBezTo>
                    <a:pt x="84" y="26"/>
                    <a:pt x="82" y="22"/>
                    <a:pt x="80" y="22"/>
                  </a:cubicBezTo>
                  <a:cubicBezTo>
                    <a:pt x="77" y="22"/>
                    <a:pt x="64" y="22"/>
                    <a:pt x="62" y="21"/>
                  </a:cubicBezTo>
                  <a:cubicBezTo>
                    <a:pt x="61" y="20"/>
                    <a:pt x="52" y="24"/>
                    <a:pt x="51" y="22"/>
                  </a:cubicBezTo>
                  <a:cubicBezTo>
                    <a:pt x="51" y="20"/>
                    <a:pt x="45" y="14"/>
                    <a:pt x="41" y="11"/>
                  </a:cubicBezTo>
                  <a:cubicBezTo>
                    <a:pt x="41" y="12"/>
                    <a:pt x="40" y="13"/>
                    <a:pt x="39" y="14"/>
                  </a:cubicBezTo>
                  <a:cubicBezTo>
                    <a:pt x="32" y="19"/>
                    <a:pt x="26" y="18"/>
                    <a:pt x="28" y="13"/>
                  </a:cubicBezTo>
                  <a:cubicBezTo>
                    <a:pt x="30" y="7"/>
                    <a:pt x="31" y="1"/>
                    <a:pt x="27" y="1"/>
                  </a:cubicBezTo>
                  <a:cubicBezTo>
                    <a:pt x="24" y="1"/>
                    <a:pt x="26" y="12"/>
                    <a:pt x="24" y="13"/>
                  </a:cubicBezTo>
                  <a:cubicBezTo>
                    <a:pt x="21" y="14"/>
                    <a:pt x="21" y="4"/>
                    <a:pt x="23" y="0"/>
                  </a:cubicBezTo>
                  <a:cubicBezTo>
                    <a:pt x="1" y="5"/>
                    <a:pt x="1" y="5"/>
                    <a:pt x="1" y="5"/>
                  </a:cubicBezTo>
                  <a:cubicBezTo>
                    <a:pt x="0" y="43"/>
                    <a:pt x="0" y="43"/>
                    <a:pt x="0" y="43"/>
                  </a:cubicBezTo>
                  <a:cubicBezTo>
                    <a:pt x="0" y="43"/>
                    <a:pt x="0" y="43"/>
                    <a:pt x="0" y="44"/>
                  </a:cubicBezTo>
                  <a:cubicBezTo>
                    <a:pt x="2" y="44"/>
                    <a:pt x="4" y="45"/>
                    <a:pt x="6" y="45"/>
                  </a:cubicBezTo>
                  <a:cubicBezTo>
                    <a:pt x="9" y="45"/>
                    <a:pt x="9" y="43"/>
                    <a:pt x="9" y="41"/>
                  </a:cubicBezTo>
                  <a:cubicBezTo>
                    <a:pt x="9" y="39"/>
                    <a:pt x="12" y="36"/>
                    <a:pt x="15" y="36"/>
                  </a:cubicBezTo>
                  <a:cubicBezTo>
                    <a:pt x="17" y="37"/>
                    <a:pt x="17" y="33"/>
                    <a:pt x="18" y="33"/>
                  </a:cubicBezTo>
                  <a:cubicBezTo>
                    <a:pt x="19" y="33"/>
                    <a:pt x="21" y="32"/>
                    <a:pt x="21" y="31"/>
                  </a:cubicBezTo>
                  <a:cubicBezTo>
                    <a:pt x="22" y="30"/>
                    <a:pt x="26" y="31"/>
                    <a:pt x="28" y="33"/>
                  </a:cubicBezTo>
                  <a:cubicBezTo>
                    <a:pt x="29" y="34"/>
                    <a:pt x="32" y="35"/>
                    <a:pt x="34" y="35"/>
                  </a:cubicBezTo>
                  <a:cubicBezTo>
                    <a:pt x="36" y="36"/>
                    <a:pt x="37" y="43"/>
                    <a:pt x="37" y="44"/>
                  </a:cubicBezTo>
                  <a:cubicBezTo>
                    <a:pt x="37" y="46"/>
                    <a:pt x="48" y="45"/>
                    <a:pt x="50" y="46"/>
                  </a:cubicBezTo>
                  <a:cubicBezTo>
                    <a:pt x="52" y="46"/>
                    <a:pt x="52" y="49"/>
                    <a:pt x="53" y="51"/>
                  </a:cubicBezTo>
                  <a:cubicBezTo>
                    <a:pt x="55" y="54"/>
                    <a:pt x="57" y="57"/>
                    <a:pt x="57" y="58"/>
                  </a:cubicBezTo>
                  <a:cubicBezTo>
                    <a:pt x="58" y="60"/>
                    <a:pt x="64" y="62"/>
                    <a:pt x="66" y="65"/>
                  </a:cubicBezTo>
                  <a:cubicBezTo>
                    <a:pt x="67" y="67"/>
                    <a:pt x="72" y="69"/>
                    <a:pt x="76" y="71"/>
                  </a:cubicBezTo>
                  <a:cubicBezTo>
                    <a:pt x="79" y="72"/>
                    <a:pt x="83" y="77"/>
                    <a:pt x="85" y="76"/>
                  </a:cubicBezTo>
                  <a:cubicBezTo>
                    <a:pt x="87" y="76"/>
                    <a:pt x="92" y="79"/>
                    <a:pt x="92" y="79"/>
                  </a:cubicBezTo>
                  <a:cubicBezTo>
                    <a:pt x="93" y="85"/>
                    <a:pt x="93" y="85"/>
                    <a:pt x="93" y="85"/>
                  </a:cubicBezTo>
                  <a:cubicBezTo>
                    <a:pt x="93" y="85"/>
                    <a:pt x="93" y="85"/>
                    <a:pt x="94" y="84"/>
                  </a:cubicBezTo>
                  <a:cubicBezTo>
                    <a:pt x="97" y="83"/>
                    <a:pt x="98" y="87"/>
                    <a:pt x="101" y="87"/>
                  </a:cubicBezTo>
                  <a:cubicBezTo>
                    <a:pt x="102" y="87"/>
                    <a:pt x="103" y="88"/>
                    <a:pt x="104" y="88"/>
                  </a:cubicBezTo>
                  <a:cubicBezTo>
                    <a:pt x="104" y="83"/>
                    <a:pt x="106" y="81"/>
                    <a:pt x="108" y="79"/>
                  </a:cubicBezTo>
                  <a:cubicBezTo>
                    <a:pt x="110" y="78"/>
                    <a:pt x="106" y="75"/>
                    <a:pt x="107" y="72"/>
                  </a:cubicBezTo>
                  <a:cubicBezTo>
                    <a:pt x="107" y="69"/>
                    <a:pt x="101" y="68"/>
                    <a:pt x="101" y="65"/>
                  </a:cubicBezTo>
                  <a:cubicBezTo>
                    <a:pt x="102" y="63"/>
                    <a:pt x="107" y="63"/>
                    <a:pt x="110" y="62"/>
                  </a:cubicBezTo>
                  <a:cubicBezTo>
                    <a:pt x="112" y="61"/>
                    <a:pt x="110" y="57"/>
                    <a:pt x="112" y="57"/>
                  </a:cubicBezTo>
                  <a:cubicBezTo>
                    <a:pt x="115" y="57"/>
                    <a:pt x="116" y="55"/>
                    <a:pt x="116" y="53"/>
                  </a:cubicBezTo>
                  <a:cubicBezTo>
                    <a:pt x="117" y="51"/>
                    <a:pt x="121" y="53"/>
                    <a:pt x="123" y="51"/>
                  </a:cubicBezTo>
                  <a:cubicBezTo>
                    <a:pt x="125" y="50"/>
                    <a:pt x="128" y="49"/>
                    <a:pt x="129" y="50"/>
                  </a:cubicBezTo>
                  <a:cubicBezTo>
                    <a:pt x="129" y="51"/>
                    <a:pt x="127" y="55"/>
                    <a:pt x="126" y="57"/>
                  </a:cubicBezTo>
                  <a:cubicBezTo>
                    <a:pt x="129" y="57"/>
                    <a:pt x="135" y="56"/>
                    <a:pt x="136" y="55"/>
                  </a:cubicBezTo>
                  <a:cubicBezTo>
                    <a:pt x="137" y="54"/>
                    <a:pt x="142" y="57"/>
                    <a:pt x="144" y="54"/>
                  </a:cubicBezTo>
                  <a:cubicBezTo>
                    <a:pt x="146" y="51"/>
                    <a:pt x="152" y="53"/>
                    <a:pt x="148" y="50"/>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3" name="Freeform 286"/>
            <p:cNvSpPr>
              <a:spLocks noEditPoints="1"/>
            </p:cNvSpPr>
            <p:nvPr/>
          </p:nvSpPr>
          <p:spPr bwMode="auto">
            <a:xfrm>
              <a:off x="5768222" y="3207608"/>
              <a:ext cx="478698" cy="698940"/>
            </a:xfrm>
            <a:custGeom>
              <a:avLst/>
              <a:gdLst>
                <a:gd name="T0" fmla="*/ 210 w 222"/>
                <a:gd name="T1" fmla="*/ 183 h 351"/>
                <a:gd name="T2" fmla="*/ 211 w 222"/>
                <a:gd name="T3" fmla="*/ 173 h 351"/>
                <a:gd name="T4" fmla="*/ 198 w 222"/>
                <a:gd name="T5" fmla="*/ 171 h 351"/>
                <a:gd name="T6" fmla="*/ 185 w 222"/>
                <a:gd name="T7" fmla="*/ 171 h 351"/>
                <a:gd name="T8" fmla="*/ 178 w 222"/>
                <a:gd name="T9" fmla="*/ 170 h 351"/>
                <a:gd name="T10" fmla="*/ 165 w 222"/>
                <a:gd name="T11" fmla="*/ 173 h 351"/>
                <a:gd name="T12" fmla="*/ 154 w 222"/>
                <a:gd name="T13" fmla="*/ 184 h 351"/>
                <a:gd name="T14" fmla="*/ 154 w 222"/>
                <a:gd name="T15" fmla="*/ 172 h 351"/>
                <a:gd name="T16" fmla="*/ 139 w 222"/>
                <a:gd name="T17" fmla="*/ 181 h 351"/>
                <a:gd name="T18" fmla="*/ 132 w 222"/>
                <a:gd name="T19" fmla="*/ 183 h 351"/>
                <a:gd name="T20" fmla="*/ 126 w 222"/>
                <a:gd name="T21" fmla="*/ 182 h 351"/>
                <a:gd name="T22" fmla="*/ 114 w 222"/>
                <a:gd name="T23" fmla="*/ 191 h 351"/>
                <a:gd name="T24" fmla="*/ 106 w 222"/>
                <a:gd name="T25" fmla="*/ 197 h 351"/>
                <a:gd name="T26" fmla="*/ 98 w 222"/>
                <a:gd name="T27" fmla="*/ 201 h 351"/>
                <a:gd name="T28" fmla="*/ 85 w 222"/>
                <a:gd name="T29" fmla="*/ 204 h 351"/>
                <a:gd name="T30" fmla="*/ 80 w 222"/>
                <a:gd name="T31" fmla="*/ 212 h 351"/>
                <a:gd name="T32" fmla="*/ 98 w 222"/>
                <a:gd name="T33" fmla="*/ 212 h 351"/>
                <a:gd name="T34" fmla="*/ 85 w 222"/>
                <a:gd name="T35" fmla="*/ 222 h 351"/>
                <a:gd name="T36" fmla="*/ 65 w 222"/>
                <a:gd name="T37" fmla="*/ 243 h 351"/>
                <a:gd name="T38" fmla="*/ 53 w 222"/>
                <a:gd name="T39" fmla="*/ 259 h 351"/>
                <a:gd name="T40" fmla="*/ 42 w 222"/>
                <a:gd name="T41" fmla="*/ 274 h 351"/>
                <a:gd name="T42" fmla="*/ 28 w 222"/>
                <a:gd name="T43" fmla="*/ 285 h 351"/>
                <a:gd name="T44" fmla="*/ 12 w 222"/>
                <a:gd name="T45" fmla="*/ 294 h 351"/>
                <a:gd name="T46" fmla="*/ 4 w 222"/>
                <a:gd name="T47" fmla="*/ 307 h 351"/>
                <a:gd name="T48" fmla="*/ 2 w 222"/>
                <a:gd name="T49" fmla="*/ 323 h 351"/>
                <a:gd name="T50" fmla="*/ 9 w 222"/>
                <a:gd name="T51" fmla="*/ 328 h 351"/>
                <a:gd name="T52" fmla="*/ 7 w 222"/>
                <a:gd name="T53" fmla="*/ 334 h 351"/>
                <a:gd name="T54" fmla="*/ 15 w 222"/>
                <a:gd name="T55" fmla="*/ 348 h 351"/>
                <a:gd name="T56" fmla="*/ 49 w 222"/>
                <a:gd name="T57" fmla="*/ 331 h 351"/>
                <a:gd name="T58" fmla="*/ 59 w 222"/>
                <a:gd name="T59" fmla="*/ 335 h 351"/>
                <a:gd name="T60" fmla="*/ 65 w 222"/>
                <a:gd name="T61" fmla="*/ 313 h 351"/>
                <a:gd name="T62" fmla="*/ 63 w 222"/>
                <a:gd name="T63" fmla="*/ 286 h 351"/>
                <a:gd name="T64" fmla="*/ 79 w 222"/>
                <a:gd name="T65" fmla="*/ 266 h 351"/>
                <a:gd name="T66" fmla="*/ 89 w 222"/>
                <a:gd name="T67" fmla="*/ 242 h 351"/>
                <a:gd name="T68" fmla="*/ 100 w 222"/>
                <a:gd name="T69" fmla="*/ 220 h 351"/>
                <a:gd name="T70" fmla="*/ 124 w 222"/>
                <a:gd name="T71" fmla="*/ 208 h 351"/>
                <a:gd name="T72" fmla="*/ 141 w 222"/>
                <a:gd name="T73" fmla="*/ 196 h 351"/>
                <a:gd name="T74" fmla="*/ 171 w 222"/>
                <a:gd name="T75" fmla="*/ 205 h 351"/>
                <a:gd name="T76" fmla="*/ 190 w 222"/>
                <a:gd name="T77" fmla="*/ 185 h 351"/>
                <a:gd name="T78" fmla="*/ 210 w 222"/>
                <a:gd name="T79" fmla="*/ 194 h 351"/>
                <a:gd name="T80" fmla="*/ 62 w 222"/>
                <a:gd name="T81" fmla="*/ 25 h 351"/>
                <a:gd name="T82" fmla="*/ 82 w 222"/>
                <a:gd name="T83" fmla="*/ 37 h 351"/>
                <a:gd name="T84" fmla="*/ 98 w 222"/>
                <a:gd name="T85" fmla="*/ 40 h 351"/>
                <a:gd name="T86" fmla="*/ 99 w 222"/>
                <a:gd name="T87" fmla="*/ 52 h 351"/>
                <a:gd name="T88" fmla="*/ 84 w 222"/>
                <a:gd name="T89" fmla="*/ 66 h 351"/>
                <a:gd name="T90" fmla="*/ 101 w 222"/>
                <a:gd name="T91" fmla="*/ 72 h 351"/>
                <a:gd name="T92" fmla="*/ 121 w 222"/>
                <a:gd name="T93" fmla="*/ 39 h 351"/>
                <a:gd name="T94" fmla="*/ 138 w 222"/>
                <a:gd name="T95" fmla="*/ 48 h 351"/>
                <a:gd name="T96" fmla="*/ 160 w 222"/>
                <a:gd name="T97" fmla="*/ 57 h 351"/>
                <a:gd name="T98" fmla="*/ 153 w 222"/>
                <a:gd name="T99" fmla="*/ 45 h 351"/>
                <a:gd name="T100" fmla="*/ 134 w 222"/>
                <a:gd name="T101" fmla="*/ 29 h 351"/>
                <a:gd name="T102" fmla="*/ 114 w 222"/>
                <a:gd name="T103" fmla="*/ 19 h 351"/>
                <a:gd name="T104" fmla="*/ 96 w 222"/>
                <a:gd name="T105" fmla="*/ 9 h 351"/>
                <a:gd name="T106" fmla="*/ 89 w 222"/>
                <a:gd name="T107" fmla="*/ 19 h 351"/>
                <a:gd name="T108" fmla="*/ 71 w 222"/>
                <a:gd name="T109" fmla="*/ 18 h 351"/>
                <a:gd name="T110" fmla="*/ 60 w 222"/>
                <a:gd name="T111" fmla="*/ 14 h 351"/>
                <a:gd name="T112" fmla="*/ 54 w 222"/>
                <a:gd name="T113" fmla="*/ 40 h 351"/>
                <a:gd name="T114" fmla="*/ 54 w 222"/>
                <a:gd name="T115" fmla="*/ 40 h 351"/>
                <a:gd name="T116" fmla="*/ 127 w 222"/>
                <a:gd name="T117" fmla="*/ 20 h 351"/>
                <a:gd name="T118" fmla="*/ 178 w 222"/>
                <a:gd name="T119" fmla="*/ 19 h 351"/>
                <a:gd name="T120" fmla="*/ 155 w 222"/>
                <a:gd name="T121" fmla="*/ 7 h 351"/>
                <a:gd name="T122" fmla="*/ 135 w 222"/>
                <a:gd name="T123" fmla="*/ 6 h 351"/>
                <a:gd name="T124" fmla="*/ 120 w 222"/>
                <a:gd name="T125" fmla="*/ 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2" h="351">
                  <a:moveTo>
                    <a:pt x="215" y="188"/>
                  </a:moveTo>
                  <a:cubicBezTo>
                    <a:pt x="215" y="190"/>
                    <a:pt x="211" y="189"/>
                    <a:pt x="211" y="187"/>
                  </a:cubicBezTo>
                  <a:cubicBezTo>
                    <a:pt x="212" y="185"/>
                    <a:pt x="206" y="184"/>
                    <a:pt x="206" y="183"/>
                  </a:cubicBezTo>
                  <a:cubicBezTo>
                    <a:pt x="206" y="182"/>
                    <a:pt x="208" y="182"/>
                    <a:pt x="210" y="183"/>
                  </a:cubicBezTo>
                  <a:cubicBezTo>
                    <a:pt x="212" y="185"/>
                    <a:pt x="214" y="184"/>
                    <a:pt x="216" y="182"/>
                  </a:cubicBezTo>
                  <a:cubicBezTo>
                    <a:pt x="218" y="180"/>
                    <a:pt x="221" y="181"/>
                    <a:pt x="222" y="179"/>
                  </a:cubicBezTo>
                  <a:cubicBezTo>
                    <a:pt x="222" y="177"/>
                    <a:pt x="218" y="176"/>
                    <a:pt x="217" y="175"/>
                  </a:cubicBezTo>
                  <a:cubicBezTo>
                    <a:pt x="217" y="174"/>
                    <a:pt x="214" y="172"/>
                    <a:pt x="211" y="173"/>
                  </a:cubicBezTo>
                  <a:cubicBezTo>
                    <a:pt x="208" y="173"/>
                    <a:pt x="208" y="172"/>
                    <a:pt x="206" y="171"/>
                  </a:cubicBezTo>
                  <a:cubicBezTo>
                    <a:pt x="205" y="169"/>
                    <a:pt x="200" y="172"/>
                    <a:pt x="200" y="175"/>
                  </a:cubicBezTo>
                  <a:cubicBezTo>
                    <a:pt x="200" y="179"/>
                    <a:pt x="196" y="178"/>
                    <a:pt x="197" y="176"/>
                  </a:cubicBezTo>
                  <a:cubicBezTo>
                    <a:pt x="199" y="174"/>
                    <a:pt x="196" y="172"/>
                    <a:pt x="198" y="171"/>
                  </a:cubicBezTo>
                  <a:cubicBezTo>
                    <a:pt x="201" y="171"/>
                    <a:pt x="200" y="167"/>
                    <a:pt x="195" y="166"/>
                  </a:cubicBezTo>
                  <a:cubicBezTo>
                    <a:pt x="190" y="166"/>
                    <a:pt x="188" y="170"/>
                    <a:pt x="190" y="171"/>
                  </a:cubicBezTo>
                  <a:cubicBezTo>
                    <a:pt x="191" y="173"/>
                    <a:pt x="186" y="178"/>
                    <a:pt x="185" y="178"/>
                  </a:cubicBezTo>
                  <a:cubicBezTo>
                    <a:pt x="183" y="178"/>
                    <a:pt x="185" y="173"/>
                    <a:pt x="185" y="171"/>
                  </a:cubicBezTo>
                  <a:cubicBezTo>
                    <a:pt x="185" y="168"/>
                    <a:pt x="183" y="170"/>
                    <a:pt x="179" y="174"/>
                  </a:cubicBezTo>
                  <a:cubicBezTo>
                    <a:pt x="176" y="178"/>
                    <a:pt x="173" y="181"/>
                    <a:pt x="171" y="182"/>
                  </a:cubicBezTo>
                  <a:cubicBezTo>
                    <a:pt x="169" y="182"/>
                    <a:pt x="169" y="178"/>
                    <a:pt x="172" y="176"/>
                  </a:cubicBezTo>
                  <a:cubicBezTo>
                    <a:pt x="176" y="175"/>
                    <a:pt x="176" y="170"/>
                    <a:pt x="178" y="170"/>
                  </a:cubicBezTo>
                  <a:cubicBezTo>
                    <a:pt x="180" y="170"/>
                    <a:pt x="180" y="167"/>
                    <a:pt x="177" y="166"/>
                  </a:cubicBezTo>
                  <a:cubicBezTo>
                    <a:pt x="174" y="166"/>
                    <a:pt x="173" y="169"/>
                    <a:pt x="172" y="170"/>
                  </a:cubicBezTo>
                  <a:cubicBezTo>
                    <a:pt x="171" y="171"/>
                    <a:pt x="166" y="168"/>
                    <a:pt x="166" y="169"/>
                  </a:cubicBezTo>
                  <a:cubicBezTo>
                    <a:pt x="166" y="171"/>
                    <a:pt x="163" y="171"/>
                    <a:pt x="165" y="173"/>
                  </a:cubicBezTo>
                  <a:cubicBezTo>
                    <a:pt x="166" y="175"/>
                    <a:pt x="164" y="176"/>
                    <a:pt x="163" y="174"/>
                  </a:cubicBezTo>
                  <a:cubicBezTo>
                    <a:pt x="162" y="172"/>
                    <a:pt x="158" y="174"/>
                    <a:pt x="157" y="176"/>
                  </a:cubicBezTo>
                  <a:cubicBezTo>
                    <a:pt x="155" y="179"/>
                    <a:pt x="153" y="179"/>
                    <a:pt x="155" y="179"/>
                  </a:cubicBezTo>
                  <a:cubicBezTo>
                    <a:pt x="156" y="180"/>
                    <a:pt x="156" y="184"/>
                    <a:pt x="154" y="184"/>
                  </a:cubicBezTo>
                  <a:cubicBezTo>
                    <a:pt x="152" y="185"/>
                    <a:pt x="153" y="178"/>
                    <a:pt x="151" y="179"/>
                  </a:cubicBezTo>
                  <a:cubicBezTo>
                    <a:pt x="149" y="179"/>
                    <a:pt x="150" y="175"/>
                    <a:pt x="153" y="175"/>
                  </a:cubicBezTo>
                  <a:cubicBezTo>
                    <a:pt x="155" y="175"/>
                    <a:pt x="157" y="172"/>
                    <a:pt x="157" y="171"/>
                  </a:cubicBezTo>
                  <a:cubicBezTo>
                    <a:pt x="157" y="170"/>
                    <a:pt x="154" y="170"/>
                    <a:pt x="154" y="172"/>
                  </a:cubicBezTo>
                  <a:cubicBezTo>
                    <a:pt x="154" y="174"/>
                    <a:pt x="150" y="173"/>
                    <a:pt x="147" y="173"/>
                  </a:cubicBezTo>
                  <a:cubicBezTo>
                    <a:pt x="144" y="173"/>
                    <a:pt x="144" y="177"/>
                    <a:pt x="148" y="179"/>
                  </a:cubicBezTo>
                  <a:cubicBezTo>
                    <a:pt x="151" y="181"/>
                    <a:pt x="147" y="182"/>
                    <a:pt x="145" y="181"/>
                  </a:cubicBezTo>
                  <a:cubicBezTo>
                    <a:pt x="143" y="179"/>
                    <a:pt x="141" y="180"/>
                    <a:pt x="139" y="181"/>
                  </a:cubicBezTo>
                  <a:cubicBezTo>
                    <a:pt x="137" y="182"/>
                    <a:pt x="143" y="184"/>
                    <a:pt x="144" y="185"/>
                  </a:cubicBezTo>
                  <a:cubicBezTo>
                    <a:pt x="144" y="186"/>
                    <a:pt x="140" y="184"/>
                    <a:pt x="139" y="185"/>
                  </a:cubicBezTo>
                  <a:cubicBezTo>
                    <a:pt x="139" y="185"/>
                    <a:pt x="135" y="184"/>
                    <a:pt x="135" y="182"/>
                  </a:cubicBezTo>
                  <a:cubicBezTo>
                    <a:pt x="135" y="180"/>
                    <a:pt x="129" y="183"/>
                    <a:pt x="132" y="183"/>
                  </a:cubicBezTo>
                  <a:cubicBezTo>
                    <a:pt x="135" y="184"/>
                    <a:pt x="134" y="186"/>
                    <a:pt x="134" y="189"/>
                  </a:cubicBezTo>
                  <a:cubicBezTo>
                    <a:pt x="134" y="192"/>
                    <a:pt x="130" y="190"/>
                    <a:pt x="131" y="187"/>
                  </a:cubicBezTo>
                  <a:cubicBezTo>
                    <a:pt x="132" y="185"/>
                    <a:pt x="129" y="185"/>
                    <a:pt x="126" y="187"/>
                  </a:cubicBezTo>
                  <a:cubicBezTo>
                    <a:pt x="124" y="188"/>
                    <a:pt x="127" y="184"/>
                    <a:pt x="126" y="182"/>
                  </a:cubicBezTo>
                  <a:cubicBezTo>
                    <a:pt x="125" y="180"/>
                    <a:pt x="122" y="182"/>
                    <a:pt x="120" y="182"/>
                  </a:cubicBezTo>
                  <a:cubicBezTo>
                    <a:pt x="117" y="183"/>
                    <a:pt x="116" y="183"/>
                    <a:pt x="117" y="185"/>
                  </a:cubicBezTo>
                  <a:cubicBezTo>
                    <a:pt x="119" y="187"/>
                    <a:pt x="119" y="189"/>
                    <a:pt x="117" y="189"/>
                  </a:cubicBezTo>
                  <a:cubicBezTo>
                    <a:pt x="114" y="188"/>
                    <a:pt x="114" y="189"/>
                    <a:pt x="114" y="191"/>
                  </a:cubicBezTo>
                  <a:cubicBezTo>
                    <a:pt x="114" y="193"/>
                    <a:pt x="111" y="193"/>
                    <a:pt x="111" y="191"/>
                  </a:cubicBezTo>
                  <a:cubicBezTo>
                    <a:pt x="111" y="189"/>
                    <a:pt x="106" y="190"/>
                    <a:pt x="105" y="192"/>
                  </a:cubicBezTo>
                  <a:cubicBezTo>
                    <a:pt x="104" y="194"/>
                    <a:pt x="100" y="196"/>
                    <a:pt x="100" y="198"/>
                  </a:cubicBezTo>
                  <a:cubicBezTo>
                    <a:pt x="101" y="200"/>
                    <a:pt x="104" y="197"/>
                    <a:pt x="106" y="197"/>
                  </a:cubicBezTo>
                  <a:cubicBezTo>
                    <a:pt x="108" y="198"/>
                    <a:pt x="106" y="199"/>
                    <a:pt x="107" y="200"/>
                  </a:cubicBezTo>
                  <a:cubicBezTo>
                    <a:pt x="108" y="202"/>
                    <a:pt x="108" y="204"/>
                    <a:pt x="106" y="203"/>
                  </a:cubicBezTo>
                  <a:cubicBezTo>
                    <a:pt x="105" y="201"/>
                    <a:pt x="102" y="201"/>
                    <a:pt x="102" y="203"/>
                  </a:cubicBezTo>
                  <a:cubicBezTo>
                    <a:pt x="101" y="206"/>
                    <a:pt x="100" y="203"/>
                    <a:pt x="98" y="201"/>
                  </a:cubicBezTo>
                  <a:cubicBezTo>
                    <a:pt x="97" y="199"/>
                    <a:pt x="95" y="205"/>
                    <a:pt x="93" y="203"/>
                  </a:cubicBezTo>
                  <a:cubicBezTo>
                    <a:pt x="92" y="202"/>
                    <a:pt x="97" y="198"/>
                    <a:pt x="95" y="196"/>
                  </a:cubicBezTo>
                  <a:cubicBezTo>
                    <a:pt x="94" y="194"/>
                    <a:pt x="93" y="197"/>
                    <a:pt x="90" y="200"/>
                  </a:cubicBezTo>
                  <a:cubicBezTo>
                    <a:pt x="87" y="203"/>
                    <a:pt x="83" y="203"/>
                    <a:pt x="85" y="204"/>
                  </a:cubicBezTo>
                  <a:cubicBezTo>
                    <a:pt x="86" y="206"/>
                    <a:pt x="82" y="207"/>
                    <a:pt x="81" y="209"/>
                  </a:cubicBezTo>
                  <a:cubicBezTo>
                    <a:pt x="80" y="211"/>
                    <a:pt x="74" y="212"/>
                    <a:pt x="71" y="215"/>
                  </a:cubicBezTo>
                  <a:cubicBezTo>
                    <a:pt x="67" y="217"/>
                    <a:pt x="71" y="217"/>
                    <a:pt x="74" y="215"/>
                  </a:cubicBezTo>
                  <a:cubicBezTo>
                    <a:pt x="76" y="213"/>
                    <a:pt x="77" y="214"/>
                    <a:pt x="80" y="212"/>
                  </a:cubicBezTo>
                  <a:cubicBezTo>
                    <a:pt x="83" y="210"/>
                    <a:pt x="87" y="208"/>
                    <a:pt x="88" y="209"/>
                  </a:cubicBezTo>
                  <a:cubicBezTo>
                    <a:pt x="90" y="210"/>
                    <a:pt x="92" y="210"/>
                    <a:pt x="93" y="208"/>
                  </a:cubicBezTo>
                  <a:cubicBezTo>
                    <a:pt x="95" y="206"/>
                    <a:pt x="97" y="206"/>
                    <a:pt x="99" y="208"/>
                  </a:cubicBezTo>
                  <a:cubicBezTo>
                    <a:pt x="100" y="209"/>
                    <a:pt x="96" y="210"/>
                    <a:pt x="98" y="212"/>
                  </a:cubicBezTo>
                  <a:cubicBezTo>
                    <a:pt x="100" y="214"/>
                    <a:pt x="96" y="215"/>
                    <a:pt x="96" y="214"/>
                  </a:cubicBezTo>
                  <a:cubicBezTo>
                    <a:pt x="96" y="212"/>
                    <a:pt x="93" y="210"/>
                    <a:pt x="92" y="212"/>
                  </a:cubicBezTo>
                  <a:cubicBezTo>
                    <a:pt x="91" y="214"/>
                    <a:pt x="90" y="215"/>
                    <a:pt x="88" y="216"/>
                  </a:cubicBezTo>
                  <a:cubicBezTo>
                    <a:pt x="86" y="216"/>
                    <a:pt x="85" y="219"/>
                    <a:pt x="85" y="222"/>
                  </a:cubicBezTo>
                  <a:cubicBezTo>
                    <a:pt x="85" y="225"/>
                    <a:pt x="82" y="222"/>
                    <a:pt x="81" y="224"/>
                  </a:cubicBezTo>
                  <a:cubicBezTo>
                    <a:pt x="81" y="227"/>
                    <a:pt x="77" y="232"/>
                    <a:pt x="74" y="235"/>
                  </a:cubicBezTo>
                  <a:cubicBezTo>
                    <a:pt x="70" y="239"/>
                    <a:pt x="73" y="239"/>
                    <a:pt x="72" y="242"/>
                  </a:cubicBezTo>
                  <a:cubicBezTo>
                    <a:pt x="71" y="244"/>
                    <a:pt x="67" y="242"/>
                    <a:pt x="65" y="243"/>
                  </a:cubicBezTo>
                  <a:cubicBezTo>
                    <a:pt x="64" y="244"/>
                    <a:pt x="66" y="249"/>
                    <a:pt x="64" y="251"/>
                  </a:cubicBezTo>
                  <a:cubicBezTo>
                    <a:pt x="62" y="252"/>
                    <a:pt x="64" y="255"/>
                    <a:pt x="64" y="256"/>
                  </a:cubicBezTo>
                  <a:cubicBezTo>
                    <a:pt x="64" y="258"/>
                    <a:pt x="59" y="255"/>
                    <a:pt x="59" y="257"/>
                  </a:cubicBezTo>
                  <a:cubicBezTo>
                    <a:pt x="59" y="259"/>
                    <a:pt x="54" y="259"/>
                    <a:pt x="53" y="259"/>
                  </a:cubicBezTo>
                  <a:cubicBezTo>
                    <a:pt x="52" y="260"/>
                    <a:pt x="56" y="263"/>
                    <a:pt x="58" y="264"/>
                  </a:cubicBezTo>
                  <a:cubicBezTo>
                    <a:pt x="60" y="266"/>
                    <a:pt x="56" y="268"/>
                    <a:pt x="55" y="266"/>
                  </a:cubicBezTo>
                  <a:cubicBezTo>
                    <a:pt x="55" y="264"/>
                    <a:pt x="51" y="267"/>
                    <a:pt x="48" y="269"/>
                  </a:cubicBezTo>
                  <a:cubicBezTo>
                    <a:pt x="44" y="270"/>
                    <a:pt x="45" y="274"/>
                    <a:pt x="42" y="274"/>
                  </a:cubicBezTo>
                  <a:cubicBezTo>
                    <a:pt x="39" y="274"/>
                    <a:pt x="40" y="279"/>
                    <a:pt x="38" y="281"/>
                  </a:cubicBezTo>
                  <a:cubicBezTo>
                    <a:pt x="36" y="282"/>
                    <a:pt x="37" y="277"/>
                    <a:pt x="33" y="277"/>
                  </a:cubicBezTo>
                  <a:cubicBezTo>
                    <a:pt x="30" y="277"/>
                    <a:pt x="30" y="279"/>
                    <a:pt x="32" y="282"/>
                  </a:cubicBezTo>
                  <a:cubicBezTo>
                    <a:pt x="34" y="284"/>
                    <a:pt x="29" y="282"/>
                    <a:pt x="28" y="285"/>
                  </a:cubicBezTo>
                  <a:cubicBezTo>
                    <a:pt x="26" y="287"/>
                    <a:pt x="21" y="286"/>
                    <a:pt x="19" y="288"/>
                  </a:cubicBezTo>
                  <a:cubicBezTo>
                    <a:pt x="18" y="290"/>
                    <a:pt x="23" y="290"/>
                    <a:pt x="24" y="291"/>
                  </a:cubicBezTo>
                  <a:cubicBezTo>
                    <a:pt x="25" y="293"/>
                    <a:pt x="19" y="292"/>
                    <a:pt x="17" y="291"/>
                  </a:cubicBezTo>
                  <a:cubicBezTo>
                    <a:pt x="14" y="291"/>
                    <a:pt x="15" y="295"/>
                    <a:pt x="12" y="294"/>
                  </a:cubicBezTo>
                  <a:cubicBezTo>
                    <a:pt x="9" y="294"/>
                    <a:pt x="6" y="296"/>
                    <a:pt x="8" y="298"/>
                  </a:cubicBezTo>
                  <a:cubicBezTo>
                    <a:pt x="10" y="300"/>
                    <a:pt x="7" y="300"/>
                    <a:pt x="5" y="299"/>
                  </a:cubicBezTo>
                  <a:cubicBezTo>
                    <a:pt x="3" y="298"/>
                    <a:pt x="2" y="301"/>
                    <a:pt x="1" y="303"/>
                  </a:cubicBezTo>
                  <a:cubicBezTo>
                    <a:pt x="0" y="305"/>
                    <a:pt x="4" y="306"/>
                    <a:pt x="4" y="307"/>
                  </a:cubicBezTo>
                  <a:cubicBezTo>
                    <a:pt x="4" y="308"/>
                    <a:pt x="1" y="310"/>
                    <a:pt x="3" y="310"/>
                  </a:cubicBezTo>
                  <a:cubicBezTo>
                    <a:pt x="6" y="311"/>
                    <a:pt x="4" y="313"/>
                    <a:pt x="2" y="314"/>
                  </a:cubicBezTo>
                  <a:cubicBezTo>
                    <a:pt x="1" y="314"/>
                    <a:pt x="1" y="316"/>
                    <a:pt x="2" y="318"/>
                  </a:cubicBezTo>
                  <a:cubicBezTo>
                    <a:pt x="4" y="320"/>
                    <a:pt x="0" y="320"/>
                    <a:pt x="2" y="323"/>
                  </a:cubicBezTo>
                  <a:cubicBezTo>
                    <a:pt x="4" y="326"/>
                    <a:pt x="5" y="322"/>
                    <a:pt x="6" y="324"/>
                  </a:cubicBezTo>
                  <a:cubicBezTo>
                    <a:pt x="7" y="326"/>
                    <a:pt x="9" y="324"/>
                    <a:pt x="12" y="322"/>
                  </a:cubicBezTo>
                  <a:cubicBezTo>
                    <a:pt x="15" y="319"/>
                    <a:pt x="16" y="325"/>
                    <a:pt x="14" y="325"/>
                  </a:cubicBezTo>
                  <a:cubicBezTo>
                    <a:pt x="12" y="324"/>
                    <a:pt x="9" y="326"/>
                    <a:pt x="9" y="328"/>
                  </a:cubicBezTo>
                  <a:cubicBezTo>
                    <a:pt x="10" y="330"/>
                    <a:pt x="6" y="330"/>
                    <a:pt x="6" y="327"/>
                  </a:cubicBezTo>
                  <a:cubicBezTo>
                    <a:pt x="6" y="324"/>
                    <a:pt x="1" y="328"/>
                    <a:pt x="3" y="330"/>
                  </a:cubicBezTo>
                  <a:cubicBezTo>
                    <a:pt x="5" y="332"/>
                    <a:pt x="2" y="333"/>
                    <a:pt x="2" y="335"/>
                  </a:cubicBezTo>
                  <a:cubicBezTo>
                    <a:pt x="2" y="337"/>
                    <a:pt x="6" y="336"/>
                    <a:pt x="7" y="334"/>
                  </a:cubicBezTo>
                  <a:cubicBezTo>
                    <a:pt x="9" y="332"/>
                    <a:pt x="11" y="333"/>
                    <a:pt x="12" y="335"/>
                  </a:cubicBezTo>
                  <a:cubicBezTo>
                    <a:pt x="13" y="337"/>
                    <a:pt x="10" y="335"/>
                    <a:pt x="10" y="338"/>
                  </a:cubicBezTo>
                  <a:cubicBezTo>
                    <a:pt x="10" y="341"/>
                    <a:pt x="8" y="339"/>
                    <a:pt x="6" y="341"/>
                  </a:cubicBezTo>
                  <a:cubicBezTo>
                    <a:pt x="4" y="343"/>
                    <a:pt x="13" y="347"/>
                    <a:pt x="15" y="348"/>
                  </a:cubicBezTo>
                  <a:cubicBezTo>
                    <a:pt x="18" y="349"/>
                    <a:pt x="20" y="351"/>
                    <a:pt x="25" y="351"/>
                  </a:cubicBezTo>
                  <a:cubicBezTo>
                    <a:pt x="30" y="350"/>
                    <a:pt x="40" y="340"/>
                    <a:pt x="41" y="339"/>
                  </a:cubicBezTo>
                  <a:cubicBezTo>
                    <a:pt x="42" y="337"/>
                    <a:pt x="45" y="339"/>
                    <a:pt x="47" y="338"/>
                  </a:cubicBezTo>
                  <a:cubicBezTo>
                    <a:pt x="49" y="336"/>
                    <a:pt x="48" y="332"/>
                    <a:pt x="49" y="331"/>
                  </a:cubicBezTo>
                  <a:cubicBezTo>
                    <a:pt x="51" y="331"/>
                    <a:pt x="51" y="336"/>
                    <a:pt x="53" y="336"/>
                  </a:cubicBezTo>
                  <a:cubicBezTo>
                    <a:pt x="54" y="336"/>
                    <a:pt x="55" y="337"/>
                    <a:pt x="55" y="340"/>
                  </a:cubicBezTo>
                  <a:cubicBezTo>
                    <a:pt x="56" y="340"/>
                    <a:pt x="57" y="340"/>
                    <a:pt x="57" y="340"/>
                  </a:cubicBezTo>
                  <a:cubicBezTo>
                    <a:pt x="59" y="342"/>
                    <a:pt x="59" y="336"/>
                    <a:pt x="59" y="335"/>
                  </a:cubicBezTo>
                  <a:cubicBezTo>
                    <a:pt x="59" y="333"/>
                    <a:pt x="61" y="330"/>
                    <a:pt x="61" y="328"/>
                  </a:cubicBezTo>
                  <a:cubicBezTo>
                    <a:pt x="60" y="326"/>
                    <a:pt x="65" y="327"/>
                    <a:pt x="66" y="326"/>
                  </a:cubicBezTo>
                  <a:cubicBezTo>
                    <a:pt x="67" y="324"/>
                    <a:pt x="68" y="318"/>
                    <a:pt x="66" y="317"/>
                  </a:cubicBezTo>
                  <a:cubicBezTo>
                    <a:pt x="64" y="317"/>
                    <a:pt x="64" y="313"/>
                    <a:pt x="65" y="313"/>
                  </a:cubicBezTo>
                  <a:cubicBezTo>
                    <a:pt x="67" y="313"/>
                    <a:pt x="69" y="312"/>
                    <a:pt x="69" y="309"/>
                  </a:cubicBezTo>
                  <a:cubicBezTo>
                    <a:pt x="68" y="306"/>
                    <a:pt x="63" y="306"/>
                    <a:pt x="63" y="303"/>
                  </a:cubicBezTo>
                  <a:cubicBezTo>
                    <a:pt x="63" y="300"/>
                    <a:pt x="65" y="299"/>
                    <a:pt x="63" y="295"/>
                  </a:cubicBezTo>
                  <a:cubicBezTo>
                    <a:pt x="61" y="291"/>
                    <a:pt x="64" y="288"/>
                    <a:pt x="63" y="286"/>
                  </a:cubicBezTo>
                  <a:cubicBezTo>
                    <a:pt x="63" y="284"/>
                    <a:pt x="62" y="282"/>
                    <a:pt x="64" y="277"/>
                  </a:cubicBezTo>
                  <a:cubicBezTo>
                    <a:pt x="67" y="273"/>
                    <a:pt x="71" y="271"/>
                    <a:pt x="73" y="272"/>
                  </a:cubicBezTo>
                  <a:cubicBezTo>
                    <a:pt x="74" y="272"/>
                    <a:pt x="77" y="274"/>
                    <a:pt x="79" y="271"/>
                  </a:cubicBezTo>
                  <a:cubicBezTo>
                    <a:pt x="80" y="269"/>
                    <a:pt x="80" y="267"/>
                    <a:pt x="79" y="266"/>
                  </a:cubicBezTo>
                  <a:cubicBezTo>
                    <a:pt x="77" y="266"/>
                    <a:pt x="74" y="265"/>
                    <a:pt x="77" y="262"/>
                  </a:cubicBezTo>
                  <a:cubicBezTo>
                    <a:pt x="79" y="259"/>
                    <a:pt x="82" y="255"/>
                    <a:pt x="82" y="251"/>
                  </a:cubicBezTo>
                  <a:cubicBezTo>
                    <a:pt x="83" y="247"/>
                    <a:pt x="81" y="244"/>
                    <a:pt x="83" y="243"/>
                  </a:cubicBezTo>
                  <a:cubicBezTo>
                    <a:pt x="84" y="242"/>
                    <a:pt x="87" y="243"/>
                    <a:pt x="89" y="242"/>
                  </a:cubicBezTo>
                  <a:cubicBezTo>
                    <a:pt x="92" y="240"/>
                    <a:pt x="90" y="238"/>
                    <a:pt x="91" y="237"/>
                  </a:cubicBezTo>
                  <a:cubicBezTo>
                    <a:pt x="92" y="235"/>
                    <a:pt x="94" y="231"/>
                    <a:pt x="95" y="230"/>
                  </a:cubicBezTo>
                  <a:cubicBezTo>
                    <a:pt x="97" y="229"/>
                    <a:pt x="99" y="227"/>
                    <a:pt x="97" y="226"/>
                  </a:cubicBezTo>
                  <a:cubicBezTo>
                    <a:pt x="96" y="224"/>
                    <a:pt x="100" y="222"/>
                    <a:pt x="100" y="220"/>
                  </a:cubicBezTo>
                  <a:cubicBezTo>
                    <a:pt x="100" y="217"/>
                    <a:pt x="104" y="215"/>
                    <a:pt x="106" y="215"/>
                  </a:cubicBezTo>
                  <a:cubicBezTo>
                    <a:pt x="109" y="215"/>
                    <a:pt x="113" y="215"/>
                    <a:pt x="113" y="212"/>
                  </a:cubicBezTo>
                  <a:cubicBezTo>
                    <a:pt x="113" y="210"/>
                    <a:pt x="111" y="204"/>
                    <a:pt x="115" y="206"/>
                  </a:cubicBezTo>
                  <a:cubicBezTo>
                    <a:pt x="119" y="208"/>
                    <a:pt x="121" y="206"/>
                    <a:pt x="124" y="208"/>
                  </a:cubicBezTo>
                  <a:cubicBezTo>
                    <a:pt x="126" y="210"/>
                    <a:pt x="130" y="209"/>
                    <a:pt x="130" y="206"/>
                  </a:cubicBezTo>
                  <a:cubicBezTo>
                    <a:pt x="130" y="203"/>
                    <a:pt x="131" y="198"/>
                    <a:pt x="134" y="200"/>
                  </a:cubicBezTo>
                  <a:cubicBezTo>
                    <a:pt x="135" y="200"/>
                    <a:pt x="135" y="200"/>
                    <a:pt x="135" y="200"/>
                  </a:cubicBezTo>
                  <a:cubicBezTo>
                    <a:pt x="136" y="197"/>
                    <a:pt x="139" y="196"/>
                    <a:pt x="141" y="196"/>
                  </a:cubicBezTo>
                  <a:cubicBezTo>
                    <a:pt x="144" y="196"/>
                    <a:pt x="146" y="202"/>
                    <a:pt x="150" y="203"/>
                  </a:cubicBezTo>
                  <a:cubicBezTo>
                    <a:pt x="154" y="204"/>
                    <a:pt x="158" y="205"/>
                    <a:pt x="160" y="203"/>
                  </a:cubicBezTo>
                  <a:cubicBezTo>
                    <a:pt x="161" y="201"/>
                    <a:pt x="164" y="204"/>
                    <a:pt x="166" y="204"/>
                  </a:cubicBezTo>
                  <a:cubicBezTo>
                    <a:pt x="169" y="203"/>
                    <a:pt x="169" y="208"/>
                    <a:pt x="171" y="205"/>
                  </a:cubicBezTo>
                  <a:cubicBezTo>
                    <a:pt x="174" y="202"/>
                    <a:pt x="171" y="200"/>
                    <a:pt x="175" y="200"/>
                  </a:cubicBezTo>
                  <a:cubicBezTo>
                    <a:pt x="179" y="200"/>
                    <a:pt x="176" y="196"/>
                    <a:pt x="176" y="193"/>
                  </a:cubicBezTo>
                  <a:cubicBezTo>
                    <a:pt x="176" y="190"/>
                    <a:pt x="182" y="189"/>
                    <a:pt x="182" y="187"/>
                  </a:cubicBezTo>
                  <a:cubicBezTo>
                    <a:pt x="182" y="185"/>
                    <a:pt x="189" y="187"/>
                    <a:pt x="190" y="185"/>
                  </a:cubicBezTo>
                  <a:cubicBezTo>
                    <a:pt x="192" y="183"/>
                    <a:pt x="196" y="182"/>
                    <a:pt x="197" y="185"/>
                  </a:cubicBezTo>
                  <a:cubicBezTo>
                    <a:pt x="199" y="188"/>
                    <a:pt x="206" y="189"/>
                    <a:pt x="206" y="191"/>
                  </a:cubicBezTo>
                  <a:cubicBezTo>
                    <a:pt x="206" y="192"/>
                    <a:pt x="206" y="194"/>
                    <a:pt x="206" y="196"/>
                  </a:cubicBezTo>
                  <a:cubicBezTo>
                    <a:pt x="207" y="195"/>
                    <a:pt x="209" y="194"/>
                    <a:pt x="210" y="194"/>
                  </a:cubicBezTo>
                  <a:cubicBezTo>
                    <a:pt x="213" y="194"/>
                    <a:pt x="215" y="190"/>
                    <a:pt x="217" y="191"/>
                  </a:cubicBezTo>
                  <a:cubicBezTo>
                    <a:pt x="219" y="191"/>
                    <a:pt x="221" y="191"/>
                    <a:pt x="222" y="187"/>
                  </a:cubicBezTo>
                  <a:cubicBezTo>
                    <a:pt x="220" y="186"/>
                    <a:pt x="216" y="186"/>
                    <a:pt x="215" y="188"/>
                  </a:cubicBezTo>
                  <a:moveTo>
                    <a:pt x="62" y="25"/>
                  </a:moveTo>
                  <a:cubicBezTo>
                    <a:pt x="65" y="26"/>
                    <a:pt x="58" y="30"/>
                    <a:pt x="57" y="33"/>
                  </a:cubicBezTo>
                  <a:cubicBezTo>
                    <a:pt x="56" y="37"/>
                    <a:pt x="62" y="40"/>
                    <a:pt x="65" y="43"/>
                  </a:cubicBezTo>
                  <a:cubicBezTo>
                    <a:pt x="68" y="46"/>
                    <a:pt x="75" y="45"/>
                    <a:pt x="78" y="44"/>
                  </a:cubicBezTo>
                  <a:cubicBezTo>
                    <a:pt x="80" y="42"/>
                    <a:pt x="79" y="37"/>
                    <a:pt x="82" y="37"/>
                  </a:cubicBezTo>
                  <a:cubicBezTo>
                    <a:pt x="86" y="37"/>
                    <a:pt x="84" y="34"/>
                    <a:pt x="87" y="33"/>
                  </a:cubicBezTo>
                  <a:cubicBezTo>
                    <a:pt x="89" y="32"/>
                    <a:pt x="90" y="36"/>
                    <a:pt x="87" y="38"/>
                  </a:cubicBezTo>
                  <a:cubicBezTo>
                    <a:pt x="85" y="41"/>
                    <a:pt x="91" y="41"/>
                    <a:pt x="95" y="38"/>
                  </a:cubicBezTo>
                  <a:cubicBezTo>
                    <a:pt x="98" y="34"/>
                    <a:pt x="99" y="37"/>
                    <a:pt x="98" y="40"/>
                  </a:cubicBezTo>
                  <a:cubicBezTo>
                    <a:pt x="98" y="44"/>
                    <a:pt x="90" y="42"/>
                    <a:pt x="88" y="45"/>
                  </a:cubicBezTo>
                  <a:cubicBezTo>
                    <a:pt x="86" y="49"/>
                    <a:pt x="78" y="46"/>
                    <a:pt x="74" y="50"/>
                  </a:cubicBezTo>
                  <a:cubicBezTo>
                    <a:pt x="71" y="54"/>
                    <a:pt x="78" y="54"/>
                    <a:pt x="82" y="53"/>
                  </a:cubicBezTo>
                  <a:cubicBezTo>
                    <a:pt x="87" y="52"/>
                    <a:pt x="96" y="51"/>
                    <a:pt x="99" y="52"/>
                  </a:cubicBezTo>
                  <a:cubicBezTo>
                    <a:pt x="103" y="53"/>
                    <a:pt x="97" y="54"/>
                    <a:pt x="92" y="54"/>
                  </a:cubicBezTo>
                  <a:cubicBezTo>
                    <a:pt x="86" y="54"/>
                    <a:pt x="84" y="56"/>
                    <a:pt x="84" y="57"/>
                  </a:cubicBezTo>
                  <a:cubicBezTo>
                    <a:pt x="84" y="59"/>
                    <a:pt x="76" y="55"/>
                    <a:pt x="76" y="59"/>
                  </a:cubicBezTo>
                  <a:cubicBezTo>
                    <a:pt x="75" y="62"/>
                    <a:pt x="83" y="64"/>
                    <a:pt x="84" y="66"/>
                  </a:cubicBezTo>
                  <a:cubicBezTo>
                    <a:pt x="85" y="68"/>
                    <a:pt x="91" y="66"/>
                    <a:pt x="93" y="67"/>
                  </a:cubicBezTo>
                  <a:cubicBezTo>
                    <a:pt x="95" y="67"/>
                    <a:pt x="89" y="69"/>
                    <a:pt x="89" y="70"/>
                  </a:cubicBezTo>
                  <a:cubicBezTo>
                    <a:pt x="88" y="71"/>
                    <a:pt x="94" y="72"/>
                    <a:pt x="96" y="74"/>
                  </a:cubicBezTo>
                  <a:cubicBezTo>
                    <a:pt x="97" y="76"/>
                    <a:pt x="101" y="75"/>
                    <a:pt x="101" y="72"/>
                  </a:cubicBezTo>
                  <a:cubicBezTo>
                    <a:pt x="101" y="69"/>
                    <a:pt x="106" y="59"/>
                    <a:pt x="111" y="57"/>
                  </a:cubicBezTo>
                  <a:cubicBezTo>
                    <a:pt x="117" y="55"/>
                    <a:pt x="114" y="53"/>
                    <a:pt x="114" y="50"/>
                  </a:cubicBezTo>
                  <a:cubicBezTo>
                    <a:pt x="115" y="47"/>
                    <a:pt x="120" y="49"/>
                    <a:pt x="118" y="47"/>
                  </a:cubicBezTo>
                  <a:cubicBezTo>
                    <a:pt x="117" y="44"/>
                    <a:pt x="118" y="43"/>
                    <a:pt x="121" y="39"/>
                  </a:cubicBezTo>
                  <a:cubicBezTo>
                    <a:pt x="125" y="36"/>
                    <a:pt x="127" y="38"/>
                    <a:pt x="132" y="36"/>
                  </a:cubicBezTo>
                  <a:cubicBezTo>
                    <a:pt x="136" y="34"/>
                    <a:pt x="138" y="38"/>
                    <a:pt x="133" y="38"/>
                  </a:cubicBezTo>
                  <a:cubicBezTo>
                    <a:pt x="129" y="39"/>
                    <a:pt x="131" y="43"/>
                    <a:pt x="135" y="45"/>
                  </a:cubicBezTo>
                  <a:cubicBezTo>
                    <a:pt x="138" y="46"/>
                    <a:pt x="135" y="47"/>
                    <a:pt x="138" y="48"/>
                  </a:cubicBezTo>
                  <a:cubicBezTo>
                    <a:pt x="141" y="48"/>
                    <a:pt x="140" y="52"/>
                    <a:pt x="136" y="56"/>
                  </a:cubicBezTo>
                  <a:cubicBezTo>
                    <a:pt x="133" y="59"/>
                    <a:pt x="137" y="60"/>
                    <a:pt x="145" y="58"/>
                  </a:cubicBezTo>
                  <a:cubicBezTo>
                    <a:pt x="152" y="55"/>
                    <a:pt x="147" y="60"/>
                    <a:pt x="149" y="62"/>
                  </a:cubicBezTo>
                  <a:cubicBezTo>
                    <a:pt x="151" y="64"/>
                    <a:pt x="157" y="60"/>
                    <a:pt x="160" y="57"/>
                  </a:cubicBezTo>
                  <a:cubicBezTo>
                    <a:pt x="163" y="53"/>
                    <a:pt x="168" y="54"/>
                    <a:pt x="168" y="52"/>
                  </a:cubicBezTo>
                  <a:cubicBezTo>
                    <a:pt x="167" y="50"/>
                    <a:pt x="164" y="49"/>
                    <a:pt x="161" y="50"/>
                  </a:cubicBezTo>
                  <a:cubicBezTo>
                    <a:pt x="159" y="51"/>
                    <a:pt x="152" y="51"/>
                    <a:pt x="154" y="49"/>
                  </a:cubicBezTo>
                  <a:cubicBezTo>
                    <a:pt x="157" y="47"/>
                    <a:pt x="156" y="45"/>
                    <a:pt x="153" y="45"/>
                  </a:cubicBezTo>
                  <a:cubicBezTo>
                    <a:pt x="149" y="46"/>
                    <a:pt x="143" y="44"/>
                    <a:pt x="146" y="43"/>
                  </a:cubicBezTo>
                  <a:cubicBezTo>
                    <a:pt x="149" y="42"/>
                    <a:pt x="144" y="38"/>
                    <a:pt x="141" y="38"/>
                  </a:cubicBezTo>
                  <a:cubicBezTo>
                    <a:pt x="139" y="38"/>
                    <a:pt x="140" y="35"/>
                    <a:pt x="140" y="33"/>
                  </a:cubicBezTo>
                  <a:cubicBezTo>
                    <a:pt x="140" y="31"/>
                    <a:pt x="132" y="30"/>
                    <a:pt x="134" y="29"/>
                  </a:cubicBezTo>
                  <a:cubicBezTo>
                    <a:pt x="135" y="28"/>
                    <a:pt x="130" y="27"/>
                    <a:pt x="129" y="28"/>
                  </a:cubicBezTo>
                  <a:cubicBezTo>
                    <a:pt x="128" y="30"/>
                    <a:pt x="126" y="29"/>
                    <a:pt x="126" y="27"/>
                  </a:cubicBezTo>
                  <a:cubicBezTo>
                    <a:pt x="126" y="25"/>
                    <a:pt x="120" y="25"/>
                    <a:pt x="118" y="26"/>
                  </a:cubicBezTo>
                  <a:cubicBezTo>
                    <a:pt x="116" y="26"/>
                    <a:pt x="117" y="21"/>
                    <a:pt x="114" y="19"/>
                  </a:cubicBezTo>
                  <a:cubicBezTo>
                    <a:pt x="112" y="17"/>
                    <a:pt x="109" y="22"/>
                    <a:pt x="107" y="22"/>
                  </a:cubicBezTo>
                  <a:cubicBezTo>
                    <a:pt x="106" y="22"/>
                    <a:pt x="109" y="18"/>
                    <a:pt x="110" y="16"/>
                  </a:cubicBezTo>
                  <a:cubicBezTo>
                    <a:pt x="111" y="14"/>
                    <a:pt x="102" y="11"/>
                    <a:pt x="101" y="13"/>
                  </a:cubicBezTo>
                  <a:cubicBezTo>
                    <a:pt x="100" y="15"/>
                    <a:pt x="98" y="9"/>
                    <a:pt x="96" y="9"/>
                  </a:cubicBezTo>
                  <a:cubicBezTo>
                    <a:pt x="94" y="8"/>
                    <a:pt x="96" y="13"/>
                    <a:pt x="94" y="13"/>
                  </a:cubicBezTo>
                  <a:cubicBezTo>
                    <a:pt x="92" y="13"/>
                    <a:pt x="90" y="15"/>
                    <a:pt x="93" y="17"/>
                  </a:cubicBezTo>
                  <a:cubicBezTo>
                    <a:pt x="96" y="19"/>
                    <a:pt x="99" y="28"/>
                    <a:pt x="98" y="30"/>
                  </a:cubicBezTo>
                  <a:cubicBezTo>
                    <a:pt x="98" y="32"/>
                    <a:pt x="89" y="23"/>
                    <a:pt x="89" y="19"/>
                  </a:cubicBezTo>
                  <a:cubicBezTo>
                    <a:pt x="88" y="15"/>
                    <a:pt x="84" y="12"/>
                    <a:pt x="83" y="15"/>
                  </a:cubicBezTo>
                  <a:cubicBezTo>
                    <a:pt x="82" y="18"/>
                    <a:pt x="78" y="19"/>
                    <a:pt x="79" y="22"/>
                  </a:cubicBezTo>
                  <a:cubicBezTo>
                    <a:pt x="80" y="24"/>
                    <a:pt x="77" y="25"/>
                    <a:pt x="77" y="23"/>
                  </a:cubicBezTo>
                  <a:cubicBezTo>
                    <a:pt x="77" y="21"/>
                    <a:pt x="72" y="18"/>
                    <a:pt x="71" y="18"/>
                  </a:cubicBezTo>
                  <a:cubicBezTo>
                    <a:pt x="69" y="18"/>
                    <a:pt x="75" y="17"/>
                    <a:pt x="78" y="15"/>
                  </a:cubicBezTo>
                  <a:cubicBezTo>
                    <a:pt x="81" y="14"/>
                    <a:pt x="75" y="12"/>
                    <a:pt x="73" y="14"/>
                  </a:cubicBezTo>
                  <a:cubicBezTo>
                    <a:pt x="70" y="15"/>
                    <a:pt x="67" y="13"/>
                    <a:pt x="66" y="15"/>
                  </a:cubicBezTo>
                  <a:cubicBezTo>
                    <a:pt x="64" y="17"/>
                    <a:pt x="62" y="15"/>
                    <a:pt x="60" y="14"/>
                  </a:cubicBezTo>
                  <a:cubicBezTo>
                    <a:pt x="57" y="14"/>
                    <a:pt x="55" y="18"/>
                    <a:pt x="53" y="17"/>
                  </a:cubicBezTo>
                  <a:cubicBezTo>
                    <a:pt x="51" y="16"/>
                    <a:pt x="50" y="21"/>
                    <a:pt x="53" y="26"/>
                  </a:cubicBezTo>
                  <a:cubicBezTo>
                    <a:pt x="56" y="31"/>
                    <a:pt x="58" y="24"/>
                    <a:pt x="62" y="25"/>
                  </a:cubicBezTo>
                  <a:moveTo>
                    <a:pt x="54" y="40"/>
                  </a:moveTo>
                  <a:cubicBezTo>
                    <a:pt x="56" y="41"/>
                    <a:pt x="58" y="45"/>
                    <a:pt x="60" y="45"/>
                  </a:cubicBezTo>
                  <a:cubicBezTo>
                    <a:pt x="61" y="45"/>
                    <a:pt x="57" y="40"/>
                    <a:pt x="54" y="37"/>
                  </a:cubicBezTo>
                  <a:cubicBezTo>
                    <a:pt x="52" y="35"/>
                    <a:pt x="52" y="32"/>
                    <a:pt x="49" y="33"/>
                  </a:cubicBezTo>
                  <a:cubicBezTo>
                    <a:pt x="45" y="34"/>
                    <a:pt x="52" y="40"/>
                    <a:pt x="54" y="40"/>
                  </a:cubicBezTo>
                  <a:moveTo>
                    <a:pt x="114" y="10"/>
                  </a:moveTo>
                  <a:cubicBezTo>
                    <a:pt x="116" y="11"/>
                    <a:pt x="112" y="11"/>
                    <a:pt x="113" y="13"/>
                  </a:cubicBezTo>
                  <a:cubicBezTo>
                    <a:pt x="119" y="19"/>
                    <a:pt x="142" y="12"/>
                    <a:pt x="145" y="14"/>
                  </a:cubicBezTo>
                  <a:cubicBezTo>
                    <a:pt x="148" y="16"/>
                    <a:pt x="126" y="18"/>
                    <a:pt x="127" y="20"/>
                  </a:cubicBezTo>
                  <a:cubicBezTo>
                    <a:pt x="128" y="22"/>
                    <a:pt x="146" y="24"/>
                    <a:pt x="147" y="23"/>
                  </a:cubicBezTo>
                  <a:cubicBezTo>
                    <a:pt x="148" y="21"/>
                    <a:pt x="151" y="26"/>
                    <a:pt x="157" y="26"/>
                  </a:cubicBezTo>
                  <a:cubicBezTo>
                    <a:pt x="163" y="26"/>
                    <a:pt x="163" y="24"/>
                    <a:pt x="167" y="24"/>
                  </a:cubicBezTo>
                  <a:cubicBezTo>
                    <a:pt x="171" y="23"/>
                    <a:pt x="178" y="21"/>
                    <a:pt x="178" y="19"/>
                  </a:cubicBezTo>
                  <a:cubicBezTo>
                    <a:pt x="178" y="16"/>
                    <a:pt x="191" y="13"/>
                    <a:pt x="190" y="9"/>
                  </a:cubicBezTo>
                  <a:cubicBezTo>
                    <a:pt x="189" y="5"/>
                    <a:pt x="176" y="8"/>
                    <a:pt x="173" y="6"/>
                  </a:cubicBezTo>
                  <a:cubicBezTo>
                    <a:pt x="169" y="4"/>
                    <a:pt x="161" y="2"/>
                    <a:pt x="160" y="5"/>
                  </a:cubicBezTo>
                  <a:cubicBezTo>
                    <a:pt x="159" y="7"/>
                    <a:pt x="157" y="8"/>
                    <a:pt x="155" y="7"/>
                  </a:cubicBezTo>
                  <a:cubicBezTo>
                    <a:pt x="154" y="6"/>
                    <a:pt x="156" y="0"/>
                    <a:pt x="150" y="1"/>
                  </a:cubicBezTo>
                  <a:cubicBezTo>
                    <a:pt x="145" y="3"/>
                    <a:pt x="150" y="9"/>
                    <a:pt x="149" y="10"/>
                  </a:cubicBezTo>
                  <a:cubicBezTo>
                    <a:pt x="148" y="11"/>
                    <a:pt x="142" y="9"/>
                    <a:pt x="142" y="6"/>
                  </a:cubicBezTo>
                  <a:cubicBezTo>
                    <a:pt x="142" y="3"/>
                    <a:pt x="136" y="9"/>
                    <a:pt x="135" y="6"/>
                  </a:cubicBezTo>
                  <a:cubicBezTo>
                    <a:pt x="134" y="2"/>
                    <a:pt x="127" y="0"/>
                    <a:pt x="126" y="0"/>
                  </a:cubicBezTo>
                  <a:cubicBezTo>
                    <a:pt x="124" y="0"/>
                    <a:pt x="127" y="3"/>
                    <a:pt x="126" y="4"/>
                  </a:cubicBezTo>
                  <a:cubicBezTo>
                    <a:pt x="125" y="6"/>
                    <a:pt x="121" y="3"/>
                    <a:pt x="120" y="2"/>
                  </a:cubicBezTo>
                  <a:cubicBezTo>
                    <a:pt x="118" y="2"/>
                    <a:pt x="121" y="6"/>
                    <a:pt x="120" y="7"/>
                  </a:cubicBezTo>
                  <a:cubicBezTo>
                    <a:pt x="119" y="9"/>
                    <a:pt x="116" y="3"/>
                    <a:pt x="114" y="3"/>
                  </a:cubicBezTo>
                  <a:cubicBezTo>
                    <a:pt x="111" y="3"/>
                    <a:pt x="112" y="6"/>
                    <a:pt x="110" y="6"/>
                  </a:cubicBezTo>
                  <a:cubicBezTo>
                    <a:pt x="108" y="6"/>
                    <a:pt x="113" y="8"/>
                    <a:pt x="114" y="10"/>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4" name="Freeform 290"/>
            <p:cNvSpPr>
              <a:spLocks noEditPoints="1"/>
            </p:cNvSpPr>
            <p:nvPr/>
          </p:nvSpPr>
          <p:spPr bwMode="auto">
            <a:xfrm>
              <a:off x="8055015" y="4198104"/>
              <a:ext cx="317209" cy="294221"/>
            </a:xfrm>
            <a:custGeom>
              <a:avLst/>
              <a:gdLst>
                <a:gd name="T0" fmla="*/ 130 w 147"/>
                <a:gd name="T1" fmla="*/ 19 h 148"/>
                <a:gd name="T2" fmla="*/ 106 w 147"/>
                <a:gd name="T3" fmla="*/ 7 h 148"/>
                <a:gd name="T4" fmla="*/ 103 w 147"/>
                <a:gd name="T5" fmla="*/ 24 h 148"/>
                <a:gd name="T6" fmla="*/ 92 w 147"/>
                <a:gd name="T7" fmla="*/ 32 h 148"/>
                <a:gd name="T8" fmla="*/ 91 w 147"/>
                <a:gd name="T9" fmla="*/ 44 h 148"/>
                <a:gd name="T10" fmla="*/ 100 w 147"/>
                <a:gd name="T11" fmla="*/ 41 h 148"/>
                <a:gd name="T12" fmla="*/ 102 w 147"/>
                <a:gd name="T13" fmla="*/ 34 h 148"/>
                <a:gd name="T14" fmla="*/ 120 w 147"/>
                <a:gd name="T15" fmla="*/ 35 h 148"/>
                <a:gd name="T16" fmla="*/ 137 w 147"/>
                <a:gd name="T17" fmla="*/ 25 h 148"/>
                <a:gd name="T18" fmla="*/ 139 w 147"/>
                <a:gd name="T19" fmla="*/ 17 h 148"/>
                <a:gd name="T20" fmla="*/ 91 w 147"/>
                <a:gd name="T21" fmla="*/ 63 h 148"/>
                <a:gd name="T22" fmla="*/ 81 w 147"/>
                <a:gd name="T23" fmla="*/ 83 h 148"/>
                <a:gd name="T24" fmla="*/ 67 w 147"/>
                <a:gd name="T25" fmla="*/ 86 h 148"/>
                <a:gd name="T26" fmla="*/ 56 w 147"/>
                <a:gd name="T27" fmla="*/ 101 h 148"/>
                <a:gd name="T28" fmla="*/ 40 w 147"/>
                <a:gd name="T29" fmla="*/ 104 h 148"/>
                <a:gd name="T30" fmla="*/ 14 w 147"/>
                <a:gd name="T31" fmla="*/ 115 h 148"/>
                <a:gd name="T32" fmla="*/ 24 w 147"/>
                <a:gd name="T33" fmla="*/ 118 h 148"/>
                <a:gd name="T34" fmla="*/ 49 w 147"/>
                <a:gd name="T35" fmla="*/ 120 h 148"/>
                <a:gd name="T36" fmla="*/ 62 w 147"/>
                <a:gd name="T37" fmla="*/ 114 h 148"/>
                <a:gd name="T38" fmla="*/ 75 w 147"/>
                <a:gd name="T39" fmla="*/ 112 h 148"/>
                <a:gd name="T40" fmla="*/ 87 w 147"/>
                <a:gd name="T41" fmla="*/ 107 h 148"/>
                <a:gd name="T42" fmla="*/ 97 w 147"/>
                <a:gd name="T43" fmla="*/ 94 h 148"/>
                <a:gd name="T44" fmla="*/ 107 w 147"/>
                <a:gd name="T45" fmla="*/ 71 h 148"/>
                <a:gd name="T46" fmla="*/ 92 w 147"/>
                <a:gd name="T47" fmla="*/ 51 h 148"/>
                <a:gd name="T48" fmla="*/ 28 w 147"/>
                <a:gd name="T49" fmla="*/ 120 h 148"/>
                <a:gd name="T50" fmla="*/ 32 w 147"/>
                <a:gd name="T51" fmla="*/ 129 h 148"/>
                <a:gd name="T52" fmla="*/ 45 w 147"/>
                <a:gd name="T53" fmla="*/ 118 h 148"/>
                <a:gd name="T54" fmla="*/ 19 w 147"/>
                <a:gd name="T55" fmla="*/ 127 h 148"/>
                <a:gd name="T56" fmla="*/ 5 w 147"/>
                <a:gd name="T57" fmla="*/ 125 h 148"/>
                <a:gd name="T58" fmla="*/ 6 w 147"/>
                <a:gd name="T59" fmla="*/ 128 h 148"/>
                <a:gd name="T60" fmla="*/ 11 w 147"/>
                <a:gd name="T61" fmla="*/ 147 h 148"/>
                <a:gd name="T62" fmla="*/ 19 w 147"/>
                <a:gd name="T63" fmla="*/ 12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48">
                  <a:moveTo>
                    <a:pt x="139" y="17"/>
                  </a:moveTo>
                  <a:cubicBezTo>
                    <a:pt x="137" y="14"/>
                    <a:pt x="134" y="18"/>
                    <a:pt x="130" y="19"/>
                  </a:cubicBezTo>
                  <a:cubicBezTo>
                    <a:pt x="126" y="19"/>
                    <a:pt x="114" y="9"/>
                    <a:pt x="111" y="5"/>
                  </a:cubicBezTo>
                  <a:cubicBezTo>
                    <a:pt x="108" y="0"/>
                    <a:pt x="103" y="4"/>
                    <a:pt x="106" y="7"/>
                  </a:cubicBezTo>
                  <a:cubicBezTo>
                    <a:pt x="108" y="11"/>
                    <a:pt x="105" y="12"/>
                    <a:pt x="105" y="16"/>
                  </a:cubicBezTo>
                  <a:cubicBezTo>
                    <a:pt x="105" y="21"/>
                    <a:pt x="102" y="21"/>
                    <a:pt x="103" y="24"/>
                  </a:cubicBezTo>
                  <a:cubicBezTo>
                    <a:pt x="103" y="27"/>
                    <a:pt x="99" y="26"/>
                    <a:pt x="96" y="27"/>
                  </a:cubicBezTo>
                  <a:cubicBezTo>
                    <a:pt x="93" y="27"/>
                    <a:pt x="96" y="30"/>
                    <a:pt x="92" y="32"/>
                  </a:cubicBezTo>
                  <a:cubicBezTo>
                    <a:pt x="89" y="34"/>
                    <a:pt x="89" y="36"/>
                    <a:pt x="91" y="37"/>
                  </a:cubicBezTo>
                  <a:cubicBezTo>
                    <a:pt x="93" y="38"/>
                    <a:pt x="91" y="41"/>
                    <a:pt x="91" y="44"/>
                  </a:cubicBezTo>
                  <a:cubicBezTo>
                    <a:pt x="90" y="46"/>
                    <a:pt x="93" y="44"/>
                    <a:pt x="95" y="42"/>
                  </a:cubicBezTo>
                  <a:cubicBezTo>
                    <a:pt x="97" y="40"/>
                    <a:pt x="99" y="43"/>
                    <a:pt x="100" y="41"/>
                  </a:cubicBezTo>
                  <a:cubicBezTo>
                    <a:pt x="100" y="38"/>
                    <a:pt x="94" y="37"/>
                    <a:pt x="95" y="35"/>
                  </a:cubicBezTo>
                  <a:cubicBezTo>
                    <a:pt x="95" y="32"/>
                    <a:pt x="99" y="35"/>
                    <a:pt x="102" y="34"/>
                  </a:cubicBezTo>
                  <a:cubicBezTo>
                    <a:pt x="105" y="32"/>
                    <a:pt x="111" y="34"/>
                    <a:pt x="115" y="37"/>
                  </a:cubicBezTo>
                  <a:cubicBezTo>
                    <a:pt x="119" y="40"/>
                    <a:pt x="120" y="39"/>
                    <a:pt x="120" y="35"/>
                  </a:cubicBezTo>
                  <a:cubicBezTo>
                    <a:pt x="121" y="31"/>
                    <a:pt x="127" y="29"/>
                    <a:pt x="133" y="29"/>
                  </a:cubicBezTo>
                  <a:cubicBezTo>
                    <a:pt x="139" y="29"/>
                    <a:pt x="139" y="26"/>
                    <a:pt x="137" y="25"/>
                  </a:cubicBezTo>
                  <a:cubicBezTo>
                    <a:pt x="136" y="24"/>
                    <a:pt x="147" y="16"/>
                    <a:pt x="147" y="14"/>
                  </a:cubicBezTo>
                  <a:cubicBezTo>
                    <a:pt x="146" y="12"/>
                    <a:pt x="141" y="19"/>
                    <a:pt x="139" y="17"/>
                  </a:cubicBezTo>
                  <a:moveTo>
                    <a:pt x="92" y="51"/>
                  </a:moveTo>
                  <a:cubicBezTo>
                    <a:pt x="90" y="53"/>
                    <a:pt x="88" y="60"/>
                    <a:pt x="91" y="63"/>
                  </a:cubicBezTo>
                  <a:cubicBezTo>
                    <a:pt x="93" y="65"/>
                    <a:pt x="86" y="69"/>
                    <a:pt x="86" y="74"/>
                  </a:cubicBezTo>
                  <a:cubicBezTo>
                    <a:pt x="87" y="79"/>
                    <a:pt x="82" y="79"/>
                    <a:pt x="81" y="83"/>
                  </a:cubicBezTo>
                  <a:cubicBezTo>
                    <a:pt x="80" y="86"/>
                    <a:pt x="77" y="85"/>
                    <a:pt x="73" y="89"/>
                  </a:cubicBezTo>
                  <a:cubicBezTo>
                    <a:pt x="69" y="92"/>
                    <a:pt x="66" y="88"/>
                    <a:pt x="67" y="86"/>
                  </a:cubicBezTo>
                  <a:cubicBezTo>
                    <a:pt x="68" y="84"/>
                    <a:pt x="61" y="87"/>
                    <a:pt x="61" y="93"/>
                  </a:cubicBezTo>
                  <a:cubicBezTo>
                    <a:pt x="61" y="98"/>
                    <a:pt x="54" y="99"/>
                    <a:pt x="56" y="101"/>
                  </a:cubicBezTo>
                  <a:cubicBezTo>
                    <a:pt x="58" y="104"/>
                    <a:pt x="50" y="105"/>
                    <a:pt x="50" y="103"/>
                  </a:cubicBezTo>
                  <a:cubicBezTo>
                    <a:pt x="51" y="101"/>
                    <a:pt x="46" y="102"/>
                    <a:pt x="40" y="104"/>
                  </a:cubicBezTo>
                  <a:cubicBezTo>
                    <a:pt x="34" y="107"/>
                    <a:pt x="31" y="102"/>
                    <a:pt x="27" y="105"/>
                  </a:cubicBezTo>
                  <a:cubicBezTo>
                    <a:pt x="24" y="108"/>
                    <a:pt x="18" y="114"/>
                    <a:pt x="14" y="115"/>
                  </a:cubicBezTo>
                  <a:cubicBezTo>
                    <a:pt x="10" y="116"/>
                    <a:pt x="12" y="121"/>
                    <a:pt x="14" y="120"/>
                  </a:cubicBezTo>
                  <a:cubicBezTo>
                    <a:pt x="17" y="119"/>
                    <a:pt x="22" y="120"/>
                    <a:pt x="24" y="118"/>
                  </a:cubicBezTo>
                  <a:cubicBezTo>
                    <a:pt x="25" y="116"/>
                    <a:pt x="38" y="113"/>
                    <a:pt x="45" y="112"/>
                  </a:cubicBezTo>
                  <a:cubicBezTo>
                    <a:pt x="53" y="112"/>
                    <a:pt x="48" y="116"/>
                    <a:pt x="49" y="120"/>
                  </a:cubicBezTo>
                  <a:cubicBezTo>
                    <a:pt x="49" y="124"/>
                    <a:pt x="56" y="123"/>
                    <a:pt x="59" y="120"/>
                  </a:cubicBezTo>
                  <a:cubicBezTo>
                    <a:pt x="62" y="116"/>
                    <a:pt x="65" y="116"/>
                    <a:pt x="62" y="114"/>
                  </a:cubicBezTo>
                  <a:cubicBezTo>
                    <a:pt x="59" y="111"/>
                    <a:pt x="62" y="109"/>
                    <a:pt x="64" y="112"/>
                  </a:cubicBezTo>
                  <a:cubicBezTo>
                    <a:pt x="66" y="116"/>
                    <a:pt x="73" y="116"/>
                    <a:pt x="75" y="112"/>
                  </a:cubicBezTo>
                  <a:cubicBezTo>
                    <a:pt x="78" y="108"/>
                    <a:pt x="79" y="112"/>
                    <a:pt x="82" y="112"/>
                  </a:cubicBezTo>
                  <a:cubicBezTo>
                    <a:pt x="85" y="112"/>
                    <a:pt x="87" y="104"/>
                    <a:pt x="87" y="107"/>
                  </a:cubicBezTo>
                  <a:cubicBezTo>
                    <a:pt x="87" y="110"/>
                    <a:pt x="92" y="109"/>
                    <a:pt x="95" y="106"/>
                  </a:cubicBezTo>
                  <a:cubicBezTo>
                    <a:pt x="98" y="103"/>
                    <a:pt x="95" y="97"/>
                    <a:pt x="97" y="94"/>
                  </a:cubicBezTo>
                  <a:cubicBezTo>
                    <a:pt x="99" y="91"/>
                    <a:pt x="101" y="84"/>
                    <a:pt x="99" y="80"/>
                  </a:cubicBezTo>
                  <a:cubicBezTo>
                    <a:pt x="97" y="77"/>
                    <a:pt x="104" y="74"/>
                    <a:pt x="107" y="71"/>
                  </a:cubicBezTo>
                  <a:cubicBezTo>
                    <a:pt x="110" y="68"/>
                    <a:pt x="103" y="53"/>
                    <a:pt x="103" y="48"/>
                  </a:cubicBezTo>
                  <a:cubicBezTo>
                    <a:pt x="103" y="44"/>
                    <a:pt x="95" y="50"/>
                    <a:pt x="92" y="51"/>
                  </a:cubicBezTo>
                  <a:moveTo>
                    <a:pt x="36" y="117"/>
                  </a:moveTo>
                  <a:cubicBezTo>
                    <a:pt x="35" y="120"/>
                    <a:pt x="32" y="119"/>
                    <a:pt x="28" y="120"/>
                  </a:cubicBezTo>
                  <a:cubicBezTo>
                    <a:pt x="24" y="120"/>
                    <a:pt x="24" y="130"/>
                    <a:pt x="27" y="131"/>
                  </a:cubicBezTo>
                  <a:cubicBezTo>
                    <a:pt x="29" y="132"/>
                    <a:pt x="31" y="132"/>
                    <a:pt x="32" y="129"/>
                  </a:cubicBezTo>
                  <a:cubicBezTo>
                    <a:pt x="32" y="126"/>
                    <a:pt x="37" y="125"/>
                    <a:pt x="39" y="126"/>
                  </a:cubicBezTo>
                  <a:cubicBezTo>
                    <a:pt x="42" y="127"/>
                    <a:pt x="45" y="122"/>
                    <a:pt x="45" y="118"/>
                  </a:cubicBezTo>
                  <a:cubicBezTo>
                    <a:pt x="45" y="115"/>
                    <a:pt x="37" y="115"/>
                    <a:pt x="36" y="117"/>
                  </a:cubicBezTo>
                  <a:moveTo>
                    <a:pt x="19" y="127"/>
                  </a:moveTo>
                  <a:cubicBezTo>
                    <a:pt x="19" y="125"/>
                    <a:pt x="13" y="125"/>
                    <a:pt x="13" y="123"/>
                  </a:cubicBezTo>
                  <a:cubicBezTo>
                    <a:pt x="13" y="121"/>
                    <a:pt x="9" y="122"/>
                    <a:pt x="5" y="125"/>
                  </a:cubicBezTo>
                  <a:cubicBezTo>
                    <a:pt x="1" y="127"/>
                    <a:pt x="0" y="128"/>
                    <a:pt x="1" y="131"/>
                  </a:cubicBezTo>
                  <a:cubicBezTo>
                    <a:pt x="3" y="134"/>
                    <a:pt x="5" y="131"/>
                    <a:pt x="6" y="128"/>
                  </a:cubicBezTo>
                  <a:cubicBezTo>
                    <a:pt x="7" y="125"/>
                    <a:pt x="10" y="132"/>
                    <a:pt x="8" y="137"/>
                  </a:cubicBezTo>
                  <a:cubicBezTo>
                    <a:pt x="5" y="141"/>
                    <a:pt x="8" y="148"/>
                    <a:pt x="11" y="147"/>
                  </a:cubicBezTo>
                  <a:cubicBezTo>
                    <a:pt x="13" y="147"/>
                    <a:pt x="17" y="138"/>
                    <a:pt x="21" y="133"/>
                  </a:cubicBezTo>
                  <a:cubicBezTo>
                    <a:pt x="24" y="128"/>
                    <a:pt x="19" y="130"/>
                    <a:pt x="19" y="127"/>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5" name="Freeform 292"/>
            <p:cNvSpPr>
              <a:spLocks noEditPoints="1"/>
            </p:cNvSpPr>
            <p:nvPr/>
          </p:nvSpPr>
          <p:spPr bwMode="auto">
            <a:xfrm>
              <a:off x="7041387" y="4017401"/>
              <a:ext cx="1113117" cy="710920"/>
            </a:xfrm>
            <a:custGeom>
              <a:avLst/>
              <a:gdLst>
                <a:gd name="T0" fmla="*/ 491 w 516"/>
                <a:gd name="T1" fmla="*/ 67 h 357"/>
                <a:gd name="T2" fmla="*/ 466 w 516"/>
                <a:gd name="T3" fmla="*/ 48 h 357"/>
                <a:gd name="T4" fmla="*/ 445 w 516"/>
                <a:gd name="T5" fmla="*/ 20 h 357"/>
                <a:gd name="T6" fmla="*/ 415 w 516"/>
                <a:gd name="T7" fmla="*/ 1 h 357"/>
                <a:gd name="T8" fmla="*/ 395 w 516"/>
                <a:gd name="T9" fmla="*/ 16 h 357"/>
                <a:gd name="T10" fmla="*/ 378 w 516"/>
                <a:gd name="T11" fmla="*/ 42 h 357"/>
                <a:gd name="T12" fmla="*/ 352 w 516"/>
                <a:gd name="T13" fmla="*/ 56 h 357"/>
                <a:gd name="T14" fmla="*/ 368 w 516"/>
                <a:gd name="T15" fmla="*/ 66 h 357"/>
                <a:gd name="T16" fmla="*/ 367 w 516"/>
                <a:gd name="T17" fmla="*/ 80 h 357"/>
                <a:gd name="T18" fmla="*/ 322 w 516"/>
                <a:gd name="T19" fmla="*/ 97 h 357"/>
                <a:gd name="T20" fmla="*/ 290 w 516"/>
                <a:gd name="T21" fmla="*/ 124 h 357"/>
                <a:gd name="T22" fmla="*/ 241 w 516"/>
                <a:gd name="T23" fmla="*/ 127 h 357"/>
                <a:gd name="T24" fmla="*/ 184 w 516"/>
                <a:gd name="T25" fmla="*/ 119 h 357"/>
                <a:gd name="T26" fmla="*/ 161 w 516"/>
                <a:gd name="T27" fmla="*/ 96 h 357"/>
                <a:gd name="T28" fmla="*/ 139 w 516"/>
                <a:gd name="T29" fmla="*/ 69 h 357"/>
                <a:gd name="T30" fmla="*/ 118 w 516"/>
                <a:gd name="T31" fmla="*/ 50 h 357"/>
                <a:gd name="T32" fmla="*/ 105 w 516"/>
                <a:gd name="T33" fmla="*/ 58 h 357"/>
                <a:gd name="T34" fmla="*/ 85 w 516"/>
                <a:gd name="T35" fmla="*/ 74 h 357"/>
                <a:gd name="T36" fmla="*/ 68 w 516"/>
                <a:gd name="T37" fmla="*/ 93 h 357"/>
                <a:gd name="T38" fmla="*/ 60 w 516"/>
                <a:gd name="T39" fmla="*/ 115 h 357"/>
                <a:gd name="T40" fmla="*/ 41 w 516"/>
                <a:gd name="T41" fmla="*/ 134 h 357"/>
                <a:gd name="T42" fmla="*/ 15 w 516"/>
                <a:gd name="T43" fmla="*/ 142 h 357"/>
                <a:gd name="T44" fmla="*/ 0 w 516"/>
                <a:gd name="T45" fmla="*/ 153 h 357"/>
                <a:gd name="T46" fmla="*/ 12 w 516"/>
                <a:gd name="T47" fmla="*/ 178 h 357"/>
                <a:gd name="T48" fmla="*/ 31 w 516"/>
                <a:gd name="T49" fmla="*/ 194 h 357"/>
                <a:gd name="T50" fmla="*/ 46 w 516"/>
                <a:gd name="T51" fmla="*/ 189 h 357"/>
                <a:gd name="T52" fmla="*/ 43 w 516"/>
                <a:gd name="T53" fmla="*/ 211 h 357"/>
                <a:gd name="T54" fmla="*/ 44 w 516"/>
                <a:gd name="T55" fmla="*/ 232 h 357"/>
                <a:gd name="T56" fmla="*/ 60 w 516"/>
                <a:gd name="T57" fmla="*/ 246 h 357"/>
                <a:gd name="T58" fmla="*/ 106 w 516"/>
                <a:gd name="T59" fmla="*/ 265 h 357"/>
                <a:gd name="T60" fmla="*/ 124 w 516"/>
                <a:gd name="T61" fmla="*/ 269 h 357"/>
                <a:gd name="T62" fmla="*/ 140 w 516"/>
                <a:gd name="T63" fmla="*/ 265 h 357"/>
                <a:gd name="T64" fmla="*/ 160 w 516"/>
                <a:gd name="T65" fmla="*/ 260 h 357"/>
                <a:gd name="T66" fmla="*/ 186 w 516"/>
                <a:gd name="T67" fmla="*/ 260 h 357"/>
                <a:gd name="T68" fmla="*/ 200 w 516"/>
                <a:gd name="T69" fmla="*/ 269 h 357"/>
                <a:gd name="T70" fmla="*/ 196 w 516"/>
                <a:gd name="T71" fmla="*/ 302 h 357"/>
                <a:gd name="T72" fmla="*/ 209 w 516"/>
                <a:gd name="T73" fmla="*/ 320 h 357"/>
                <a:gd name="T74" fmla="*/ 228 w 516"/>
                <a:gd name="T75" fmla="*/ 328 h 357"/>
                <a:gd name="T76" fmla="*/ 241 w 516"/>
                <a:gd name="T77" fmla="*/ 314 h 357"/>
                <a:gd name="T78" fmla="*/ 269 w 516"/>
                <a:gd name="T79" fmla="*/ 312 h 357"/>
                <a:gd name="T80" fmla="*/ 286 w 516"/>
                <a:gd name="T81" fmla="*/ 324 h 357"/>
                <a:gd name="T82" fmla="*/ 300 w 516"/>
                <a:gd name="T83" fmla="*/ 335 h 357"/>
                <a:gd name="T84" fmla="*/ 340 w 516"/>
                <a:gd name="T85" fmla="*/ 315 h 357"/>
                <a:gd name="T86" fmla="*/ 370 w 516"/>
                <a:gd name="T87" fmla="*/ 299 h 357"/>
                <a:gd name="T88" fmla="*/ 385 w 516"/>
                <a:gd name="T89" fmla="*/ 281 h 357"/>
                <a:gd name="T90" fmla="*/ 399 w 516"/>
                <a:gd name="T91" fmla="*/ 263 h 357"/>
                <a:gd name="T92" fmla="*/ 402 w 516"/>
                <a:gd name="T93" fmla="*/ 246 h 357"/>
                <a:gd name="T94" fmla="*/ 398 w 516"/>
                <a:gd name="T95" fmla="*/ 234 h 357"/>
                <a:gd name="T96" fmla="*/ 396 w 516"/>
                <a:gd name="T97" fmla="*/ 221 h 357"/>
                <a:gd name="T98" fmla="*/ 385 w 516"/>
                <a:gd name="T99" fmla="*/ 192 h 357"/>
                <a:gd name="T100" fmla="*/ 409 w 516"/>
                <a:gd name="T101" fmla="*/ 179 h 357"/>
                <a:gd name="T102" fmla="*/ 379 w 516"/>
                <a:gd name="T103" fmla="*/ 171 h 357"/>
                <a:gd name="T104" fmla="*/ 390 w 516"/>
                <a:gd name="T105" fmla="*/ 147 h 357"/>
                <a:gd name="T106" fmla="*/ 404 w 516"/>
                <a:gd name="T107" fmla="*/ 159 h 357"/>
                <a:gd name="T108" fmla="*/ 442 w 516"/>
                <a:gd name="T109" fmla="*/ 137 h 357"/>
                <a:gd name="T110" fmla="*/ 462 w 516"/>
                <a:gd name="T111" fmla="*/ 128 h 357"/>
                <a:gd name="T112" fmla="*/ 483 w 516"/>
                <a:gd name="T113" fmla="*/ 120 h 357"/>
                <a:gd name="T114" fmla="*/ 485 w 516"/>
                <a:gd name="T115" fmla="*/ 97 h 357"/>
                <a:gd name="T116" fmla="*/ 509 w 516"/>
                <a:gd name="T117" fmla="*/ 82 h 357"/>
                <a:gd name="T118" fmla="*/ 394 w 516"/>
                <a:gd name="T119" fmla="*/ 319 h 357"/>
                <a:gd name="T120" fmla="*/ 290 w 516"/>
                <a:gd name="T121" fmla="*/ 35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16" h="357">
                  <a:moveTo>
                    <a:pt x="513" y="64"/>
                  </a:moveTo>
                  <a:cubicBezTo>
                    <a:pt x="514" y="59"/>
                    <a:pt x="508" y="61"/>
                    <a:pt x="507" y="62"/>
                  </a:cubicBezTo>
                  <a:cubicBezTo>
                    <a:pt x="505" y="63"/>
                    <a:pt x="500" y="62"/>
                    <a:pt x="498" y="65"/>
                  </a:cubicBezTo>
                  <a:cubicBezTo>
                    <a:pt x="497" y="68"/>
                    <a:pt x="494" y="66"/>
                    <a:pt x="491" y="67"/>
                  </a:cubicBezTo>
                  <a:cubicBezTo>
                    <a:pt x="487" y="67"/>
                    <a:pt x="482" y="66"/>
                    <a:pt x="482" y="64"/>
                  </a:cubicBezTo>
                  <a:cubicBezTo>
                    <a:pt x="482" y="61"/>
                    <a:pt x="480" y="59"/>
                    <a:pt x="480" y="56"/>
                  </a:cubicBezTo>
                  <a:cubicBezTo>
                    <a:pt x="481" y="53"/>
                    <a:pt x="477" y="55"/>
                    <a:pt x="474" y="52"/>
                  </a:cubicBezTo>
                  <a:cubicBezTo>
                    <a:pt x="472" y="50"/>
                    <a:pt x="467" y="48"/>
                    <a:pt x="466" y="48"/>
                  </a:cubicBezTo>
                  <a:cubicBezTo>
                    <a:pt x="465" y="49"/>
                    <a:pt x="462" y="46"/>
                    <a:pt x="457" y="45"/>
                  </a:cubicBezTo>
                  <a:cubicBezTo>
                    <a:pt x="453" y="45"/>
                    <a:pt x="453" y="42"/>
                    <a:pt x="454" y="41"/>
                  </a:cubicBezTo>
                  <a:cubicBezTo>
                    <a:pt x="454" y="39"/>
                    <a:pt x="450" y="33"/>
                    <a:pt x="450" y="30"/>
                  </a:cubicBezTo>
                  <a:cubicBezTo>
                    <a:pt x="449" y="27"/>
                    <a:pt x="446" y="27"/>
                    <a:pt x="445" y="20"/>
                  </a:cubicBezTo>
                  <a:cubicBezTo>
                    <a:pt x="443" y="13"/>
                    <a:pt x="440" y="15"/>
                    <a:pt x="440" y="12"/>
                  </a:cubicBezTo>
                  <a:cubicBezTo>
                    <a:pt x="441" y="9"/>
                    <a:pt x="436" y="8"/>
                    <a:pt x="435" y="6"/>
                  </a:cubicBezTo>
                  <a:cubicBezTo>
                    <a:pt x="434" y="4"/>
                    <a:pt x="428" y="5"/>
                    <a:pt x="424" y="3"/>
                  </a:cubicBezTo>
                  <a:cubicBezTo>
                    <a:pt x="421" y="1"/>
                    <a:pt x="418" y="2"/>
                    <a:pt x="415" y="1"/>
                  </a:cubicBezTo>
                  <a:cubicBezTo>
                    <a:pt x="411" y="0"/>
                    <a:pt x="403" y="2"/>
                    <a:pt x="402" y="2"/>
                  </a:cubicBezTo>
                  <a:cubicBezTo>
                    <a:pt x="401" y="2"/>
                    <a:pt x="395" y="1"/>
                    <a:pt x="391" y="6"/>
                  </a:cubicBezTo>
                  <a:cubicBezTo>
                    <a:pt x="388" y="11"/>
                    <a:pt x="390" y="10"/>
                    <a:pt x="392" y="10"/>
                  </a:cubicBezTo>
                  <a:cubicBezTo>
                    <a:pt x="394" y="10"/>
                    <a:pt x="394" y="15"/>
                    <a:pt x="395" y="16"/>
                  </a:cubicBezTo>
                  <a:cubicBezTo>
                    <a:pt x="395" y="18"/>
                    <a:pt x="392" y="20"/>
                    <a:pt x="391" y="21"/>
                  </a:cubicBezTo>
                  <a:cubicBezTo>
                    <a:pt x="389" y="21"/>
                    <a:pt x="386" y="27"/>
                    <a:pt x="385" y="29"/>
                  </a:cubicBezTo>
                  <a:cubicBezTo>
                    <a:pt x="385" y="31"/>
                    <a:pt x="381" y="36"/>
                    <a:pt x="381" y="38"/>
                  </a:cubicBezTo>
                  <a:cubicBezTo>
                    <a:pt x="382" y="39"/>
                    <a:pt x="379" y="41"/>
                    <a:pt x="378" y="42"/>
                  </a:cubicBezTo>
                  <a:cubicBezTo>
                    <a:pt x="376" y="42"/>
                    <a:pt x="371" y="45"/>
                    <a:pt x="369" y="46"/>
                  </a:cubicBezTo>
                  <a:cubicBezTo>
                    <a:pt x="368" y="46"/>
                    <a:pt x="362" y="45"/>
                    <a:pt x="361" y="44"/>
                  </a:cubicBezTo>
                  <a:cubicBezTo>
                    <a:pt x="361" y="43"/>
                    <a:pt x="360" y="43"/>
                    <a:pt x="359" y="42"/>
                  </a:cubicBezTo>
                  <a:cubicBezTo>
                    <a:pt x="352" y="56"/>
                    <a:pt x="352" y="56"/>
                    <a:pt x="352" y="56"/>
                  </a:cubicBezTo>
                  <a:cubicBezTo>
                    <a:pt x="352" y="60"/>
                    <a:pt x="352" y="60"/>
                    <a:pt x="352" y="60"/>
                  </a:cubicBezTo>
                  <a:cubicBezTo>
                    <a:pt x="352" y="60"/>
                    <a:pt x="347" y="61"/>
                    <a:pt x="351" y="65"/>
                  </a:cubicBezTo>
                  <a:cubicBezTo>
                    <a:pt x="354" y="68"/>
                    <a:pt x="354" y="65"/>
                    <a:pt x="359" y="65"/>
                  </a:cubicBezTo>
                  <a:cubicBezTo>
                    <a:pt x="364" y="65"/>
                    <a:pt x="367" y="69"/>
                    <a:pt x="368" y="66"/>
                  </a:cubicBezTo>
                  <a:cubicBezTo>
                    <a:pt x="369" y="64"/>
                    <a:pt x="373" y="62"/>
                    <a:pt x="376" y="65"/>
                  </a:cubicBezTo>
                  <a:cubicBezTo>
                    <a:pt x="379" y="69"/>
                    <a:pt x="388" y="74"/>
                    <a:pt x="387" y="77"/>
                  </a:cubicBezTo>
                  <a:cubicBezTo>
                    <a:pt x="387" y="80"/>
                    <a:pt x="382" y="79"/>
                    <a:pt x="378" y="78"/>
                  </a:cubicBezTo>
                  <a:cubicBezTo>
                    <a:pt x="375" y="77"/>
                    <a:pt x="370" y="80"/>
                    <a:pt x="367" y="80"/>
                  </a:cubicBezTo>
                  <a:cubicBezTo>
                    <a:pt x="364" y="80"/>
                    <a:pt x="360" y="81"/>
                    <a:pt x="357" y="85"/>
                  </a:cubicBezTo>
                  <a:cubicBezTo>
                    <a:pt x="353" y="88"/>
                    <a:pt x="354" y="91"/>
                    <a:pt x="349" y="92"/>
                  </a:cubicBezTo>
                  <a:cubicBezTo>
                    <a:pt x="344" y="92"/>
                    <a:pt x="342" y="92"/>
                    <a:pt x="336" y="96"/>
                  </a:cubicBezTo>
                  <a:cubicBezTo>
                    <a:pt x="331" y="100"/>
                    <a:pt x="325" y="98"/>
                    <a:pt x="322" y="97"/>
                  </a:cubicBezTo>
                  <a:cubicBezTo>
                    <a:pt x="320" y="96"/>
                    <a:pt x="316" y="95"/>
                    <a:pt x="314" y="99"/>
                  </a:cubicBezTo>
                  <a:cubicBezTo>
                    <a:pt x="312" y="103"/>
                    <a:pt x="317" y="105"/>
                    <a:pt x="316" y="109"/>
                  </a:cubicBezTo>
                  <a:cubicBezTo>
                    <a:pt x="316" y="113"/>
                    <a:pt x="310" y="112"/>
                    <a:pt x="306" y="117"/>
                  </a:cubicBezTo>
                  <a:cubicBezTo>
                    <a:pt x="301" y="122"/>
                    <a:pt x="294" y="124"/>
                    <a:pt x="290" y="124"/>
                  </a:cubicBezTo>
                  <a:cubicBezTo>
                    <a:pt x="286" y="123"/>
                    <a:pt x="278" y="121"/>
                    <a:pt x="271" y="124"/>
                  </a:cubicBezTo>
                  <a:cubicBezTo>
                    <a:pt x="264" y="128"/>
                    <a:pt x="259" y="133"/>
                    <a:pt x="256" y="132"/>
                  </a:cubicBezTo>
                  <a:cubicBezTo>
                    <a:pt x="253" y="132"/>
                    <a:pt x="253" y="128"/>
                    <a:pt x="249" y="129"/>
                  </a:cubicBezTo>
                  <a:cubicBezTo>
                    <a:pt x="245" y="129"/>
                    <a:pt x="243" y="128"/>
                    <a:pt x="241" y="127"/>
                  </a:cubicBezTo>
                  <a:cubicBezTo>
                    <a:pt x="238" y="125"/>
                    <a:pt x="236" y="128"/>
                    <a:pt x="231" y="124"/>
                  </a:cubicBezTo>
                  <a:cubicBezTo>
                    <a:pt x="227" y="121"/>
                    <a:pt x="219" y="122"/>
                    <a:pt x="216" y="121"/>
                  </a:cubicBezTo>
                  <a:cubicBezTo>
                    <a:pt x="212" y="121"/>
                    <a:pt x="200" y="121"/>
                    <a:pt x="195" y="121"/>
                  </a:cubicBezTo>
                  <a:cubicBezTo>
                    <a:pt x="191" y="120"/>
                    <a:pt x="185" y="122"/>
                    <a:pt x="184" y="119"/>
                  </a:cubicBezTo>
                  <a:cubicBezTo>
                    <a:pt x="184" y="117"/>
                    <a:pt x="180" y="116"/>
                    <a:pt x="179" y="111"/>
                  </a:cubicBezTo>
                  <a:cubicBezTo>
                    <a:pt x="178" y="106"/>
                    <a:pt x="175" y="104"/>
                    <a:pt x="172" y="103"/>
                  </a:cubicBezTo>
                  <a:cubicBezTo>
                    <a:pt x="170" y="103"/>
                    <a:pt x="169" y="100"/>
                    <a:pt x="167" y="100"/>
                  </a:cubicBezTo>
                  <a:cubicBezTo>
                    <a:pt x="166" y="99"/>
                    <a:pt x="164" y="96"/>
                    <a:pt x="161" y="96"/>
                  </a:cubicBezTo>
                  <a:cubicBezTo>
                    <a:pt x="157" y="96"/>
                    <a:pt x="143" y="94"/>
                    <a:pt x="141" y="91"/>
                  </a:cubicBezTo>
                  <a:cubicBezTo>
                    <a:pt x="139" y="88"/>
                    <a:pt x="143" y="87"/>
                    <a:pt x="143" y="84"/>
                  </a:cubicBezTo>
                  <a:cubicBezTo>
                    <a:pt x="143" y="81"/>
                    <a:pt x="145" y="77"/>
                    <a:pt x="144" y="75"/>
                  </a:cubicBezTo>
                  <a:cubicBezTo>
                    <a:pt x="142" y="74"/>
                    <a:pt x="139" y="71"/>
                    <a:pt x="139" y="69"/>
                  </a:cubicBezTo>
                  <a:cubicBezTo>
                    <a:pt x="139" y="66"/>
                    <a:pt x="135" y="63"/>
                    <a:pt x="132" y="63"/>
                  </a:cubicBezTo>
                  <a:cubicBezTo>
                    <a:pt x="129" y="63"/>
                    <a:pt x="127" y="61"/>
                    <a:pt x="124" y="59"/>
                  </a:cubicBezTo>
                  <a:cubicBezTo>
                    <a:pt x="121" y="56"/>
                    <a:pt x="119" y="56"/>
                    <a:pt x="118" y="51"/>
                  </a:cubicBezTo>
                  <a:cubicBezTo>
                    <a:pt x="118" y="50"/>
                    <a:pt x="118" y="50"/>
                    <a:pt x="118" y="50"/>
                  </a:cubicBezTo>
                  <a:cubicBezTo>
                    <a:pt x="116" y="50"/>
                    <a:pt x="115" y="49"/>
                    <a:pt x="114" y="49"/>
                  </a:cubicBezTo>
                  <a:cubicBezTo>
                    <a:pt x="114" y="49"/>
                    <a:pt x="113" y="49"/>
                    <a:pt x="112" y="48"/>
                  </a:cubicBezTo>
                  <a:cubicBezTo>
                    <a:pt x="111" y="50"/>
                    <a:pt x="109" y="51"/>
                    <a:pt x="109" y="53"/>
                  </a:cubicBezTo>
                  <a:cubicBezTo>
                    <a:pt x="109" y="55"/>
                    <a:pt x="108" y="58"/>
                    <a:pt x="105" y="58"/>
                  </a:cubicBezTo>
                  <a:cubicBezTo>
                    <a:pt x="103" y="58"/>
                    <a:pt x="100" y="60"/>
                    <a:pt x="100" y="65"/>
                  </a:cubicBezTo>
                  <a:cubicBezTo>
                    <a:pt x="100" y="69"/>
                    <a:pt x="102" y="69"/>
                    <a:pt x="101" y="71"/>
                  </a:cubicBezTo>
                  <a:cubicBezTo>
                    <a:pt x="100" y="73"/>
                    <a:pt x="95" y="75"/>
                    <a:pt x="93" y="74"/>
                  </a:cubicBezTo>
                  <a:cubicBezTo>
                    <a:pt x="91" y="74"/>
                    <a:pt x="88" y="74"/>
                    <a:pt x="85" y="74"/>
                  </a:cubicBezTo>
                  <a:cubicBezTo>
                    <a:pt x="82" y="73"/>
                    <a:pt x="80" y="70"/>
                    <a:pt x="79" y="74"/>
                  </a:cubicBezTo>
                  <a:cubicBezTo>
                    <a:pt x="78" y="78"/>
                    <a:pt x="72" y="89"/>
                    <a:pt x="74" y="90"/>
                  </a:cubicBezTo>
                  <a:cubicBezTo>
                    <a:pt x="75" y="91"/>
                    <a:pt x="76" y="94"/>
                    <a:pt x="74" y="94"/>
                  </a:cubicBezTo>
                  <a:cubicBezTo>
                    <a:pt x="71" y="94"/>
                    <a:pt x="69" y="94"/>
                    <a:pt x="68" y="93"/>
                  </a:cubicBezTo>
                  <a:cubicBezTo>
                    <a:pt x="66" y="91"/>
                    <a:pt x="62" y="94"/>
                    <a:pt x="60" y="94"/>
                  </a:cubicBezTo>
                  <a:cubicBezTo>
                    <a:pt x="58" y="94"/>
                    <a:pt x="53" y="97"/>
                    <a:pt x="55" y="98"/>
                  </a:cubicBezTo>
                  <a:cubicBezTo>
                    <a:pt x="57" y="99"/>
                    <a:pt x="57" y="103"/>
                    <a:pt x="57" y="105"/>
                  </a:cubicBezTo>
                  <a:cubicBezTo>
                    <a:pt x="57" y="107"/>
                    <a:pt x="61" y="113"/>
                    <a:pt x="60" y="115"/>
                  </a:cubicBezTo>
                  <a:cubicBezTo>
                    <a:pt x="59" y="116"/>
                    <a:pt x="55" y="119"/>
                    <a:pt x="55" y="121"/>
                  </a:cubicBezTo>
                  <a:cubicBezTo>
                    <a:pt x="55" y="124"/>
                    <a:pt x="56" y="126"/>
                    <a:pt x="55" y="126"/>
                  </a:cubicBezTo>
                  <a:cubicBezTo>
                    <a:pt x="54" y="127"/>
                    <a:pt x="49" y="129"/>
                    <a:pt x="47" y="130"/>
                  </a:cubicBezTo>
                  <a:cubicBezTo>
                    <a:pt x="45" y="132"/>
                    <a:pt x="42" y="132"/>
                    <a:pt x="41" y="134"/>
                  </a:cubicBezTo>
                  <a:cubicBezTo>
                    <a:pt x="39" y="136"/>
                    <a:pt x="38" y="138"/>
                    <a:pt x="34" y="138"/>
                  </a:cubicBezTo>
                  <a:cubicBezTo>
                    <a:pt x="30" y="137"/>
                    <a:pt x="29" y="137"/>
                    <a:pt x="26" y="140"/>
                  </a:cubicBezTo>
                  <a:cubicBezTo>
                    <a:pt x="23" y="143"/>
                    <a:pt x="23" y="142"/>
                    <a:pt x="21" y="144"/>
                  </a:cubicBezTo>
                  <a:cubicBezTo>
                    <a:pt x="19" y="145"/>
                    <a:pt x="17" y="142"/>
                    <a:pt x="15" y="142"/>
                  </a:cubicBezTo>
                  <a:cubicBezTo>
                    <a:pt x="14" y="141"/>
                    <a:pt x="12" y="144"/>
                    <a:pt x="10" y="144"/>
                  </a:cubicBezTo>
                  <a:cubicBezTo>
                    <a:pt x="9" y="144"/>
                    <a:pt x="7" y="146"/>
                    <a:pt x="6" y="147"/>
                  </a:cubicBezTo>
                  <a:cubicBezTo>
                    <a:pt x="4" y="147"/>
                    <a:pt x="2" y="147"/>
                    <a:pt x="2" y="149"/>
                  </a:cubicBezTo>
                  <a:cubicBezTo>
                    <a:pt x="2" y="150"/>
                    <a:pt x="1" y="152"/>
                    <a:pt x="0" y="153"/>
                  </a:cubicBezTo>
                  <a:cubicBezTo>
                    <a:pt x="0" y="153"/>
                    <a:pt x="0" y="153"/>
                    <a:pt x="0" y="153"/>
                  </a:cubicBezTo>
                  <a:cubicBezTo>
                    <a:pt x="2" y="161"/>
                    <a:pt x="2" y="161"/>
                    <a:pt x="2" y="161"/>
                  </a:cubicBezTo>
                  <a:cubicBezTo>
                    <a:pt x="2" y="161"/>
                    <a:pt x="10" y="163"/>
                    <a:pt x="10" y="166"/>
                  </a:cubicBezTo>
                  <a:cubicBezTo>
                    <a:pt x="11" y="169"/>
                    <a:pt x="12" y="178"/>
                    <a:pt x="12" y="178"/>
                  </a:cubicBezTo>
                  <a:cubicBezTo>
                    <a:pt x="12" y="178"/>
                    <a:pt x="12" y="178"/>
                    <a:pt x="12" y="178"/>
                  </a:cubicBezTo>
                  <a:cubicBezTo>
                    <a:pt x="15" y="180"/>
                    <a:pt x="19" y="183"/>
                    <a:pt x="19" y="184"/>
                  </a:cubicBezTo>
                  <a:cubicBezTo>
                    <a:pt x="19" y="185"/>
                    <a:pt x="20" y="188"/>
                    <a:pt x="24" y="190"/>
                  </a:cubicBezTo>
                  <a:cubicBezTo>
                    <a:pt x="26" y="192"/>
                    <a:pt x="29" y="193"/>
                    <a:pt x="31" y="194"/>
                  </a:cubicBezTo>
                  <a:cubicBezTo>
                    <a:pt x="31" y="193"/>
                    <a:pt x="31" y="193"/>
                    <a:pt x="31" y="193"/>
                  </a:cubicBezTo>
                  <a:cubicBezTo>
                    <a:pt x="34" y="193"/>
                    <a:pt x="34" y="193"/>
                    <a:pt x="34" y="193"/>
                  </a:cubicBezTo>
                  <a:cubicBezTo>
                    <a:pt x="34" y="193"/>
                    <a:pt x="35" y="193"/>
                    <a:pt x="36" y="194"/>
                  </a:cubicBezTo>
                  <a:cubicBezTo>
                    <a:pt x="37" y="192"/>
                    <a:pt x="43" y="189"/>
                    <a:pt x="46" y="189"/>
                  </a:cubicBezTo>
                  <a:cubicBezTo>
                    <a:pt x="49" y="189"/>
                    <a:pt x="57" y="195"/>
                    <a:pt x="56" y="197"/>
                  </a:cubicBezTo>
                  <a:cubicBezTo>
                    <a:pt x="55" y="199"/>
                    <a:pt x="50" y="207"/>
                    <a:pt x="47" y="207"/>
                  </a:cubicBezTo>
                  <a:cubicBezTo>
                    <a:pt x="46" y="208"/>
                    <a:pt x="45" y="208"/>
                    <a:pt x="44" y="208"/>
                  </a:cubicBezTo>
                  <a:cubicBezTo>
                    <a:pt x="43" y="209"/>
                    <a:pt x="43" y="210"/>
                    <a:pt x="43" y="211"/>
                  </a:cubicBezTo>
                  <a:cubicBezTo>
                    <a:pt x="43" y="212"/>
                    <a:pt x="46" y="215"/>
                    <a:pt x="48" y="218"/>
                  </a:cubicBezTo>
                  <a:cubicBezTo>
                    <a:pt x="50" y="221"/>
                    <a:pt x="45" y="223"/>
                    <a:pt x="43" y="221"/>
                  </a:cubicBezTo>
                  <a:cubicBezTo>
                    <a:pt x="40" y="219"/>
                    <a:pt x="39" y="223"/>
                    <a:pt x="41" y="225"/>
                  </a:cubicBezTo>
                  <a:cubicBezTo>
                    <a:pt x="42" y="227"/>
                    <a:pt x="41" y="231"/>
                    <a:pt x="44" y="232"/>
                  </a:cubicBezTo>
                  <a:cubicBezTo>
                    <a:pt x="46" y="232"/>
                    <a:pt x="48" y="237"/>
                    <a:pt x="51" y="237"/>
                  </a:cubicBezTo>
                  <a:cubicBezTo>
                    <a:pt x="54" y="237"/>
                    <a:pt x="56" y="241"/>
                    <a:pt x="56" y="241"/>
                  </a:cubicBezTo>
                  <a:cubicBezTo>
                    <a:pt x="56" y="241"/>
                    <a:pt x="60" y="244"/>
                    <a:pt x="60" y="245"/>
                  </a:cubicBezTo>
                  <a:cubicBezTo>
                    <a:pt x="60" y="245"/>
                    <a:pt x="60" y="245"/>
                    <a:pt x="60" y="246"/>
                  </a:cubicBezTo>
                  <a:cubicBezTo>
                    <a:pt x="62" y="245"/>
                    <a:pt x="64" y="245"/>
                    <a:pt x="65" y="244"/>
                  </a:cubicBezTo>
                  <a:cubicBezTo>
                    <a:pt x="65" y="243"/>
                    <a:pt x="69" y="243"/>
                    <a:pt x="72" y="245"/>
                  </a:cubicBezTo>
                  <a:cubicBezTo>
                    <a:pt x="74" y="248"/>
                    <a:pt x="85" y="255"/>
                    <a:pt x="89" y="258"/>
                  </a:cubicBezTo>
                  <a:cubicBezTo>
                    <a:pt x="93" y="261"/>
                    <a:pt x="102" y="265"/>
                    <a:pt x="106" y="265"/>
                  </a:cubicBezTo>
                  <a:cubicBezTo>
                    <a:pt x="109" y="264"/>
                    <a:pt x="112" y="267"/>
                    <a:pt x="117" y="267"/>
                  </a:cubicBezTo>
                  <a:cubicBezTo>
                    <a:pt x="118" y="267"/>
                    <a:pt x="118" y="267"/>
                    <a:pt x="119" y="267"/>
                  </a:cubicBezTo>
                  <a:cubicBezTo>
                    <a:pt x="120" y="266"/>
                    <a:pt x="121" y="266"/>
                    <a:pt x="122" y="265"/>
                  </a:cubicBezTo>
                  <a:cubicBezTo>
                    <a:pt x="123" y="263"/>
                    <a:pt x="125" y="266"/>
                    <a:pt x="124" y="269"/>
                  </a:cubicBezTo>
                  <a:cubicBezTo>
                    <a:pt x="124" y="270"/>
                    <a:pt x="124" y="272"/>
                    <a:pt x="125" y="273"/>
                  </a:cubicBezTo>
                  <a:cubicBezTo>
                    <a:pt x="126" y="272"/>
                    <a:pt x="126" y="271"/>
                    <a:pt x="127" y="269"/>
                  </a:cubicBezTo>
                  <a:cubicBezTo>
                    <a:pt x="129" y="265"/>
                    <a:pt x="131" y="265"/>
                    <a:pt x="133" y="264"/>
                  </a:cubicBezTo>
                  <a:cubicBezTo>
                    <a:pt x="135" y="263"/>
                    <a:pt x="136" y="263"/>
                    <a:pt x="140" y="265"/>
                  </a:cubicBezTo>
                  <a:cubicBezTo>
                    <a:pt x="143" y="267"/>
                    <a:pt x="145" y="263"/>
                    <a:pt x="150" y="268"/>
                  </a:cubicBezTo>
                  <a:cubicBezTo>
                    <a:pt x="151" y="267"/>
                    <a:pt x="152" y="267"/>
                    <a:pt x="153" y="267"/>
                  </a:cubicBezTo>
                  <a:cubicBezTo>
                    <a:pt x="154" y="267"/>
                    <a:pt x="155" y="265"/>
                    <a:pt x="157" y="263"/>
                  </a:cubicBezTo>
                  <a:cubicBezTo>
                    <a:pt x="159" y="261"/>
                    <a:pt x="158" y="259"/>
                    <a:pt x="160" y="260"/>
                  </a:cubicBezTo>
                  <a:cubicBezTo>
                    <a:pt x="162" y="260"/>
                    <a:pt x="163" y="257"/>
                    <a:pt x="168" y="255"/>
                  </a:cubicBezTo>
                  <a:cubicBezTo>
                    <a:pt x="172" y="252"/>
                    <a:pt x="176" y="256"/>
                    <a:pt x="178" y="254"/>
                  </a:cubicBezTo>
                  <a:cubicBezTo>
                    <a:pt x="180" y="253"/>
                    <a:pt x="182" y="252"/>
                    <a:pt x="182" y="254"/>
                  </a:cubicBezTo>
                  <a:cubicBezTo>
                    <a:pt x="182" y="255"/>
                    <a:pt x="185" y="258"/>
                    <a:pt x="186" y="260"/>
                  </a:cubicBezTo>
                  <a:cubicBezTo>
                    <a:pt x="186" y="261"/>
                    <a:pt x="190" y="262"/>
                    <a:pt x="191" y="262"/>
                  </a:cubicBezTo>
                  <a:cubicBezTo>
                    <a:pt x="191" y="262"/>
                    <a:pt x="192" y="262"/>
                    <a:pt x="192" y="261"/>
                  </a:cubicBezTo>
                  <a:cubicBezTo>
                    <a:pt x="194" y="260"/>
                    <a:pt x="198" y="262"/>
                    <a:pt x="198" y="264"/>
                  </a:cubicBezTo>
                  <a:cubicBezTo>
                    <a:pt x="198" y="266"/>
                    <a:pt x="198" y="269"/>
                    <a:pt x="200" y="269"/>
                  </a:cubicBezTo>
                  <a:cubicBezTo>
                    <a:pt x="202" y="269"/>
                    <a:pt x="203" y="269"/>
                    <a:pt x="203" y="273"/>
                  </a:cubicBezTo>
                  <a:cubicBezTo>
                    <a:pt x="203" y="277"/>
                    <a:pt x="205" y="282"/>
                    <a:pt x="201" y="285"/>
                  </a:cubicBezTo>
                  <a:cubicBezTo>
                    <a:pt x="198" y="289"/>
                    <a:pt x="193" y="295"/>
                    <a:pt x="194" y="297"/>
                  </a:cubicBezTo>
                  <a:cubicBezTo>
                    <a:pt x="195" y="299"/>
                    <a:pt x="193" y="303"/>
                    <a:pt x="196" y="302"/>
                  </a:cubicBezTo>
                  <a:cubicBezTo>
                    <a:pt x="198" y="300"/>
                    <a:pt x="204" y="302"/>
                    <a:pt x="203" y="303"/>
                  </a:cubicBezTo>
                  <a:cubicBezTo>
                    <a:pt x="202" y="305"/>
                    <a:pt x="204" y="310"/>
                    <a:pt x="206" y="310"/>
                  </a:cubicBezTo>
                  <a:cubicBezTo>
                    <a:pt x="209" y="310"/>
                    <a:pt x="210" y="312"/>
                    <a:pt x="209" y="314"/>
                  </a:cubicBezTo>
                  <a:cubicBezTo>
                    <a:pt x="209" y="316"/>
                    <a:pt x="207" y="320"/>
                    <a:pt x="209" y="320"/>
                  </a:cubicBezTo>
                  <a:cubicBezTo>
                    <a:pt x="211" y="320"/>
                    <a:pt x="214" y="320"/>
                    <a:pt x="214" y="322"/>
                  </a:cubicBezTo>
                  <a:cubicBezTo>
                    <a:pt x="214" y="324"/>
                    <a:pt x="216" y="326"/>
                    <a:pt x="219" y="325"/>
                  </a:cubicBezTo>
                  <a:cubicBezTo>
                    <a:pt x="222" y="324"/>
                    <a:pt x="223" y="323"/>
                    <a:pt x="223" y="324"/>
                  </a:cubicBezTo>
                  <a:cubicBezTo>
                    <a:pt x="225" y="324"/>
                    <a:pt x="225" y="327"/>
                    <a:pt x="228" y="328"/>
                  </a:cubicBezTo>
                  <a:cubicBezTo>
                    <a:pt x="230" y="329"/>
                    <a:pt x="229" y="322"/>
                    <a:pt x="228" y="321"/>
                  </a:cubicBezTo>
                  <a:cubicBezTo>
                    <a:pt x="227" y="320"/>
                    <a:pt x="228" y="316"/>
                    <a:pt x="229" y="317"/>
                  </a:cubicBezTo>
                  <a:cubicBezTo>
                    <a:pt x="230" y="318"/>
                    <a:pt x="233" y="317"/>
                    <a:pt x="235" y="315"/>
                  </a:cubicBezTo>
                  <a:cubicBezTo>
                    <a:pt x="237" y="313"/>
                    <a:pt x="240" y="317"/>
                    <a:pt x="241" y="314"/>
                  </a:cubicBezTo>
                  <a:cubicBezTo>
                    <a:pt x="243" y="312"/>
                    <a:pt x="246" y="316"/>
                    <a:pt x="249" y="314"/>
                  </a:cubicBezTo>
                  <a:cubicBezTo>
                    <a:pt x="252" y="312"/>
                    <a:pt x="253" y="316"/>
                    <a:pt x="255" y="313"/>
                  </a:cubicBezTo>
                  <a:cubicBezTo>
                    <a:pt x="256" y="311"/>
                    <a:pt x="260" y="308"/>
                    <a:pt x="261" y="309"/>
                  </a:cubicBezTo>
                  <a:cubicBezTo>
                    <a:pt x="262" y="310"/>
                    <a:pt x="263" y="312"/>
                    <a:pt x="269" y="312"/>
                  </a:cubicBezTo>
                  <a:cubicBezTo>
                    <a:pt x="274" y="313"/>
                    <a:pt x="271" y="316"/>
                    <a:pt x="271" y="318"/>
                  </a:cubicBezTo>
                  <a:cubicBezTo>
                    <a:pt x="271" y="319"/>
                    <a:pt x="277" y="324"/>
                    <a:pt x="279" y="324"/>
                  </a:cubicBezTo>
                  <a:cubicBezTo>
                    <a:pt x="280" y="324"/>
                    <a:pt x="280" y="325"/>
                    <a:pt x="281" y="325"/>
                  </a:cubicBezTo>
                  <a:cubicBezTo>
                    <a:pt x="283" y="325"/>
                    <a:pt x="286" y="326"/>
                    <a:pt x="286" y="324"/>
                  </a:cubicBezTo>
                  <a:cubicBezTo>
                    <a:pt x="287" y="322"/>
                    <a:pt x="290" y="322"/>
                    <a:pt x="291" y="324"/>
                  </a:cubicBezTo>
                  <a:cubicBezTo>
                    <a:pt x="292" y="326"/>
                    <a:pt x="293" y="327"/>
                    <a:pt x="296" y="324"/>
                  </a:cubicBezTo>
                  <a:cubicBezTo>
                    <a:pt x="299" y="322"/>
                    <a:pt x="300" y="327"/>
                    <a:pt x="298" y="328"/>
                  </a:cubicBezTo>
                  <a:cubicBezTo>
                    <a:pt x="297" y="329"/>
                    <a:pt x="298" y="333"/>
                    <a:pt x="300" y="335"/>
                  </a:cubicBezTo>
                  <a:cubicBezTo>
                    <a:pt x="303" y="338"/>
                    <a:pt x="303" y="334"/>
                    <a:pt x="303" y="332"/>
                  </a:cubicBezTo>
                  <a:cubicBezTo>
                    <a:pt x="302" y="329"/>
                    <a:pt x="307" y="327"/>
                    <a:pt x="315" y="324"/>
                  </a:cubicBezTo>
                  <a:cubicBezTo>
                    <a:pt x="323" y="322"/>
                    <a:pt x="331" y="316"/>
                    <a:pt x="331" y="315"/>
                  </a:cubicBezTo>
                  <a:cubicBezTo>
                    <a:pt x="331" y="313"/>
                    <a:pt x="337" y="317"/>
                    <a:pt x="340" y="315"/>
                  </a:cubicBezTo>
                  <a:cubicBezTo>
                    <a:pt x="342" y="313"/>
                    <a:pt x="352" y="313"/>
                    <a:pt x="355" y="312"/>
                  </a:cubicBezTo>
                  <a:cubicBezTo>
                    <a:pt x="357" y="312"/>
                    <a:pt x="357" y="310"/>
                    <a:pt x="360" y="308"/>
                  </a:cubicBezTo>
                  <a:cubicBezTo>
                    <a:pt x="362" y="306"/>
                    <a:pt x="362" y="305"/>
                    <a:pt x="365" y="304"/>
                  </a:cubicBezTo>
                  <a:cubicBezTo>
                    <a:pt x="368" y="303"/>
                    <a:pt x="370" y="300"/>
                    <a:pt x="370" y="299"/>
                  </a:cubicBezTo>
                  <a:cubicBezTo>
                    <a:pt x="370" y="297"/>
                    <a:pt x="375" y="297"/>
                    <a:pt x="375" y="295"/>
                  </a:cubicBezTo>
                  <a:cubicBezTo>
                    <a:pt x="376" y="293"/>
                    <a:pt x="380" y="293"/>
                    <a:pt x="380" y="291"/>
                  </a:cubicBezTo>
                  <a:cubicBezTo>
                    <a:pt x="380" y="289"/>
                    <a:pt x="382" y="289"/>
                    <a:pt x="383" y="288"/>
                  </a:cubicBezTo>
                  <a:cubicBezTo>
                    <a:pt x="385" y="286"/>
                    <a:pt x="383" y="282"/>
                    <a:pt x="385" y="281"/>
                  </a:cubicBezTo>
                  <a:cubicBezTo>
                    <a:pt x="387" y="280"/>
                    <a:pt x="384" y="278"/>
                    <a:pt x="383" y="277"/>
                  </a:cubicBezTo>
                  <a:cubicBezTo>
                    <a:pt x="383" y="276"/>
                    <a:pt x="387" y="275"/>
                    <a:pt x="389" y="274"/>
                  </a:cubicBezTo>
                  <a:cubicBezTo>
                    <a:pt x="392" y="273"/>
                    <a:pt x="393" y="271"/>
                    <a:pt x="393" y="268"/>
                  </a:cubicBezTo>
                  <a:cubicBezTo>
                    <a:pt x="394" y="266"/>
                    <a:pt x="397" y="264"/>
                    <a:pt x="399" y="263"/>
                  </a:cubicBezTo>
                  <a:cubicBezTo>
                    <a:pt x="401" y="262"/>
                    <a:pt x="401" y="259"/>
                    <a:pt x="401" y="256"/>
                  </a:cubicBezTo>
                  <a:cubicBezTo>
                    <a:pt x="400" y="253"/>
                    <a:pt x="404" y="254"/>
                    <a:pt x="402" y="253"/>
                  </a:cubicBezTo>
                  <a:cubicBezTo>
                    <a:pt x="401" y="251"/>
                    <a:pt x="403" y="248"/>
                    <a:pt x="406" y="247"/>
                  </a:cubicBezTo>
                  <a:cubicBezTo>
                    <a:pt x="409" y="247"/>
                    <a:pt x="404" y="245"/>
                    <a:pt x="402" y="246"/>
                  </a:cubicBezTo>
                  <a:cubicBezTo>
                    <a:pt x="401" y="248"/>
                    <a:pt x="399" y="243"/>
                    <a:pt x="397" y="245"/>
                  </a:cubicBezTo>
                  <a:cubicBezTo>
                    <a:pt x="396" y="247"/>
                    <a:pt x="391" y="243"/>
                    <a:pt x="394" y="243"/>
                  </a:cubicBezTo>
                  <a:cubicBezTo>
                    <a:pt x="397" y="242"/>
                    <a:pt x="401" y="239"/>
                    <a:pt x="403" y="238"/>
                  </a:cubicBezTo>
                  <a:cubicBezTo>
                    <a:pt x="405" y="238"/>
                    <a:pt x="401" y="234"/>
                    <a:pt x="398" y="234"/>
                  </a:cubicBezTo>
                  <a:cubicBezTo>
                    <a:pt x="396" y="234"/>
                    <a:pt x="393" y="228"/>
                    <a:pt x="390" y="228"/>
                  </a:cubicBezTo>
                  <a:cubicBezTo>
                    <a:pt x="388" y="228"/>
                    <a:pt x="392" y="226"/>
                    <a:pt x="395" y="228"/>
                  </a:cubicBezTo>
                  <a:cubicBezTo>
                    <a:pt x="398" y="229"/>
                    <a:pt x="402" y="231"/>
                    <a:pt x="403" y="229"/>
                  </a:cubicBezTo>
                  <a:cubicBezTo>
                    <a:pt x="404" y="228"/>
                    <a:pt x="398" y="223"/>
                    <a:pt x="396" y="221"/>
                  </a:cubicBezTo>
                  <a:cubicBezTo>
                    <a:pt x="393" y="220"/>
                    <a:pt x="396" y="217"/>
                    <a:pt x="394" y="216"/>
                  </a:cubicBezTo>
                  <a:cubicBezTo>
                    <a:pt x="393" y="215"/>
                    <a:pt x="390" y="209"/>
                    <a:pt x="389" y="206"/>
                  </a:cubicBezTo>
                  <a:cubicBezTo>
                    <a:pt x="388" y="203"/>
                    <a:pt x="382" y="202"/>
                    <a:pt x="381" y="200"/>
                  </a:cubicBezTo>
                  <a:cubicBezTo>
                    <a:pt x="380" y="198"/>
                    <a:pt x="381" y="194"/>
                    <a:pt x="385" y="192"/>
                  </a:cubicBezTo>
                  <a:cubicBezTo>
                    <a:pt x="389" y="191"/>
                    <a:pt x="387" y="187"/>
                    <a:pt x="389" y="188"/>
                  </a:cubicBezTo>
                  <a:cubicBezTo>
                    <a:pt x="391" y="188"/>
                    <a:pt x="392" y="187"/>
                    <a:pt x="394" y="184"/>
                  </a:cubicBezTo>
                  <a:cubicBezTo>
                    <a:pt x="395" y="182"/>
                    <a:pt x="398" y="183"/>
                    <a:pt x="399" y="182"/>
                  </a:cubicBezTo>
                  <a:cubicBezTo>
                    <a:pt x="401" y="180"/>
                    <a:pt x="407" y="180"/>
                    <a:pt x="409" y="179"/>
                  </a:cubicBezTo>
                  <a:cubicBezTo>
                    <a:pt x="411" y="177"/>
                    <a:pt x="407" y="173"/>
                    <a:pt x="404" y="173"/>
                  </a:cubicBezTo>
                  <a:cubicBezTo>
                    <a:pt x="401" y="174"/>
                    <a:pt x="398" y="173"/>
                    <a:pt x="396" y="170"/>
                  </a:cubicBezTo>
                  <a:cubicBezTo>
                    <a:pt x="394" y="167"/>
                    <a:pt x="388" y="176"/>
                    <a:pt x="384" y="177"/>
                  </a:cubicBezTo>
                  <a:cubicBezTo>
                    <a:pt x="380" y="179"/>
                    <a:pt x="377" y="174"/>
                    <a:pt x="379" y="171"/>
                  </a:cubicBezTo>
                  <a:cubicBezTo>
                    <a:pt x="380" y="167"/>
                    <a:pt x="376" y="167"/>
                    <a:pt x="370" y="168"/>
                  </a:cubicBezTo>
                  <a:cubicBezTo>
                    <a:pt x="364" y="168"/>
                    <a:pt x="366" y="157"/>
                    <a:pt x="370" y="157"/>
                  </a:cubicBezTo>
                  <a:cubicBezTo>
                    <a:pt x="373" y="156"/>
                    <a:pt x="378" y="160"/>
                    <a:pt x="380" y="154"/>
                  </a:cubicBezTo>
                  <a:cubicBezTo>
                    <a:pt x="383" y="147"/>
                    <a:pt x="386" y="152"/>
                    <a:pt x="390" y="147"/>
                  </a:cubicBezTo>
                  <a:cubicBezTo>
                    <a:pt x="395" y="141"/>
                    <a:pt x="401" y="138"/>
                    <a:pt x="405" y="141"/>
                  </a:cubicBezTo>
                  <a:cubicBezTo>
                    <a:pt x="409" y="144"/>
                    <a:pt x="401" y="150"/>
                    <a:pt x="399" y="153"/>
                  </a:cubicBezTo>
                  <a:cubicBezTo>
                    <a:pt x="398" y="156"/>
                    <a:pt x="401" y="157"/>
                    <a:pt x="398" y="159"/>
                  </a:cubicBezTo>
                  <a:cubicBezTo>
                    <a:pt x="395" y="162"/>
                    <a:pt x="399" y="162"/>
                    <a:pt x="404" y="159"/>
                  </a:cubicBezTo>
                  <a:cubicBezTo>
                    <a:pt x="409" y="156"/>
                    <a:pt x="415" y="152"/>
                    <a:pt x="420" y="150"/>
                  </a:cubicBezTo>
                  <a:cubicBezTo>
                    <a:pt x="421" y="150"/>
                    <a:pt x="423" y="150"/>
                    <a:pt x="424" y="150"/>
                  </a:cubicBezTo>
                  <a:cubicBezTo>
                    <a:pt x="425" y="148"/>
                    <a:pt x="425" y="146"/>
                    <a:pt x="426" y="146"/>
                  </a:cubicBezTo>
                  <a:cubicBezTo>
                    <a:pt x="430" y="144"/>
                    <a:pt x="441" y="139"/>
                    <a:pt x="442" y="137"/>
                  </a:cubicBezTo>
                  <a:cubicBezTo>
                    <a:pt x="444" y="135"/>
                    <a:pt x="446" y="131"/>
                    <a:pt x="448" y="131"/>
                  </a:cubicBezTo>
                  <a:cubicBezTo>
                    <a:pt x="450" y="131"/>
                    <a:pt x="450" y="133"/>
                    <a:pt x="453" y="133"/>
                  </a:cubicBezTo>
                  <a:cubicBezTo>
                    <a:pt x="457" y="133"/>
                    <a:pt x="461" y="134"/>
                    <a:pt x="459" y="132"/>
                  </a:cubicBezTo>
                  <a:cubicBezTo>
                    <a:pt x="457" y="129"/>
                    <a:pt x="458" y="129"/>
                    <a:pt x="462" y="128"/>
                  </a:cubicBezTo>
                  <a:cubicBezTo>
                    <a:pt x="466" y="128"/>
                    <a:pt x="466" y="124"/>
                    <a:pt x="468" y="124"/>
                  </a:cubicBezTo>
                  <a:cubicBezTo>
                    <a:pt x="471" y="124"/>
                    <a:pt x="471" y="117"/>
                    <a:pt x="473" y="117"/>
                  </a:cubicBezTo>
                  <a:cubicBezTo>
                    <a:pt x="476" y="117"/>
                    <a:pt x="477" y="121"/>
                    <a:pt x="481" y="120"/>
                  </a:cubicBezTo>
                  <a:cubicBezTo>
                    <a:pt x="481" y="120"/>
                    <a:pt x="482" y="120"/>
                    <a:pt x="483" y="120"/>
                  </a:cubicBezTo>
                  <a:cubicBezTo>
                    <a:pt x="484" y="120"/>
                    <a:pt x="484" y="119"/>
                    <a:pt x="485" y="119"/>
                  </a:cubicBezTo>
                  <a:cubicBezTo>
                    <a:pt x="485" y="115"/>
                    <a:pt x="485" y="112"/>
                    <a:pt x="484" y="111"/>
                  </a:cubicBezTo>
                  <a:cubicBezTo>
                    <a:pt x="483" y="108"/>
                    <a:pt x="484" y="105"/>
                    <a:pt x="484" y="103"/>
                  </a:cubicBezTo>
                  <a:cubicBezTo>
                    <a:pt x="483" y="102"/>
                    <a:pt x="483" y="97"/>
                    <a:pt x="485" y="97"/>
                  </a:cubicBezTo>
                  <a:cubicBezTo>
                    <a:pt x="487" y="97"/>
                    <a:pt x="490" y="92"/>
                    <a:pt x="492" y="94"/>
                  </a:cubicBezTo>
                  <a:cubicBezTo>
                    <a:pt x="495" y="96"/>
                    <a:pt x="500" y="96"/>
                    <a:pt x="500" y="94"/>
                  </a:cubicBezTo>
                  <a:cubicBezTo>
                    <a:pt x="500" y="92"/>
                    <a:pt x="503" y="92"/>
                    <a:pt x="504" y="88"/>
                  </a:cubicBezTo>
                  <a:cubicBezTo>
                    <a:pt x="504" y="85"/>
                    <a:pt x="508" y="85"/>
                    <a:pt x="509" y="82"/>
                  </a:cubicBezTo>
                  <a:cubicBezTo>
                    <a:pt x="510" y="79"/>
                    <a:pt x="511" y="72"/>
                    <a:pt x="514" y="71"/>
                  </a:cubicBezTo>
                  <a:cubicBezTo>
                    <a:pt x="516" y="69"/>
                    <a:pt x="513" y="68"/>
                    <a:pt x="513" y="64"/>
                  </a:cubicBezTo>
                  <a:moveTo>
                    <a:pt x="389" y="304"/>
                  </a:moveTo>
                  <a:cubicBezTo>
                    <a:pt x="386" y="314"/>
                    <a:pt x="393" y="320"/>
                    <a:pt x="394" y="319"/>
                  </a:cubicBezTo>
                  <a:cubicBezTo>
                    <a:pt x="396" y="317"/>
                    <a:pt x="406" y="295"/>
                    <a:pt x="404" y="292"/>
                  </a:cubicBezTo>
                  <a:cubicBezTo>
                    <a:pt x="402" y="289"/>
                    <a:pt x="392" y="294"/>
                    <a:pt x="389" y="304"/>
                  </a:cubicBezTo>
                  <a:moveTo>
                    <a:pt x="298" y="339"/>
                  </a:moveTo>
                  <a:cubicBezTo>
                    <a:pt x="295" y="339"/>
                    <a:pt x="287" y="344"/>
                    <a:pt x="290" y="351"/>
                  </a:cubicBezTo>
                  <a:cubicBezTo>
                    <a:pt x="293" y="357"/>
                    <a:pt x="304" y="353"/>
                    <a:pt x="304" y="350"/>
                  </a:cubicBezTo>
                  <a:cubicBezTo>
                    <a:pt x="305" y="347"/>
                    <a:pt x="310" y="342"/>
                    <a:pt x="309" y="340"/>
                  </a:cubicBezTo>
                  <a:cubicBezTo>
                    <a:pt x="308" y="338"/>
                    <a:pt x="302" y="339"/>
                    <a:pt x="298" y="339"/>
                  </a:cubicBezTo>
                </a:path>
              </a:pathLst>
            </a:custGeom>
            <a:solidFill>
              <a:srgbClr val="E81720"/>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6" name="Freeform 294"/>
            <p:cNvSpPr>
              <a:spLocks/>
            </p:cNvSpPr>
            <p:nvPr/>
          </p:nvSpPr>
          <p:spPr bwMode="auto">
            <a:xfrm>
              <a:off x="7873341" y="4596167"/>
              <a:ext cx="43256" cy="62572"/>
            </a:xfrm>
            <a:custGeom>
              <a:avLst/>
              <a:gdLst>
                <a:gd name="T0" fmla="*/ 3 w 20"/>
                <a:gd name="T1" fmla="*/ 15 h 31"/>
                <a:gd name="T2" fmla="*/ 8 w 20"/>
                <a:gd name="T3" fmla="*/ 30 h 31"/>
                <a:gd name="T4" fmla="*/ 18 w 20"/>
                <a:gd name="T5" fmla="*/ 3 h 31"/>
                <a:gd name="T6" fmla="*/ 3 w 20"/>
                <a:gd name="T7" fmla="*/ 15 h 31"/>
              </a:gdLst>
              <a:ahLst/>
              <a:cxnLst>
                <a:cxn ang="0">
                  <a:pos x="T0" y="T1"/>
                </a:cxn>
                <a:cxn ang="0">
                  <a:pos x="T2" y="T3"/>
                </a:cxn>
                <a:cxn ang="0">
                  <a:pos x="T4" y="T5"/>
                </a:cxn>
                <a:cxn ang="0">
                  <a:pos x="T6" y="T7"/>
                </a:cxn>
              </a:cxnLst>
              <a:rect l="0" t="0" r="r" b="b"/>
              <a:pathLst>
                <a:path w="20" h="31">
                  <a:moveTo>
                    <a:pt x="3" y="15"/>
                  </a:moveTo>
                  <a:cubicBezTo>
                    <a:pt x="0" y="25"/>
                    <a:pt x="7" y="31"/>
                    <a:pt x="8" y="30"/>
                  </a:cubicBezTo>
                  <a:cubicBezTo>
                    <a:pt x="10" y="28"/>
                    <a:pt x="20" y="6"/>
                    <a:pt x="18" y="3"/>
                  </a:cubicBezTo>
                  <a:cubicBezTo>
                    <a:pt x="16" y="0"/>
                    <a:pt x="6" y="5"/>
                    <a:pt x="3" y="15"/>
                  </a:cubicBezTo>
                  <a:close/>
                </a:path>
              </a:pathLst>
            </a:custGeom>
            <a:solidFill>
              <a:srgbClr val="23B599"/>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7" name="Freeform 295"/>
            <p:cNvSpPr>
              <a:spLocks/>
            </p:cNvSpPr>
            <p:nvPr/>
          </p:nvSpPr>
          <p:spPr bwMode="auto">
            <a:xfrm>
              <a:off x="7659945" y="4694684"/>
              <a:ext cx="50465" cy="37277"/>
            </a:xfrm>
            <a:custGeom>
              <a:avLst/>
              <a:gdLst>
                <a:gd name="T0" fmla="*/ 11 w 23"/>
                <a:gd name="T1" fmla="*/ 1 h 19"/>
                <a:gd name="T2" fmla="*/ 3 w 23"/>
                <a:gd name="T3" fmla="*/ 13 h 19"/>
                <a:gd name="T4" fmla="*/ 17 w 23"/>
                <a:gd name="T5" fmla="*/ 12 h 19"/>
                <a:gd name="T6" fmla="*/ 22 w 23"/>
                <a:gd name="T7" fmla="*/ 2 h 19"/>
                <a:gd name="T8" fmla="*/ 11 w 23"/>
                <a:gd name="T9" fmla="*/ 1 h 19"/>
              </a:gdLst>
              <a:ahLst/>
              <a:cxnLst>
                <a:cxn ang="0">
                  <a:pos x="T0" y="T1"/>
                </a:cxn>
                <a:cxn ang="0">
                  <a:pos x="T2" y="T3"/>
                </a:cxn>
                <a:cxn ang="0">
                  <a:pos x="T4" y="T5"/>
                </a:cxn>
                <a:cxn ang="0">
                  <a:pos x="T6" y="T7"/>
                </a:cxn>
                <a:cxn ang="0">
                  <a:pos x="T8" y="T9"/>
                </a:cxn>
              </a:cxnLst>
              <a:rect l="0" t="0" r="r" b="b"/>
              <a:pathLst>
                <a:path w="23" h="19">
                  <a:moveTo>
                    <a:pt x="11" y="1"/>
                  </a:moveTo>
                  <a:cubicBezTo>
                    <a:pt x="8" y="1"/>
                    <a:pt x="0" y="6"/>
                    <a:pt x="3" y="13"/>
                  </a:cubicBezTo>
                  <a:cubicBezTo>
                    <a:pt x="6" y="19"/>
                    <a:pt x="17" y="15"/>
                    <a:pt x="17" y="12"/>
                  </a:cubicBezTo>
                  <a:cubicBezTo>
                    <a:pt x="18" y="9"/>
                    <a:pt x="23" y="4"/>
                    <a:pt x="22" y="2"/>
                  </a:cubicBezTo>
                  <a:cubicBezTo>
                    <a:pt x="21" y="0"/>
                    <a:pt x="15" y="1"/>
                    <a:pt x="11" y="1"/>
                  </a:cubicBezTo>
                  <a:close/>
                </a:path>
              </a:pathLst>
            </a:custGeom>
            <a:solidFill>
              <a:srgbClr val="23B599"/>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8" name="Freeform 296"/>
            <p:cNvSpPr>
              <a:spLocks noEditPoints="1"/>
            </p:cNvSpPr>
            <p:nvPr/>
          </p:nvSpPr>
          <p:spPr bwMode="auto">
            <a:xfrm>
              <a:off x="7824317" y="4719979"/>
              <a:ext cx="178791" cy="231648"/>
            </a:xfrm>
            <a:custGeom>
              <a:avLst/>
              <a:gdLst>
                <a:gd name="T0" fmla="*/ 44 w 83"/>
                <a:gd name="T1" fmla="*/ 45 h 116"/>
                <a:gd name="T2" fmla="*/ 54 w 83"/>
                <a:gd name="T3" fmla="*/ 52 h 116"/>
                <a:gd name="T4" fmla="*/ 57 w 83"/>
                <a:gd name="T5" fmla="*/ 60 h 116"/>
                <a:gd name="T6" fmla="*/ 60 w 83"/>
                <a:gd name="T7" fmla="*/ 64 h 116"/>
                <a:gd name="T8" fmla="*/ 65 w 83"/>
                <a:gd name="T9" fmla="*/ 74 h 116"/>
                <a:gd name="T10" fmla="*/ 67 w 83"/>
                <a:gd name="T11" fmla="*/ 72 h 116"/>
                <a:gd name="T12" fmla="*/ 71 w 83"/>
                <a:gd name="T13" fmla="*/ 67 h 116"/>
                <a:gd name="T14" fmla="*/ 69 w 83"/>
                <a:gd name="T15" fmla="*/ 57 h 116"/>
                <a:gd name="T16" fmla="*/ 59 w 83"/>
                <a:gd name="T17" fmla="*/ 50 h 116"/>
                <a:gd name="T18" fmla="*/ 53 w 83"/>
                <a:gd name="T19" fmla="*/ 42 h 116"/>
                <a:gd name="T20" fmla="*/ 41 w 83"/>
                <a:gd name="T21" fmla="*/ 40 h 116"/>
                <a:gd name="T22" fmla="*/ 37 w 83"/>
                <a:gd name="T23" fmla="*/ 32 h 116"/>
                <a:gd name="T24" fmla="*/ 43 w 83"/>
                <a:gd name="T25" fmla="*/ 20 h 116"/>
                <a:gd name="T26" fmla="*/ 42 w 83"/>
                <a:gd name="T27" fmla="*/ 6 h 116"/>
                <a:gd name="T28" fmla="*/ 41 w 83"/>
                <a:gd name="T29" fmla="*/ 3 h 116"/>
                <a:gd name="T30" fmla="*/ 28 w 83"/>
                <a:gd name="T31" fmla="*/ 2 h 116"/>
                <a:gd name="T32" fmla="*/ 27 w 83"/>
                <a:gd name="T33" fmla="*/ 22 h 116"/>
                <a:gd name="T34" fmla="*/ 23 w 83"/>
                <a:gd name="T35" fmla="*/ 21 h 116"/>
                <a:gd name="T36" fmla="*/ 25 w 83"/>
                <a:gd name="T37" fmla="*/ 33 h 116"/>
                <a:gd name="T38" fmla="*/ 27 w 83"/>
                <a:gd name="T39" fmla="*/ 39 h 116"/>
                <a:gd name="T40" fmla="*/ 36 w 83"/>
                <a:gd name="T41" fmla="*/ 42 h 116"/>
                <a:gd name="T42" fmla="*/ 44 w 83"/>
                <a:gd name="T43" fmla="*/ 45 h 116"/>
                <a:gd name="T44" fmla="*/ 27 w 83"/>
                <a:gd name="T45" fmla="*/ 47 h 116"/>
                <a:gd name="T46" fmla="*/ 36 w 83"/>
                <a:gd name="T47" fmla="*/ 56 h 116"/>
                <a:gd name="T48" fmla="*/ 27 w 83"/>
                <a:gd name="T49" fmla="*/ 47 h 116"/>
                <a:gd name="T50" fmla="*/ 42 w 83"/>
                <a:gd name="T51" fmla="*/ 72 h 116"/>
                <a:gd name="T52" fmla="*/ 46 w 83"/>
                <a:gd name="T53" fmla="*/ 69 h 116"/>
                <a:gd name="T54" fmla="*/ 47 w 83"/>
                <a:gd name="T55" fmla="*/ 76 h 116"/>
                <a:gd name="T56" fmla="*/ 48 w 83"/>
                <a:gd name="T57" fmla="*/ 85 h 116"/>
                <a:gd name="T58" fmla="*/ 57 w 83"/>
                <a:gd name="T59" fmla="*/ 72 h 116"/>
                <a:gd name="T60" fmla="*/ 54 w 83"/>
                <a:gd name="T61" fmla="*/ 70 h 116"/>
                <a:gd name="T62" fmla="*/ 41 w 83"/>
                <a:gd name="T63" fmla="*/ 60 h 116"/>
                <a:gd name="T64" fmla="*/ 42 w 83"/>
                <a:gd name="T65" fmla="*/ 72 h 116"/>
                <a:gd name="T66" fmla="*/ 12 w 83"/>
                <a:gd name="T67" fmla="*/ 76 h 116"/>
                <a:gd name="T68" fmla="*/ 1 w 83"/>
                <a:gd name="T69" fmla="*/ 91 h 116"/>
                <a:gd name="T70" fmla="*/ 16 w 83"/>
                <a:gd name="T71" fmla="*/ 76 h 116"/>
                <a:gd name="T72" fmla="*/ 19 w 83"/>
                <a:gd name="T73" fmla="*/ 67 h 116"/>
                <a:gd name="T74" fmla="*/ 12 w 83"/>
                <a:gd name="T75" fmla="*/ 76 h 116"/>
                <a:gd name="T76" fmla="*/ 57 w 83"/>
                <a:gd name="T77" fmla="*/ 82 h 116"/>
                <a:gd name="T78" fmla="*/ 63 w 83"/>
                <a:gd name="T79" fmla="*/ 77 h 116"/>
                <a:gd name="T80" fmla="*/ 57 w 83"/>
                <a:gd name="T81" fmla="*/ 82 h 116"/>
                <a:gd name="T82" fmla="*/ 80 w 83"/>
                <a:gd name="T83" fmla="*/ 101 h 116"/>
                <a:gd name="T84" fmla="*/ 78 w 83"/>
                <a:gd name="T85" fmla="*/ 82 h 116"/>
                <a:gd name="T86" fmla="*/ 72 w 83"/>
                <a:gd name="T87" fmla="*/ 82 h 116"/>
                <a:gd name="T88" fmla="*/ 67 w 83"/>
                <a:gd name="T89" fmla="*/ 86 h 116"/>
                <a:gd name="T90" fmla="*/ 62 w 83"/>
                <a:gd name="T91" fmla="*/ 90 h 116"/>
                <a:gd name="T92" fmla="*/ 54 w 83"/>
                <a:gd name="T93" fmla="*/ 88 h 116"/>
                <a:gd name="T94" fmla="*/ 44 w 83"/>
                <a:gd name="T95" fmla="*/ 94 h 116"/>
                <a:gd name="T96" fmla="*/ 41 w 83"/>
                <a:gd name="T97" fmla="*/ 103 h 116"/>
                <a:gd name="T98" fmla="*/ 49 w 83"/>
                <a:gd name="T99" fmla="*/ 99 h 116"/>
                <a:gd name="T100" fmla="*/ 55 w 83"/>
                <a:gd name="T101" fmla="*/ 97 h 116"/>
                <a:gd name="T102" fmla="*/ 62 w 83"/>
                <a:gd name="T103" fmla="*/ 111 h 116"/>
                <a:gd name="T104" fmla="*/ 71 w 83"/>
                <a:gd name="T105" fmla="*/ 116 h 116"/>
                <a:gd name="T106" fmla="*/ 71 w 83"/>
                <a:gd name="T107" fmla="*/ 105 h 116"/>
                <a:gd name="T108" fmla="*/ 80 w 83"/>
                <a:gd name="T109" fmla="*/ 10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 h="116">
                  <a:moveTo>
                    <a:pt x="44" y="45"/>
                  </a:moveTo>
                  <a:cubicBezTo>
                    <a:pt x="49" y="44"/>
                    <a:pt x="55" y="50"/>
                    <a:pt x="54" y="52"/>
                  </a:cubicBezTo>
                  <a:cubicBezTo>
                    <a:pt x="53" y="55"/>
                    <a:pt x="54" y="62"/>
                    <a:pt x="57" y="60"/>
                  </a:cubicBezTo>
                  <a:cubicBezTo>
                    <a:pt x="59" y="58"/>
                    <a:pt x="63" y="60"/>
                    <a:pt x="60" y="64"/>
                  </a:cubicBezTo>
                  <a:cubicBezTo>
                    <a:pt x="58" y="67"/>
                    <a:pt x="64" y="70"/>
                    <a:pt x="65" y="74"/>
                  </a:cubicBezTo>
                  <a:cubicBezTo>
                    <a:pt x="65" y="78"/>
                    <a:pt x="68" y="75"/>
                    <a:pt x="67" y="72"/>
                  </a:cubicBezTo>
                  <a:cubicBezTo>
                    <a:pt x="67" y="69"/>
                    <a:pt x="68" y="69"/>
                    <a:pt x="71" y="67"/>
                  </a:cubicBezTo>
                  <a:cubicBezTo>
                    <a:pt x="74" y="65"/>
                    <a:pt x="71" y="61"/>
                    <a:pt x="69" y="57"/>
                  </a:cubicBezTo>
                  <a:cubicBezTo>
                    <a:pt x="67" y="52"/>
                    <a:pt x="59" y="54"/>
                    <a:pt x="59" y="50"/>
                  </a:cubicBezTo>
                  <a:cubicBezTo>
                    <a:pt x="59" y="46"/>
                    <a:pt x="54" y="44"/>
                    <a:pt x="53" y="42"/>
                  </a:cubicBezTo>
                  <a:cubicBezTo>
                    <a:pt x="53" y="40"/>
                    <a:pt x="46" y="38"/>
                    <a:pt x="41" y="40"/>
                  </a:cubicBezTo>
                  <a:cubicBezTo>
                    <a:pt x="37" y="43"/>
                    <a:pt x="40" y="36"/>
                    <a:pt x="37" y="32"/>
                  </a:cubicBezTo>
                  <a:cubicBezTo>
                    <a:pt x="34" y="29"/>
                    <a:pt x="39" y="24"/>
                    <a:pt x="43" y="20"/>
                  </a:cubicBezTo>
                  <a:cubicBezTo>
                    <a:pt x="47" y="16"/>
                    <a:pt x="42" y="9"/>
                    <a:pt x="42" y="6"/>
                  </a:cubicBezTo>
                  <a:cubicBezTo>
                    <a:pt x="43" y="3"/>
                    <a:pt x="43" y="2"/>
                    <a:pt x="41" y="3"/>
                  </a:cubicBezTo>
                  <a:cubicBezTo>
                    <a:pt x="39" y="4"/>
                    <a:pt x="32" y="0"/>
                    <a:pt x="28" y="2"/>
                  </a:cubicBezTo>
                  <a:cubicBezTo>
                    <a:pt x="25" y="4"/>
                    <a:pt x="28" y="21"/>
                    <a:pt x="27" y="22"/>
                  </a:cubicBezTo>
                  <a:cubicBezTo>
                    <a:pt x="25" y="23"/>
                    <a:pt x="23" y="19"/>
                    <a:pt x="23" y="21"/>
                  </a:cubicBezTo>
                  <a:cubicBezTo>
                    <a:pt x="22" y="23"/>
                    <a:pt x="23" y="33"/>
                    <a:pt x="25" y="33"/>
                  </a:cubicBezTo>
                  <a:cubicBezTo>
                    <a:pt x="27" y="33"/>
                    <a:pt x="28" y="35"/>
                    <a:pt x="27" y="39"/>
                  </a:cubicBezTo>
                  <a:cubicBezTo>
                    <a:pt x="26" y="43"/>
                    <a:pt x="31" y="44"/>
                    <a:pt x="36" y="42"/>
                  </a:cubicBezTo>
                  <a:cubicBezTo>
                    <a:pt x="41" y="40"/>
                    <a:pt x="39" y="45"/>
                    <a:pt x="44" y="45"/>
                  </a:cubicBezTo>
                  <a:moveTo>
                    <a:pt x="27" y="47"/>
                  </a:moveTo>
                  <a:cubicBezTo>
                    <a:pt x="28" y="51"/>
                    <a:pt x="30" y="58"/>
                    <a:pt x="36" y="56"/>
                  </a:cubicBezTo>
                  <a:cubicBezTo>
                    <a:pt x="41" y="54"/>
                    <a:pt x="27" y="44"/>
                    <a:pt x="27" y="47"/>
                  </a:cubicBezTo>
                  <a:moveTo>
                    <a:pt x="42" y="72"/>
                  </a:moveTo>
                  <a:cubicBezTo>
                    <a:pt x="43" y="71"/>
                    <a:pt x="46" y="72"/>
                    <a:pt x="46" y="69"/>
                  </a:cubicBezTo>
                  <a:cubicBezTo>
                    <a:pt x="47" y="67"/>
                    <a:pt x="49" y="74"/>
                    <a:pt x="47" y="76"/>
                  </a:cubicBezTo>
                  <a:cubicBezTo>
                    <a:pt x="45" y="78"/>
                    <a:pt x="45" y="85"/>
                    <a:pt x="48" y="85"/>
                  </a:cubicBezTo>
                  <a:cubicBezTo>
                    <a:pt x="52" y="86"/>
                    <a:pt x="58" y="74"/>
                    <a:pt x="57" y="72"/>
                  </a:cubicBezTo>
                  <a:cubicBezTo>
                    <a:pt x="56" y="69"/>
                    <a:pt x="53" y="73"/>
                    <a:pt x="54" y="70"/>
                  </a:cubicBezTo>
                  <a:cubicBezTo>
                    <a:pt x="55" y="67"/>
                    <a:pt x="45" y="59"/>
                    <a:pt x="41" y="60"/>
                  </a:cubicBezTo>
                  <a:cubicBezTo>
                    <a:pt x="37" y="61"/>
                    <a:pt x="39" y="72"/>
                    <a:pt x="42" y="72"/>
                  </a:cubicBezTo>
                  <a:moveTo>
                    <a:pt x="12" y="76"/>
                  </a:moveTo>
                  <a:cubicBezTo>
                    <a:pt x="8" y="81"/>
                    <a:pt x="0" y="89"/>
                    <a:pt x="1" y="91"/>
                  </a:cubicBezTo>
                  <a:cubicBezTo>
                    <a:pt x="2" y="93"/>
                    <a:pt x="12" y="79"/>
                    <a:pt x="16" y="76"/>
                  </a:cubicBezTo>
                  <a:cubicBezTo>
                    <a:pt x="21" y="73"/>
                    <a:pt x="20" y="70"/>
                    <a:pt x="19" y="67"/>
                  </a:cubicBezTo>
                  <a:cubicBezTo>
                    <a:pt x="17" y="64"/>
                    <a:pt x="15" y="72"/>
                    <a:pt x="12" y="76"/>
                  </a:cubicBezTo>
                  <a:moveTo>
                    <a:pt x="57" y="82"/>
                  </a:moveTo>
                  <a:cubicBezTo>
                    <a:pt x="58" y="84"/>
                    <a:pt x="65" y="80"/>
                    <a:pt x="63" y="77"/>
                  </a:cubicBezTo>
                  <a:cubicBezTo>
                    <a:pt x="61" y="75"/>
                    <a:pt x="56" y="80"/>
                    <a:pt x="57" y="82"/>
                  </a:cubicBezTo>
                  <a:moveTo>
                    <a:pt x="80" y="101"/>
                  </a:moveTo>
                  <a:cubicBezTo>
                    <a:pt x="83" y="98"/>
                    <a:pt x="78" y="88"/>
                    <a:pt x="78" y="82"/>
                  </a:cubicBezTo>
                  <a:cubicBezTo>
                    <a:pt x="78" y="76"/>
                    <a:pt x="69" y="78"/>
                    <a:pt x="72" y="82"/>
                  </a:cubicBezTo>
                  <a:cubicBezTo>
                    <a:pt x="74" y="86"/>
                    <a:pt x="67" y="83"/>
                    <a:pt x="67" y="86"/>
                  </a:cubicBezTo>
                  <a:cubicBezTo>
                    <a:pt x="66" y="90"/>
                    <a:pt x="61" y="87"/>
                    <a:pt x="62" y="90"/>
                  </a:cubicBezTo>
                  <a:cubicBezTo>
                    <a:pt x="62" y="93"/>
                    <a:pt x="57" y="90"/>
                    <a:pt x="54" y="88"/>
                  </a:cubicBezTo>
                  <a:cubicBezTo>
                    <a:pt x="52" y="87"/>
                    <a:pt x="48" y="93"/>
                    <a:pt x="44" y="94"/>
                  </a:cubicBezTo>
                  <a:cubicBezTo>
                    <a:pt x="40" y="95"/>
                    <a:pt x="38" y="103"/>
                    <a:pt x="41" y="103"/>
                  </a:cubicBezTo>
                  <a:cubicBezTo>
                    <a:pt x="44" y="103"/>
                    <a:pt x="45" y="99"/>
                    <a:pt x="49" y="99"/>
                  </a:cubicBezTo>
                  <a:cubicBezTo>
                    <a:pt x="52" y="99"/>
                    <a:pt x="51" y="96"/>
                    <a:pt x="55" y="97"/>
                  </a:cubicBezTo>
                  <a:cubicBezTo>
                    <a:pt x="59" y="98"/>
                    <a:pt x="56" y="110"/>
                    <a:pt x="62" y="111"/>
                  </a:cubicBezTo>
                  <a:cubicBezTo>
                    <a:pt x="68" y="112"/>
                    <a:pt x="68" y="116"/>
                    <a:pt x="71" y="116"/>
                  </a:cubicBezTo>
                  <a:cubicBezTo>
                    <a:pt x="74" y="116"/>
                    <a:pt x="70" y="108"/>
                    <a:pt x="71" y="105"/>
                  </a:cubicBezTo>
                  <a:cubicBezTo>
                    <a:pt x="71" y="102"/>
                    <a:pt x="77" y="105"/>
                    <a:pt x="80" y="101"/>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9" name="Freeform 297"/>
            <p:cNvSpPr>
              <a:spLocks noEditPoints="1"/>
            </p:cNvSpPr>
            <p:nvPr/>
          </p:nvSpPr>
          <p:spPr bwMode="auto">
            <a:xfrm>
              <a:off x="7824317" y="4719979"/>
              <a:ext cx="178791" cy="231648"/>
            </a:xfrm>
            <a:custGeom>
              <a:avLst/>
              <a:gdLst>
                <a:gd name="T0" fmla="*/ 44 w 83"/>
                <a:gd name="T1" fmla="*/ 45 h 116"/>
                <a:gd name="T2" fmla="*/ 54 w 83"/>
                <a:gd name="T3" fmla="*/ 52 h 116"/>
                <a:gd name="T4" fmla="*/ 57 w 83"/>
                <a:gd name="T5" fmla="*/ 60 h 116"/>
                <a:gd name="T6" fmla="*/ 60 w 83"/>
                <a:gd name="T7" fmla="*/ 64 h 116"/>
                <a:gd name="T8" fmla="*/ 65 w 83"/>
                <a:gd name="T9" fmla="*/ 74 h 116"/>
                <a:gd name="T10" fmla="*/ 67 w 83"/>
                <a:gd name="T11" fmla="*/ 72 h 116"/>
                <a:gd name="T12" fmla="*/ 71 w 83"/>
                <a:gd name="T13" fmla="*/ 67 h 116"/>
                <a:gd name="T14" fmla="*/ 69 w 83"/>
                <a:gd name="T15" fmla="*/ 57 h 116"/>
                <a:gd name="T16" fmla="*/ 59 w 83"/>
                <a:gd name="T17" fmla="*/ 50 h 116"/>
                <a:gd name="T18" fmla="*/ 53 w 83"/>
                <a:gd name="T19" fmla="*/ 42 h 116"/>
                <a:gd name="T20" fmla="*/ 41 w 83"/>
                <a:gd name="T21" fmla="*/ 40 h 116"/>
                <a:gd name="T22" fmla="*/ 37 w 83"/>
                <a:gd name="T23" fmla="*/ 32 h 116"/>
                <a:gd name="T24" fmla="*/ 43 w 83"/>
                <a:gd name="T25" fmla="*/ 20 h 116"/>
                <a:gd name="T26" fmla="*/ 42 w 83"/>
                <a:gd name="T27" fmla="*/ 6 h 116"/>
                <a:gd name="T28" fmla="*/ 41 w 83"/>
                <a:gd name="T29" fmla="*/ 3 h 116"/>
                <a:gd name="T30" fmla="*/ 28 w 83"/>
                <a:gd name="T31" fmla="*/ 2 h 116"/>
                <a:gd name="T32" fmla="*/ 27 w 83"/>
                <a:gd name="T33" fmla="*/ 22 h 116"/>
                <a:gd name="T34" fmla="*/ 23 w 83"/>
                <a:gd name="T35" fmla="*/ 21 h 116"/>
                <a:gd name="T36" fmla="*/ 25 w 83"/>
                <a:gd name="T37" fmla="*/ 33 h 116"/>
                <a:gd name="T38" fmla="*/ 27 w 83"/>
                <a:gd name="T39" fmla="*/ 39 h 116"/>
                <a:gd name="T40" fmla="*/ 36 w 83"/>
                <a:gd name="T41" fmla="*/ 42 h 116"/>
                <a:gd name="T42" fmla="*/ 44 w 83"/>
                <a:gd name="T43" fmla="*/ 45 h 116"/>
                <a:gd name="T44" fmla="*/ 27 w 83"/>
                <a:gd name="T45" fmla="*/ 47 h 116"/>
                <a:gd name="T46" fmla="*/ 36 w 83"/>
                <a:gd name="T47" fmla="*/ 56 h 116"/>
                <a:gd name="T48" fmla="*/ 27 w 83"/>
                <a:gd name="T49" fmla="*/ 47 h 116"/>
                <a:gd name="T50" fmla="*/ 42 w 83"/>
                <a:gd name="T51" fmla="*/ 72 h 116"/>
                <a:gd name="T52" fmla="*/ 46 w 83"/>
                <a:gd name="T53" fmla="*/ 69 h 116"/>
                <a:gd name="T54" fmla="*/ 47 w 83"/>
                <a:gd name="T55" fmla="*/ 76 h 116"/>
                <a:gd name="T56" fmla="*/ 48 w 83"/>
                <a:gd name="T57" fmla="*/ 85 h 116"/>
                <a:gd name="T58" fmla="*/ 57 w 83"/>
                <a:gd name="T59" fmla="*/ 72 h 116"/>
                <a:gd name="T60" fmla="*/ 54 w 83"/>
                <a:gd name="T61" fmla="*/ 70 h 116"/>
                <a:gd name="T62" fmla="*/ 41 w 83"/>
                <a:gd name="T63" fmla="*/ 60 h 116"/>
                <a:gd name="T64" fmla="*/ 42 w 83"/>
                <a:gd name="T65" fmla="*/ 72 h 116"/>
                <a:gd name="T66" fmla="*/ 12 w 83"/>
                <a:gd name="T67" fmla="*/ 76 h 116"/>
                <a:gd name="T68" fmla="*/ 1 w 83"/>
                <a:gd name="T69" fmla="*/ 91 h 116"/>
                <a:gd name="T70" fmla="*/ 16 w 83"/>
                <a:gd name="T71" fmla="*/ 76 h 116"/>
                <a:gd name="T72" fmla="*/ 19 w 83"/>
                <a:gd name="T73" fmla="*/ 67 h 116"/>
                <a:gd name="T74" fmla="*/ 12 w 83"/>
                <a:gd name="T75" fmla="*/ 76 h 116"/>
                <a:gd name="T76" fmla="*/ 57 w 83"/>
                <a:gd name="T77" fmla="*/ 82 h 116"/>
                <a:gd name="T78" fmla="*/ 63 w 83"/>
                <a:gd name="T79" fmla="*/ 77 h 116"/>
                <a:gd name="T80" fmla="*/ 57 w 83"/>
                <a:gd name="T81" fmla="*/ 82 h 116"/>
                <a:gd name="T82" fmla="*/ 80 w 83"/>
                <a:gd name="T83" fmla="*/ 101 h 116"/>
                <a:gd name="T84" fmla="*/ 78 w 83"/>
                <a:gd name="T85" fmla="*/ 82 h 116"/>
                <a:gd name="T86" fmla="*/ 72 w 83"/>
                <a:gd name="T87" fmla="*/ 82 h 116"/>
                <a:gd name="T88" fmla="*/ 67 w 83"/>
                <a:gd name="T89" fmla="*/ 86 h 116"/>
                <a:gd name="T90" fmla="*/ 62 w 83"/>
                <a:gd name="T91" fmla="*/ 90 h 116"/>
                <a:gd name="T92" fmla="*/ 54 w 83"/>
                <a:gd name="T93" fmla="*/ 88 h 116"/>
                <a:gd name="T94" fmla="*/ 44 w 83"/>
                <a:gd name="T95" fmla="*/ 94 h 116"/>
                <a:gd name="T96" fmla="*/ 41 w 83"/>
                <a:gd name="T97" fmla="*/ 103 h 116"/>
                <a:gd name="T98" fmla="*/ 49 w 83"/>
                <a:gd name="T99" fmla="*/ 99 h 116"/>
                <a:gd name="T100" fmla="*/ 55 w 83"/>
                <a:gd name="T101" fmla="*/ 97 h 116"/>
                <a:gd name="T102" fmla="*/ 62 w 83"/>
                <a:gd name="T103" fmla="*/ 111 h 116"/>
                <a:gd name="T104" fmla="*/ 71 w 83"/>
                <a:gd name="T105" fmla="*/ 116 h 116"/>
                <a:gd name="T106" fmla="*/ 71 w 83"/>
                <a:gd name="T107" fmla="*/ 105 h 116"/>
                <a:gd name="T108" fmla="*/ 80 w 83"/>
                <a:gd name="T109" fmla="*/ 10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 h="116">
                  <a:moveTo>
                    <a:pt x="44" y="45"/>
                  </a:moveTo>
                  <a:cubicBezTo>
                    <a:pt x="49" y="44"/>
                    <a:pt x="55" y="50"/>
                    <a:pt x="54" y="52"/>
                  </a:cubicBezTo>
                  <a:cubicBezTo>
                    <a:pt x="53" y="55"/>
                    <a:pt x="54" y="62"/>
                    <a:pt x="57" y="60"/>
                  </a:cubicBezTo>
                  <a:cubicBezTo>
                    <a:pt x="59" y="58"/>
                    <a:pt x="63" y="60"/>
                    <a:pt x="60" y="64"/>
                  </a:cubicBezTo>
                  <a:cubicBezTo>
                    <a:pt x="58" y="67"/>
                    <a:pt x="64" y="70"/>
                    <a:pt x="65" y="74"/>
                  </a:cubicBezTo>
                  <a:cubicBezTo>
                    <a:pt x="65" y="78"/>
                    <a:pt x="68" y="75"/>
                    <a:pt x="67" y="72"/>
                  </a:cubicBezTo>
                  <a:cubicBezTo>
                    <a:pt x="67" y="69"/>
                    <a:pt x="68" y="69"/>
                    <a:pt x="71" y="67"/>
                  </a:cubicBezTo>
                  <a:cubicBezTo>
                    <a:pt x="74" y="65"/>
                    <a:pt x="71" y="61"/>
                    <a:pt x="69" y="57"/>
                  </a:cubicBezTo>
                  <a:cubicBezTo>
                    <a:pt x="67" y="52"/>
                    <a:pt x="59" y="54"/>
                    <a:pt x="59" y="50"/>
                  </a:cubicBezTo>
                  <a:cubicBezTo>
                    <a:pt x="59" y="46"/>
                    <a:pt x="54" y="44"/>
                    <a:pt x="53" y="42"/>
                  </a:cubicBezTo>
                  <a:cubicBezTo>
                    <a:pt x="53" y="40"/>
                    <a:pt x="46" y="38"/>
                    <a:pt x="41" y="40"/>
                  </a:cubicBezTo>
                  <a:cubicBezTo>
                    <a:pt x="37" y="43"/>
                    <a:pt x="40" y="36"/>
                    <a:pt x="37" y="32"/>
                  </a:cubicBezTo>
                  <a:cubicBezTo>
                    <a:pt x="34" y="29"/>
                    <a:pt x="39" y="24"/>
                    <a:pt x="43" y="20"/>
                  </a:cubicBezTo>
                  <a:cubicBezTo>
                    <a:pt x="47" y="16"/>
                    <a:pt x="42" y="9"/>
                    <a:pt x="42" y="6"/>
                  </a:cubicBezTo>
                  <a:cubicBezTo>
                    <a:pt x="43" y="3"/>
                    <a:pt x="43" y="2"/>
                    <a:pt x="41" y="3"/>
                  </a:cubicBezTo>
                  <a:cubicBezTo>
                    <a:pt x="39" y="4"/>
                    <a:pt x="32" y="0"/>
                    <a:pt x="28" y="2"/>
                  </a:cubicBezTo>
                  <a:cubicBezTo>
                    <a:pt x="25" y="4"/>
                    <a:pt x="28" y="21"/>
                    <a:pt x="27" y="22"/>
                  </a:cubicBezTo>
                  <a:cubicBezTo>
                    <a:pt x="25" y="23"/>
                    <a:pt x="23" y="19"/>
                    <a:pt x="23" y="21"/>
                  </a:cubicBezTo>
                  <a:cubicBezTo>
                    <a:pt x="22" y="23"/>
                    <a:pt x="23" y="33"/>
                    <a:pt x="25" y="33"/>
                  </a:cubicBezTo>
                  <a:cubicBezTo>
                    <a:pt x="27" y="33"/>
                    <a:pt x="28" y="35"/>
                    <a:pt x="27" y="39"/>
                  </a:cubicBezTo>
                  <a:cubicBezTo>
                    <a:pt x="26" y="43"/>
                    <a:pt x="31" y="44"/>
                    <a:pt x="36" y="42"/>
                  </a:cubicBezTo>
                  <a:cubicBezTo>
                    <a:pt x="41" y="40"/>
                    <a:pt x="39" y="45"/>
                    <a:pt x="44" y="45"/>
                  </a:cubicBezTo>
                  <a:close/>
                  <a:moveTo>
                    <a:pt x="27" y="47"/>
                  </a:moveTo>
                  <a:cubicBezTo>
                    <a:pt x="28" y="51"/>
                    <a:pt x="30" y="58"/>
                    <a:pt x="36" y="56"/>
                  </a:cubicBezTo>
                  <a:cubicBezTo>
                    <a:pt x="41" y="54"/>
                    <a:pt x="27" y="44"/>
                    <a:pt x="27" y="47"/>
                  </a:cubicBezTo>
                  <a:close/>
                  <a:moveTo>
                    <a:pt x="42" y="72"/>
                  </a:moveTo>
                  <a:cubicBezTo>
                    <a:pt x="43" y="71"/>
                    <a:pt x="46" y="72"/>
                    <a:pt x="46" y="69"/>
                  </a:cubicBezTo>
                  <a:cubicBezTo>
                    <a:pt x="47" y="67"/>
                    <a:pt x="49" y="74"/>
                    <a:pt x="47" y="76"/>
                  </a:cubicBezTo>
                  <a:cubicBezTo>
                    <a:pt x="45" y="78"/>
                    <a:pt x="45" y="85"/>
                    <a:pt x="48" y="85"/>
                  </a:cubicBezTo>
                  <a:cubicBezTo>
                    <a:pt x="52" y="86"/>
                    <a:pt x="58" y="74"/>
                    <a:pt x="57" y="72"/>
                  </a:cubicBezTo>
                  <a:cubicBezTo>
                    <a:pt x="56" y="69"/>
                    <a:pt x="53" y="73"/>
                    <a:pt x="54" y="70"/>
                  </a:cubicBezTo>
                  <a:cubicBezTo>
                    <a:pt x="55" y="67"/>
                    <a:pt x="45" y="59"/>
                    <a:pt x="41" y="60"/>
                  </a:cubicBezTo>
                  <a:cubicBezTo>
                    <a:pt x="37" y="61"/>
                    <a:pt x="39" y="72"/>
                    <a:pt x="42" y="72"/>
                  </a:cubicBezTo>
                  <a:close/>
                  <a:moveTo>
                    <a:pt x="12" y="76"/>
                  </a:moveTo>
                  <a:cubicBezTo>
                    <a:pt x="8" y="81"/>
                    <a:pt x="0" y="89"/>
                    <a:pt x="1" y="91"/>
                  </a:cubicBezTo>
                  <a:cubicBezTo>
                    <a:pt x="2" y="93"/>
                    <a:pt x="12" y="79"/>
                    <a:pt x="16" y="76"/>
                  </a:cubicBezTo>
                  <a:cubicBezTo>
                    <a:pt x="21" y="73"/>
                    <a:pt x="20" y="70"/>
                    <a:pt x="19" y="67"/>
                  </a:cubicBezTo>
                  <a:cubicBezTo>
                    <a:pt x="17" y="64"/>
                    <a:pt x="15" y="72"/>
                    <a:pt x="12" y="76"/>
                  </a:cubicBezTo>
                  <a:close/>
                  <a:moveTo>
                    <a:pt x="57" y="82"/>
                  </a:moveTo>
                  <a:cubicBezTo>
                    <a:pt x="58" y="84"/>
                    <a:pt x="65" y="80"/>
                    <a:pt x="63" y="77"/>
                  </a:cubicBezTo>
                  <a:cubicBezTo>
                    <a:pt x="61" y="75"/>
                    <a:pt x="56" y="80"/>
                    <a:pt x="57" y="82"/>
                  </a:cubicBezTo>
                  <a:close/>
                  <a:moveTo>
                    <a:pt x="80" y="101"/>
                  </a:moveTo>
                  <a:cubicBezTo>
                    <a:pt x="83" y="98"/>
                    <a:pt x="78" y="88"/>
                    <a:pt x="78" y="82"/>
                  </a:cubicBezTo>
                  <a:cubicBezTo>
                    <a:pt x="78" y="76"/>
                    <a:pt x="69" y="78"/>
                    <a:pt x="72" y="82"/>
                  </a:cubicBezTo>
                  <a:cubicBezTo>
                    <a:pt x="74" y="86"/>
                    <a:pt x="67" y="83"/>
                    <a:pt x="67" y="86"/>
                  </a:cubicBezTo>
                  <a:cubicBezTo>
                    <a:pt x="66" y="90"/>
                    <a:pt x="61" y="87"/>
                    <a:pt x="62" y="90"/>
                  </a:cubicBezTo>
                  <a:cubicBezTo>
                    <a:pt x="62" y="93"/>
                    <a:pt x="57" y="90"/>
                    <a:pt x="54" y="88"/>
                  </a:cubicBezTo>
                  <a:cubicBezTo>
                    <a:pt x="52" y="87"/>
                    <a:pt x="48" y="93"/>
                    <a:pt x="44" y="94"/>
                  </a:cubicBezTo>
                  <a:cubicBezTo>
                    <a:pt x="40" y="95"/>
                    <a:pt x="38" y="103"/>
                    <a:pt x="41" y="103"/>
                  </a:cubicBezTo>
                  <a:cubicBezTo>
                    <a:pt x="44" y="103"/>
                    <a:pt x="45" y="99"/>
                    <a:pt x="49" y="99"/>
                  </a:cubicBezTo>
                  <a:cubicBezTo>
                    <a:pt x="52" y="99"/>
                    <a:pt x="51" y="96"/>
                    <a:pt x="55" y="97"/>
                  </a:cubicBezTo>
                  <a:cubicBezTo>
                    <a:pt x="59" y="98"/>
                    <a:pt x="56" y="110"/>
                    <a:pt x="62" y="111"/>
                  </a:cubicBezTo>
                  <a:cubicBezTo>
                    <a:pt x="68" y="112"/>
                    <a:pt x="68" y="116"/>
                    <a:pt x="71" y="116"/>
                  </a:cubicBezTo>
                  <a:cubicBezTo>
                    <a:pt x="74" y="116"/>
                    <a:pt x="70" y="108"/>
                    <a:pt x="71" y="105"/>
                  </a:cubicBezTo>
                  <a:cubicBezTo>
                    <a:pt x="71" y="102"/>
                    <a:pt x="77" y="105"/>
                    <a:pt x="80" y="101"/>
                  </a:cubicBez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0" name="Freeform 298"/>
            <p:cNvSpPr>
              <a:spLocks noEditPoints="1"/>
            </p:cNvSpPr>
            <p:nvPr/>
          </p:nvSpPr>
          <p:spPr bwMode="auto">
            <a:xfrm>
              <a:off x="8266969" y="5092746"/>
              <a:ext cx="235023" cy="139788"/>
            </a:xfrm>
            <a:custGeom>
              <a:avLst/>
              <a:gdLst>
                <a:gd name="T0" fmla="*/ 78 w 109"/>
                <a:gd name="T1" fmla="*/ 64 h 70"/>
                <a:gd name="T2" fmla="*/ 72 w 109"/>
                <a:gd name="T3" fmla="*/ 58 h 70"/>
                <a:gd name="T4" fmla="*/ 63 w 109"/>
                <a:gd name="T5" fmla="*/ 54 h 70"/>
                <a:gd name="T6" fmla="*/ 57 w 109"/>
                <a:gd name="T7" fmla="*/ 43 h 70"/>
                <a:gd name="T8" fmla="*/ 55 w 109"/>
                <a:gd name="T9" fmla="*/ 36 h 70"/>
                <a:gd name="T10" fmla="*/ 57 w 109"/>
                <a:gd name="T11" fmla="*/ 30 h 70"/>
                <a:gd name="T12" fmla="*/ 40 w 109"/>
                <a:gd name="T13" fmla="*/ 21 h 70"/>
                <a:gd name="T14" fmla="*/ 6 w 109"/>
                <a:gd name="T15" fmla="*/ 2 h 70"/>
                <a:gd name="T16" fmla="*/ 0 w 109"/>
                <a:gd name="T17" fmla="*/ 0 h 70"/>
                <a:gd name="T18" fmla="*/ 0 w 109"/>
                <a:gd name="T19" fmla="*/ 54 h 70"/>
                <a:gd name="T20" fmla="*/ 9 w 109"/>
                <a:gd name="T21" fmla="*/ 58 h 70"/>
                <a:gd name="T22" fmla="*/ 19 w 109"/>
                <a:gd name="T23" fmla="*/ 52 h 70"/>
                <a:gd name="T24" fmla="*/ 25 w 109"/>
                <a:gd name="T25" fmla="*/ 45 h 70"/>
                <a:gd name="T26" fmla="*/ 43 w 109"/>
                <a:gd name="T27" fmla="*/ 49 h 70"/>
                <a:gd name="T28" fmla="*/ 61 w 109"/>
                <a:gd name="T29" fmla="*/ 66 h 70"/>
                <a:gd name="T30" fmla="*/ 79 w 109"/>
                <a:gd name="T31" fmla="*/ 69 h 70"/>
                <a:gd name="T32" fmla="*/ 78 w 109"/>
                <a:gd name="T33" fmla="*/ 64 h 70"/>
                <a:gd name="T34" fmla="*/ 93 w 109"/>
                <a:gd name="T35" fmla="*/ 19 h 70"/>
                <a:gd name="T36" fmla="*/ 82 w 109"/>
                <a:gd name="T37" fmla="*/ 25 h 70"/>
                <a:gd name="T38" fmla="*/ 64 w 109"/>
                <a:gd name="T39" fmla="*/ 26 h 70"/>
                <a:gd name="T40" fmla="*/ 78 w 109"/>
                <a:gd name="T41" fmla="*/ 32 h 70"/>
                <a:gd name="T42" fmla="*/ 96 w 109"/>
                <a:gd name="T43" fmla="*/ 23 h 70"/>
                <a:gd name="T44" fmla="*/ 98 w 109"/>
                <a:gd name="T45" fmla="*/ 16 h 70"/>
                <a:gd name="T46" fmla="*/ 93 w 109"/>
                <a:gd name="T47" fmla="*/ 19 h 70"/>
                <a:gd name="T48" fmla="*/ 101 w 109"/>
                <a:gd name="T49" fmla="*/ 9 h 70"/>
                <a:gd name="T50" fmla="*/ 99 w 109"/>
                <a:gd name="T51" fmla="*/ 10 h 70"/>
                <a:gd name="T52" fmla="*/ 104 w 109"/>
                <a:gd name="T53" fmla="*/ 18 h 70"/>
                <a:gd name="T54" fmla="*/ 101 w 109"/>
                <a:gd name="T55"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9" h="70">
                  <a:moveTo>
                    <a:pt x="78" y="64"/>
                  </a:moveTo>
                  <a:cubicBezTo>
                    <a:pt x="76" y="63"/>
                    <a:pt x="72" y="60"/>
                    <a:pt x="72" y="58"/>
                  </a:cubicBezTo>
                  <a:cubicBezTo>
                    <a:pt x="72" y="56"/>
                    <a:pt x="67" y="56"/>
                    <a:pt x="63" y="54"/>
                  </a:cubicBezTo>
                  <a:cubicBezTo>
                    <a:pt x="60" y="52"/>
                    <a:pt x="61" y="45"/>
                    <a:pt x="57" y="43"/>
                  </a:cubicBezTo>
                  <a:cubicBezTo>
                    <a:pt x="54" y="41"/>
                    <a:pt x="51" y="35"/>
                    <a:pt x="55" y="36"/>
                  </a:cubicBezTo>
                  <a:cubicBezTo>
                    <a:pt x="60" y="36"/>
                    <a:pt x="61" y="33"/>
                    <a:pt x="57" y="30"/>
                  </a:cubicBezTo>
                  <a:cubicBezTo>
                    <a:pt x="54" y="27"/>
                    <a:pt x="41" y="26"/>
                    <a:pt x="40" y="21"/>
                  </a:cubicBezTo>
                  <a:cubicBezTo>
                    <a:pt x="40" y="16"/>
                    <a:pt x="16" y="4"/>
                    <a:pt x="6" y="2"/>
                  </a:cubicBezTo>
                  <a:cubicBezTo>
                    <a:pt x="4" y="2"/>
                    <a:pt x="2" y="1"/>
                    <a:pt x="0" y="0"/>
                  </a:cubicBezTo>
                  <a:cubicBezTo>
                    <a:pt x="0" y="54"/>
                    <a:pt x="0" y="54"/>
                    <a:pt x="0" y="54"/>
                  </a:cubicBezTo>
                  <a:cubicBezTo>
                    <a:pt x="2" y="56"/>
                    <a:pt x="5" y="57"/>
                    <a:pt x="9" y="58"/>
                  </a:cubicBezTo>
                  <a:cubicBezTo>
                    <a:pt x="20" y="58"/>
                    <a:pt x="17" y="52"/>
                    <a:pt x="19" y="52"/>
                  </a:cubicBezTo>
                  <a:cubicBezTo>
                    <a:pt x="22" y="52"/>
                    <a:pt x="22" y="48"/>
                    <a:pt x="25" y="45"/>
                  </a:cubicBezTo>
                  <a:cubicBezTo>
                    <a:pt x="27" y="43"/>
                    <a:pt x="37" y="45"/>
                    <a:pt x="43" y="49"/>
                  </a:cubicBezTo>
                  <a:cubicBezTo>
                    <a:pt x="48" y="54"/>
                    <a:pt x="55" y="67"/>
                    <a:pt x="61" y="66"/>
                  </a:cubicBezTo>
                  <a:cubicBezTo>
                    <a:pt x="67" y="65"/>
                    <a:pt x="74" y="70"/>
                    <a:pt x="79" y="69"/>
                  </a:cubicBezTo>
                  <a:cubicBezTo>
                    <a:pt x="85" y="69"/>
                    <a:pt x="80" y="65"/>
                    <a:pt x="78" y="64"/>
                  </a:cubicBezTo>
                  <a:moveTo>
                    <a:pt x="93" y="19"/>
                  </a:moveTo>
                  <a:cubicBezTo>
                    <a:pt x="93" y="21"/>
                    <a:pt x="89" y="22"/>
                    <a:pt x="82" y="25"/>
                  </a:cubicBezTo>
                  <a:cubicBezTo>
                    <a:pt x="76" y="28"/>
                    <a:pt x="64" y="22"/>
                    <a:pt x="64" y="26"/>
                  </a:cubicBezTo>
                  <a:cubicBezTo>
                    <a:pt x="64" y="28"/>
                    <a:pt x="71" y="32"/>
                    <a:pt x="78" y="32"/>
                  </a:cubicBezTo>
                  <a:cubicBezTo>
                    <a:pt x="85" y="32"/>
                    <a:pt x="96" y="25"/>
                    <a:pt x="96" y="23"/>
                  </a:cubicBezTo>
                  <a:cubicBezTo>
                    <a:pt x="96" y="21"/>
                    <a:pt x="100" y="18"/>
                    <a:pt x="98" y="16"/>
                  </a:cubicBezTo>
                  <a:cubicBezTo>
                    <a:pt x="96" y="14"/>
                    <a:pt x="93" y="17"/>
                    <a:pt x="93" y="19"/>
                  </a:cubicBezTo>
                  <a:moveTo>
                    <a:pt x="101" y="9"/>
                  </a:moveTo>
                  <a:cubicBezTo>
                    <a:pt x="97" y="7"/>
                    <a:pt x="94" y="5"/>
                    <a:pt x="99" y="10"/>
                  </a:cubicBezTo>
                  <a:cubicBezTo>
                    <a:pt x="104" y="15"/>
                    <a:pt x="101" y="19"/>
                    <a:pt x="104" y="18"/>
                  </a:cubicBezTo>
                  <a:cubicBezTo>
                    <a:pt x="109" y="17"/>
                    <a:pt x="105" y="12"/>
                    <a:pt x="101" y="9"/>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1" name="Freeform 300"/>
            <p:cNvSpPr>
              <a:spLocks/>
            </p:cNvSpPr>
            <p:nvPr/>
          </p:nvSpPr>
          <p:spPr bwMode="auto">
            <a:xfrm>
              <a:off x="7148085" y="4877073"/>
              <a:ext cx="40372" cy="71891"/>
            </a:xfrm>
            <a:custGeom>
              <a:avLst/>
              <a:gdLst>
                <a:gd name="T0" fmla="*/ 5 w 19"/>
                <a:gd name="T1" fmla="*/ 0 h 36"/>
                <a:gd name="T2" fmla="*/ 2 w 19"/>
                <a:gd name="T3" fmla="*/ 8 h 36"/>
                <a:gd name="T4" fmla="*/ 1 w 19"/>
                <a:gd name="T5" fmla="*/ 20 h 36"/>
                <a:gd name="T6" fmla="*/ 5 w 19"/>
                <a:gd name="T7" fmla="*/ 32 h 36"/>
                <a:gd name="T8" fmla="*/ 19 w 19"/>
                <a:gd name="T9" fmla="*/ 20 h 36"/>
                <a:gd name="T10" fmla="*/ 5 w 19"/>
                <a:gd name="T11" fmla="*/ 0 h 36"/>
              </a:gdLst>
              <a:ahLst/>
              <a:cxnLst>
                <a:cxn ang="0">
                  <a:pos x="T0" y="T1"/>
                </a:cxn>
                <a:cxn ang="0">
                  <a:pos x="T2" y="T3"/>
                </a:cxn>
                <a:cxn ang="0">
                  <a:pos x="T4" y="T5"/>
                </a:cxn>
                <a:cxn ang="0">
                  <a:pos x="T6" y="T7"/>
                </a:cxn>
                <a:cxn ang="0">
                  <a:pos x="T8" y="T9"/>
                </a:cxn>
                <a:cxn ang="0">
                  <a:pos x="T10" y="T11"/>
                </a:cxn>
              </a:cxnLst>
              <a:rect l="0" t="0" r="r" b="b"/>
              <a:pathLst>
                <a:path w="19" h="36">
                  <a:moveTo>
                    <a:pt x="5" y="0"/>
                  </a:moveTo>
                  <a:cubicBezTo>
                    <a:pt x="2" y="0"/>
                    <a:pt x="3" y="5"/>
                    <a:pt x="2" y="8"/>
                  </a:cubicBezTo>
                  <a:cubicBezTo>
                    <a:pt x="0" y="12"/>
                    <a:pt x="1" y="15"/>
                    <a:pt x="1" y="20"/>
                  </a:cubicBezTo>
                  <a:cubicBezTo>
                    <a:pt x="2" y="25"/>
                    <a:pt x="1" y="30"/>
                    <a:pt x="5" y="32"/>
                  </a:cubicBezTo>
                  <a:cubicBezTo>
                    <a:pt x="10" y="36"/>
                    <a:pt x="18" y="27"/>
                    <a:pt x="19" y="20"/>
                  </a:cubicBezTo>
                  <a:cubicBezTo>
                    <a:pt x="19" y="13"/>
                    <a:pt x="6" y="0"/>
                    <a:pt x="5" y="0"/>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2" name="Freeform 301"/>
            <p:cNvSpPr>
              <a:spLocks/>
            </p:cNvSpPr>
            <p:nvPr/>
          </p:nvSpPr>
          <p:spPr bwMode="auto">
            <a:xfrm>
              <a:off x="7148085" y="4877073"/>
              <a:ext cx="40372" cy="71891"/>
            </a:xfrm>
            <a:custGeom>
              <a:avLst/>
              <a:gdLst>
                <a:gd name="T0" fmla="*/ 5 w 19"/>
                <a:gd name="T1" fmla="*/ 0 h 36"/>
                <a:gd name="T2" fmla="*/ 2 w 19"/>
                <a:gd name="T3" fmla="*/ 8 h 36"/>
                <a:gd name="T4" fmla="*/ 1 w 19"/>
                <a:gd name="T5" fmla="*/ 20 h 36"/>
                <a:gd name="T6" fmla="*/ 5 w 19"/>
                <a:gd name="T7" fmla="*/ 32 h 36"/>
                <a:gd name="T8" fmla="*/ 19 w 19"/>
                <a:gd name="T9" fmla="*/ 20 h 36"/>
                <a:gd name="T10" fmla="*/ 5 w 19"/>
                <a:gd name="T11" fmla="*/ 0 h 36"/>
              </a:gdLst>
              <a:ahLst/>
              <a:cxnLst>
                <a:cxn ang="0">
                  <a:pos x="T0" y="T1"/>
                </a:cxn>
                <a:cxn ang="0">
                  <a:pos x="T2" y="T3"/>
                </a:cxn>
                <a:cxn ang="0">
                  <a:pos x="T4" y="T5"/>
                </a:cxn>
                <a:cxn ang="0">
                  <a:pos x="T6" y="T7"/>
                </a:cxn>
                <a:cxn ang="0">
                  <a:pos x="T8" y="T9"/>
                </a:cxn>
                <a:cxn ang="0">
                  <a:pos x="T10" y="T11"/>
                </a:cxn>
              </a:cxnLst>
              <a:rect l="0" t="0" r="r" b="b"/>
              <a:pathLst>
                <a:path w="19" h="36">
                  <a:moveTo>
                    <a:pt x="5" y="0"/>
                  </a:moveTo>
                  <a:cubicBezTo>
                    <a:pt x="2" y="0"/>
                    <a:pt x="3" y="5"/>
                    <a:pt x="2" y="8"/>
                  </a:cubicBezTo>
                  <a:cubicBezTo>
                    <a:pt x="0" y="12"/>
                    <a:pt x="1" y="15"/>
                    <a:pt x="1" y="20"/>
                  </a:cubicBezTo>
                  <a:cubicBezTo>
                    <a:pt x="2" y="25"/>
                    <a:pt x="1" y="30"/>
                    <a:pt x="5" y="32"/>
                  </a:cubicBezTo>
                  <a:cubicBezTo>
                    <a:pt x="10" y="36"/>
                    <a:pt x="18" y="27"/>
                    <a:pt x="19" y="20"/>
                  </a:cubicBezTo>
                  <a:cubicBezTo>
                    <a:pt x="19" y="13"/>
                    <a:pt x="6" y="0"/>
                    <a:pt x="5" y="0"/>
                  </a:cubicBez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3" name="Freeform 302"/>
            <p:cNvSpPr>
              <a:spLocks/>
            </p:cNvSpPr>
            <p:nvPr/>
          </p:nvSpPr>
          <p:spPr bwMode="auto">
            <a:xfrm>
              <a:off x="6460316" y="5241853"/>
              <a:ext cx="136976" cy="252949"/>
            </a:xfrm>
            <a:custGeom>
              <a:avLst/>
              <a:gdLst>
                <a:gd name="T0" fmla="*/ 54 w 64"/>
                <a:gd name="T1" fmla="*/ 5 h 127"/>
                <a:gd name="T2" fmla="*/ 51 w 64"/>
                <a:gd name="T3" fmla="*/ 7 h 127"/>
                <a:gd name="T4" fmla="*/ 49 w 64"/>
                <a:gd name="T5" fmla="*/ 13 h 127"/>
                <a:gd name="T6" fmla="*/ 44 w 64"/>
                <a:gd name="T7" fmla="*/ 17 h 127"/>
                <a:gd name="T8" fmla="*/ 40 w 64"/>
                <a:gd name="T9" fmla="*/ 21 h 127"/>
                <a:gd name="T10" fmla="*/ 40 w 64"/>
                <a:gd name="T11" fmla="*/ 25 h 127"/>
                <a:gd name="T12" fmla="*/ 33 w 64"/>
                <a:gd name="T13" fmla="*/ 31 h 127"/>
                <a:gd name="T14" fmla="*/ 21 w 64"/>
                <a:gd name="T15" fmla="*/ 37 h 127"/>
                <a:gd name="T16" fmla="*/ 11 w 64"/>
                <a:gd name="T17" fmla="*/ 39 h 127"/>
                <a:gd name="T18" fmla="*/ 7 w 64"/>
                <a:gd name="T19" fmla="*/ 50 h 127"/>
                <a:gd name="T20" fmla="*/ 8 w 64"/>
                <a:gd name="T21" fmla="*/ 66 h 127"/>
                <a:gd name="T22" fmla="*/ 6 w 64"/>
                <a:gd name="T23" fmla="*/ 83 h 127"/>
                <a:gd name="T24" fmla="*/ 3 w 64"/>
                <a:gd name="T25" fmla="*/ 104 h 127"/>
                <a:gd name="T26" fmla="*/ 8 w 64"/>
                <a:gd name="T27" fmla="*/ 120 h 127"/>
                <a:gd name="T28" fmla="*/ 23 w 64"/>
                <a:gd name="T29" fmla="*/ 124 h 127"/>
                <a:gd name="T30" fmla="*/ 32 w 64"/>
                <a:gd name="T31" fmla="*/ 121 h 127"/>
                <a:gd name="T32" fmla="*/ 45 w 64"/>
                <a:gd name="T33" fmla="*/ 85 h 127"/>
                <a:gd name="T34" fmla="*/ 54 w 64"/>
                <a:gd name="T35" fmla="*/ 51 h 127"/>
                <a:gd name="T36" fmla="*/ 56 w 64"/>
                <a:gd name="T37" fmla="*/ 41 h 127"/>
                <a:gd name="T38" fmla="*/ 58 w 64"/>
                <a:gd name="T39" fmla="*/ 36 h 127"/>
                <a:gd name="T40" fmla="*/ 63 w 64"/>
                <a:gd name="T41" fmla="*/ 35 h 127"/>
                <a:gd name="T42" fmla="*/ 60 w 64"/>
                <a:gd name="T43" fmla="*/ 19 h 127"/>
                <a:gd name="T44" fmla="*/ 54 w 64"/>
                <a:gd name="T45" fmla="*/ 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4" h="127">
                  <a:moveTo>
                    <a:pt x="54" y="5"/>
                  </a:moveTo>
                  <a:cubicBezTo>
                    <a:pt x="53" y="0"/>
                    <a:pt x="52" y="6"/>
                    <a:pt x="51" y="7"/>
                  </a:cubicBezTo>
                  <a:cubicBezTo>
                    <a:pt x="50" y="8"/>
                    <a:pt x="49" y="11"/>
                    <a:pt x="49" y="13"/>
                  </a:cubicBezTo>
                  <a:cubicBezTo>
                    <a:pt x="50" y="15"/>
                    <a:pt x="46" y="17"/>
                    <a:pt x="44" y="17"/>
                  </a:cubicBezTo>
                  <a:cubicBezTo>
                    <a:pt x="42" y="17"/>
                    <a:pt x="39" y="18"/>
                    <a:pt x="40" y="21"/>
                  </a:cubicBezTo>
                  <a:cubicBezTo>
                    <a:pt x="41" y="24"/>
                    <a:pt x="38" y="23"/>
                    <a:pt x="40" y="25"/>
                  </a:cubicBezTo>
                  <a:cubicBezTo>
                    <a:pt x="41" y="28"/>
                    <a:pt x="37" y="31"/>
                    <a:pt x="33" y="31"/>
                  </a:cubicBezTo>
                  <a:cubicBezTo>
                    <a:pt x="30" y="31"/>
                    <a:pt x="25" y="37"/>
                    <a:pt x="21" y="37"/>
                  </a:cubicBezTo>
                  <a:cubicBezTo>
                    <a:pt x="18" y="36"/>
                    <a:pt x="14" y="39"/>
                    <a:pt x="11" y="39"/>
                  </a:cubicBezTo>
                  <a:cubicBezTo>
                    <a:pt x="7" y="38"/>
                    <a:pt x="10" y="46"/>
                    <a:pt x="7" y="50"/>
                  </a:cubicBezTo>
                  <a:cubicBezTo>
                    <a:pt x="4" y="55"/>
                    <a:pt x="6" y="60"/>
                    <a:pt x="8" y="66"/>
                  </a:cubicBezTo>
                  <a:cubicBezTo>
                    <a:pt x="10" y="71"/>
                    <a:pt x="12" y="76"/>
                    <a:pt x="6" y="83"/>
                  </a:cubicBezTo>
                  <a:cubicBezTo>
                    <a:pt x="0" y="91"/>
                    <a:pt x="0" y="99"/>
                    <a:pt x="3" y="104"/>
                  </a:cubicBezTo>
                  <a:cubicBezTo>
                    <a:pt x="5" y="109"/>
                    <a:pt x="5" y="117"/>
                    <a:pt x="8" y="120"/>
                  </a:cubicBezTo>
                  <a:cubicBezTo>
                    <a:pt x="12" y="124"/>
                    <a:pt x="21" y="127"/>
                    <a:pt x="23" y="124"/>
                  </a:cubicBezTo>
                  <a:cubicBezTo>
                    <a:pt x="26" y="121"/>
                    <a:pt x="29" y="124"/>
                    <a:pt x="32" y="121"/>
                  </a:cubicBezTo>
                  <a:cubicBezTo>
                    <a:pt x="35" y="117"/>
                    <a:pt x="40" y="98"/>
                    <a:pt x="45" y="85"/>
                  </a:cubicBezTo>
                  <a:cubicBezTo>
                    <a:pt x="49" y="72"/>
                    <a:pt x="55" y="55"/>
                    <a:pt x="54" y="51"/>
                  </a:cubicBezTo>
                  <a:cubicBezTo>
                    <a:pt x="54" y="48"/>
                    <a:pt x="57" y="45"/>
                    <a:pt x="56" y="41"/>
                  </a:cubicBezTo>
                  <a:cubicBezTo>
                    <a:pt x="54" y="38"/>
                    <a:pt x="56" y="33"/>
                    <a:pt x="58" y="36"/>
                  </a:cubicBezTo>
                  <a:cubicBezTo>
                    <a:pt x="60" y="39"/>
                    <a:pt x="62" y="39"/>
                    <a:pt x="63" y="35"/>
                  </a:cubicBezTo>
                  <a:cubicBezTo>
                    <a:pt x="64" y="31"/>
                    <a:pt x="60" y="25"/>
                    <a:pt x="60" y="19"/>
                  </a:cubicBezTo>
                  <a:cubicBezTo>
                    <a:pt x="60" y="13"/>
                    <a:pt x="54" y="7"/>
                    <a:pt x="54" y="5"/>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4" name="Freeform 304"/>
            <p:cNvSpPr>
              <a:spLocks noEditPoints="1"/>
            </p:cNvSpPr>
            <p:nvPr/>
          </p:nvSpPr>
          <p:spPr bwMode="auto">
            <a:xfrm>
              <a:off x="6453107" y="4710660"/>
              <a:ext cx="222047" cy="122481"/>
            </a:xfrm>
            <a:custGeom>
              <a:avLst/>
              <a:gdLst>
                <a:gd name="T0" fmla="*/ 73 w 103"/>
                <a:gd name="T1" fmla="*/ 3 h 62"/>
                <a:gd name="T2" fmla="*/ 56 w 103"/>
                <a:gd name="T3" fmla="*/ 4 h 62"/>
                <a:gd name="T4" fmla="*/ 43 w 103"/>
                <a:gd name="T5" fmla="*/ 15 h 62"/>
                <a:gd name="T6" fmla="*/ 37 w 103"/>
                <a:gd name="T7" fmla="*/ 17 h 62"/>
                <a:gd name="T8" fmla="*/ 25 w 103"/>
                <a:gd name="T9" fmla="*/ 15 h 62"/>
                <a:gd name="T10" fmla="*/ 14 w 103"/>
                <a:gd name="T11" fmla="*/ 14 h 62"/>
                <a:gd name="T12" fmla="*/ 8 w 103"/>
                <a:gd name="T13" fmla="*/ 13 h 62"/>
                <a:gd name="T14" fmla="*/ 4 w 103"/>
                <a:gd name="T15" fmla="*/ 17 h 62"/>
                <a:gd name="T16" fmla="*/ 5 w 103"/>
                <a:gd name="T17" fmla="*/ 21 h 62"/>
                <a:gd name="T18" fmla="*/ 1 w 103"/>
                <a:gd name="T19" fmla="*/ 23 h 62"/>
                <a:gd name="T20" fmla="*/ 1 w 103"/>
                <a:gd name="T21" fmla="*/ 29 h 62"/>
                <a:gd name="T22" fmla="*/ 4 w 103"/>
                <a:gd name="T23" fmla="*/ 42 h 62"/>
                <a:gd name="T24" fmla="*/ 7 w 103"/>
                <a:gd name="T25" fmla="*/ 55 h 62"/>
                <a:gd name="T26" fmla="*/ 22 w 103"/>
                <a:gd name="T27" fmla="*/ 53 h 62"/>
                <a:gd name="T28" fmla="*/ 33 w 103"/>
                <a:gd name="T29" fmla="*/ 50 h 62"/>
                <a:gd name="T30" fmla="*/ 43 w 103"/>
                <a:gd name="T31" fmla="*/ 45 h 62"/>
                <a:gd name="T32" fmla="*/ 51 w 103"/>
                <a:gd name="T33" fmla="*/ 44 h 62"/>
                <a:gd name="T34" fmla="*/ 58 w 103"/>
                <a:gd name="T35" fmla="*/ 39 h 62"/>
                <a:gd name="T36" fmla="*/ 76 w 103"/>
                <a:gd name="T37" fmla="*/ 33 h 62"/>
                <a:gd name="T38" fmla="*/ 84 w 103"/>
                <a:gd name="T39" fmla="*/ 25 h 62"/>
                <a:gd name="T40" fmla="*/ 92 w 103"/>
                <a:gd name="T41" fmla="*/ 22 h 62"/>
                <a:gd name="T42" fmla="*/ 81 w 103"/>
                <a:gd name="T43" fmla="*/ 0 h 62"/>
                <a:gd name="T44" fmla="*/ 73 w 103"/>
                <a:gd name="T45" fmla="*/ 3 h 62"/>
                <a:gd name="T46" fmla="*/ 94 w 103"/>
                <a:gd name="T47" fmla="*/ 60 h 62"/>
                <a:gd name="T48" fmla="*/ 103 w 103"/>
                <a:gd name="T49" fmla="*/ 58 h 62"/>
                <a:gd name="T50" fmla="*/ 94 w 103"/>
                <a:gd name="T51"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 h="62">
                  <a:moveTo>
                    <a:pt x="73" y="3"/>
                  </a:moveTo>
                  <a:cubicBezTo>
                    <a:pt x="69" y="4"/>
                    <a:pt x="58" y="3"/>
                    <a:pt x="56" y="4"/>
                  </a:cubicBezTo>
                  <a:cubicBezTo>
                    <a:pt x="55" y="4"/>
                    <a:pt x="44" y="12"/>
                    <a:pt x="43" y="15"/>
                  </a:cubicBezTo>
                  <a:cubicBezTo>
                    <a:pt x="41" y="19"/>
                    <a:pt x="39" y="19"/>
                    <a:pt x="37" y="17"/>
                  </a:cubicBezTo>
                  <a:cubicBezTo>
                    <a:pt x="35" y="16"/>
                    <a:pt x="26" y="16"/>
                    <a:pt x="25" y="15"/>
                  </a:cubicBezTo>
                  <a:cubicBezTo>
                    <a:pt x="24" y="15"/>
                    <a:pt x="18" y="14"/>
                    <a:pt x="14" y="14"/>
                  </a:cubicBezTo>
                  <a:cubicBezTo>
                    <a:pt x="11" y="15"/>
                    <a:pt x="9" y="13"/>
                    <a:pt x="8" y="13"/>
                  </a:cubicBezTo>
                  <a:cubicBezTo>
                    <a:pt x="7" y="14"/>
                    <a:pt x="5" y="16"/>
                    <a:pt x="4" y="17"/>
                  </a:cubicBezTo>
                  <a:cubicBezTo>
                    <a:pt x="4" y="18"/>
                    <a:pt x="5" y="20"/>
                    <a:pt x="5" y="21"/>
                  </a:cubicBezTo>
                  <a:cubicBezTo>
                    <a:pt x="4" y="22"/>
                    <a:pt x="3" y="22"/>
                    <a:pt x="1" y="23"/>
                  </a:cubicBezTo>
                  <a:cubicBezTo>
                    <a:pt x="1" y="25"/>
                    <a:pt x="2" y="27"/>
                    <a:pt x="1" y="29"/>
                  </a:cubicBezTo>
                  <a:cubicBezTo>
                    <a:pt x="0" y="32"/>
                    <a:pt x="1" y="39"/>
                    <a:pt x="4" y="42"/>
                  </a:cubicBezTo>
                  <a:cubicBezTo>
                    <a:pt x="7" y="46"/>
                    <a:pt x="6" y="54"/>
                    <a:pt x="7" y="55"/>
                  </a:cubicBezTo>
                  <a:cubicBezTo>
                    <a:pt x="8" y="56"/>
                    <a:pt x="18" y="56"/>
                    <a:pt x="22" y="53"/>
                  </a:cubicBezTo>
                  <a:cubicBezTo>
                    <a:pt x="27" y="50"/>
                    <a:pt x="30" y="50"/>
                    <a:pt x="33" y="50"/>
                  </a:cubicBezTo>
                  <a:cubicBezTo>
                    <a:pt x="37" y="50"/>
                    <a:pt x="42" y="47"/>
                    <a:pt x="43" y="45"/>
                  </a:cubicBezTo>
                  <a:cubicBezTo>
                    <a:pt x="44" y="44"/>
                    <a:pt x="49" y="44"/>
                    <a:pt x="51" y="44"/>
                  </a:cubicBezTo>
                  <a:cubicBezTo>
                    <a:pt x="54" y="44"/>
                    <a:pt x="56" y="42"/>
                    <a:pt x="58" y="39"/>
                  </a:cubicBezTo>
                  <a:cubicBezTo>
                    <a:pt x="60" y="37"/>
                    <a:pt x="68" y="36"/>
                    <a:pt x="76" y="33"/>
                  </a:cubicBezTo>
                  <a:cubicBezTo>
                    <a:pt x="84" y="31"/>
                    <a:pt x="83" y="27"/>
                    <a:pt x="84" y="25"/>
                  </a:cubicBezTo>
                  <a:cubicBezTo>
                    <a:pt x="86" y="23"/>
                    <a:pt x="88" y="23"/>
                    <a:pt x="92" y="22"/>
                  </a:cubicBezTo>
                  <a:cubicBezTo>
                    <a:pt x="88" y="14"/>
                    <a:pt x="83" y="5"/>
                    <a:pt x="81" y="0"/>
                  </a:cubicBezTo>
                  <a:cubicBezTo>
                    <a:pt x="77" y="1"/>
                    <a:pt x="74" y="2"/>
                    <a:pt x="73" y="3"/>
                  </a:cubicBezTo>
                  <a:moveTo>
                    <a:pt x="94" y="60"/>
                  </a:moveTo>
                  <a:cubicBezTo>
                    <a:pt x="97" y="62"/>
                    <a:pt x="102" y="59"/>
                    <a:pt x="103" y="58"/>
                  </a:cubicBezTo>
                  <a:cubicBezTo>
                    <a:pt x="103" y="57"/>
                    <a:pt x="91" y="56"/>
                    <a:pt x="94" y="60"/>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5" name="Freeform 305"/>
            <p:cNvSpPr>
              <a:spLocks noEditPoints="1"/>
            </p:cNvSpPr>
            <p:nvPr/>
          </p:nvSpPr>
          <p:spPr bwMode="auto">
            <a:xfrm>
              <a:off x="6453107" y="4710660"/>
              <a:ext cx="222047" cy="122481"/>
            </a:xfrm>
            <a:custGeom>
              <a:avLst/>
              <a:gdLst>
                <a:gd name="T0" fmla="*/ 73 w 103"/>
                <a:gd name="T1" fmla="*/ 3 h 62"/>
                <a:gd name="T2" fmla="*/ 56 w 103"/>
                <a:gd name="T3" fmla="*/ 4 h 62"/>
                <a:gd name="T4" fmla="*/ 43 w 103"/>
                <a:gd name="T5" fmla="*/ 15 h 62"/>
                <a:gd name="T6" fmla="*/ 37 w 103"/>
                <a:gd name="T7" fmla="*/ 17 h 62"/>
                <a:gd name="T8" fmla="*/ 25 w 103"/>
                <a:gd name="T9" fmla="*/ 15 h 62"/>
                <a:gd name="T10" fmla="*/ 14 w 103"/>
                <a:gd name="T11" fmla="*/ 14 h 62"/>
                <a:gd name="T12" fmla="*/ 8 w 103"/>
                <a:gd name="T13" fmla="*/ 13 h 62"/>
                <a:gd name="T14" fmla="*/ 4 w 103"/>
                <a:gd name="T15" fmla="*/ 17 h 62"/>
                <a:gd name="T16" fmla="*/ 5 w 103"/>
                <a:gd name="T17" fmla="*/ 21 h 62"/>
                <a:gd name="T18" fmla="*/ 1 w 103"/>
                <a:gd name="T19" fmla="*/ 23 h 62"/>
                <a:gd name="T20" fmla="*/ 1 w 103"/>
                <a:gd name="T21" fmla="*/ 29 h 62"/>
                <a:gd name="T22" fmla="*/ 4 w 103"/>
                <a:gd name="T23" fmla="*/ 42 h 62"/>
                <a:gd name="T24" fmla="*/ 7 w 103"/>
                <a:gd name="T25" fmla="*/ 55 h 62"/>
                <a:gd name="T26" fmla="*/ 22 w 103"/>
                <a:gd name="T27" fmla="*/ 53 h 62"/>
                <a:gd name="T28" fmla="*/ 33 w 103"/>
                <a:gd name="T29" fmla="*/ 50 h 62"/>
                <a:gd name="T30" fmla="*/ 43 w 103"/>
                <a:gd name="T31" fmla="*/ 45 h 62"/>
                <a:gd name="T32" fmla="*/ 51 w 103"/>
                <a:gd name="T33" fmla="*/ 44 h 62"/>
                <a:gd name="T34" fmla="*/ 58 w 103"/>
                <a:gd name="T35" fmla="*/ 39 h 62"/>
                <a:gd name="T36" fmla="*/ 76 w 103"/>
                <a:gd name="T37" fmla="*/ 33 h 62"/>
                <a:gd name="T38" fmla="*/ 84 w 103"/>
                <a:gd name="T39" fmla="*/ 25 h 62"/>
                <a:gd name="T40" fmla="*/ 92 w 103"/>
                <a:gd name="T41" fmla="*/ 22 h 62"/>
                <a:gd name="T42" fmla="*/ 81 w 103"/>
                <a:gd name="T43" fmla="*/ 0 h 62"/>
                <a:gd name="T44" fmla="*/ 73 w 103"/>
                <a:gd name="T45" fmla="*/ 3 h 62"/>
                <a:gd name="T46" fmla="*/ 94 w 103"/>
                <a:gd name="T47" fmla="*/ 60 h 62"/>
                <a:gd name="T48" fmla="*/ 103 w 103"/>
                <a:gd name="T49" fmla="*/ 58 h 62"/>
                <a:gd name="T50" fmla="*/ 94 w 103"/>
                <a:gd name="T51" fmla="*/ 6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3" h="62">
                  <a:moveTo>
                    <a:pt x="73" y="3"/>
                  </a:moveTo>
                  <a:cubicBezTo>
                    <a:pt x="69" y="4"/>
                    <a:pt x="58" y="3"/>
                    <a:pt x="56" y="4"/>
                  </a:cubicBezTo>
                  <a:cubicBezTo>
                    <a:pt x="55" y="4"/>
                    <a:pt x="44" y="12"/>
                    <a:pt x="43" y="15"/>
                  </a:cubicBezTo>
                  <a:cubicBezTo>
                    <a:pt x="41" y="19"/>
                    <a:pt x="39" y="19"/>
                    <a:pt x="37" y="17"/>
                  </a:cubicBezTo>
                  <a:cubicBezTo>
                    <a:pt x="35" y="16"/>
                    <a:pt x="26" y="16"/>
                    <a:pt x="25" y="15"/>
                  </a:cubicBezTo>
                  <a:cubicBezTo>
                    <a:pt x="24" y="15"/>
                    <a:pt x="18" y="14"/>
                    <a:pt x="14" y="14"/>
                  </a:cubicBezTo>
                  <a:cubicBezTo>
                    <a:pt x="11" y="15"/>
                    <a:pt x="9" y="13"/>
                    <a:pt x="8" y="13"/>
                  </a:cubicBezTo>
                  <a:cubicBezTo>
                    <a:pt x="7" y="14"/>
                    <a:pt x="5" y="16"/>
                    <a:pt x="4" y="17"/>
                  </a:cubicBezTo>
                  <a:cubicBezTo>
                    <a:pt x="4" y="18"/>
                    <a:pt x="5" y="20"/>
                    <a:pt x="5" y="21"/>
                  </a:cubicBezTo>
                  <a:cubicBezTo>
                    <a:pt x="4" y="22"/>
                    <a:pt x="3" y="22"/>
                    <a:pt x="1" y="23"/>
                  </a:cubicBezTo>
                  <a:cubicBezTo>
                    <a:pt x="1" y="25"/>
                    <a:pt x="2" y="27"/>
                    <a:pt x="1" y="29"/>
                  </a:cubicBezTo>
                  <a:cubicBezTo>
                    <a:pt x="0" y="32"/>
                    <a:pt x="1" y="39"/>
                    <a:pt x="4" y="42"/>
                  </a:cubicBezTo>
                  <a:cubicBezTo>
                    <a:pt x="7" y="46"/>
                    <a:pt x="6" y="54"/>
                    <a:pt x="7" y="55"/>
                  </a:cubicBezTo>
                  <a:cubicBezTo>
                    <a:pt x="8" y="56"/>
                    <a:pt x="18" y="56"/>
                    <a:pt x="22" y="53"/>
                  </a:cubicBezTo>
                  <a:cubicBezTo>
                    <a:pt x="27" y="50"/>
                    <a:pt x="30" y="50"/>
                    <a:pt x="33" y="50"/>
                  </a:cubicBezTo>
                  <a:cubicBezTo>
                    <a:pt x="37" y="50"/>
                    <a:pt x="42" y="47"/>
                    <a:pt x="43" y="45"/>
                  </a:cubicBezTo>
                  <a:cubicBezTo>
                    <a:pt x="44" y="44"/>
                    <a:pt x="49" y="44"/>
                    <a:pt x="51" y="44"/>
                  </a:cubicBezTo>
                  <a:cubicBezTo>
                    <a:pt x="54" y="44"/>
                    <a:pt x="56" y="42"/>
                    <a:pt x="58" y="39"/>
                  </a:cubicBezTo>
                  <a:cubicBezTo>
                    <a:pt x="60" y="37"/>
                    <a:pt x="68" y="36"/>
                    <a:pt x="76" y="33"/>
                  </a:cubicBezTo>
                  <a:cubicBezTo>
                    <a:pt x="84" y="31"/>
                    <a:pt x="83" y="27"/>
                    <a:pt x="84" y="25"/>
                  </a:cubicBezTo>
                  <a:cubicBezTo>
                    <a:pt x="86" y="23"/>
                    <a:pt x="88" y="23"/>
                    <a:pt x="92" y="22"/>
                  </a:cubicBezTo>
                  <a:cubicBezTo>
                    <a:pt x="88" y="14"/>
                    <a:pt x="83" y="5"/>
                    <a:pt x="81" y="0"/>
                  </a:cubicBezTo>
                  <a:cubicBezTo>
                    <a:pt x="77" y="1"/>
                    <a:pt x="74" y="2"/>
                    <a:pt x="73" y="3"/>
                  </a:cubicBezTo>
                  <a:close/>
                  <a:moveTo>
                    <a:pt x="94" y="60"/>
                  </a:moveTo>
                  <a:cubicBezTo>
                    <a:pt x="97" y="62"/>
                    <a:pt x="102" y="59"/>
                    <a:pt x="103" y="58"/>
                  </a:cubicBezTo>
                  <a:cubicBezTo>
                    <a:pt x="103" y="57"/>
                    <a:pt x="91" y="56"/>
                    <a:pt x="94" y="60"/>
                  </a:cubicBez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6" name="Freeform 308"/>
            <p:cNvSpPr>
              <a:spLocks noEditPoints="1"/>
            </p:cNvSpPr>
            <p:nvPr/>
          </p:nvSpPr>
          <p:spPr bwMode="auto">
            <a:xfrm>
              <a:off x="8523620" y="5138011"/>
              <a:ext cx="148511" cy="99849"/>
            </a:xfrm>
            <a:custGeom>
              <a:avLst/>
              <a:gdLst>
                <a:gd name="T0" fmla="*/ 0 w 69"/>
                <a:gd name="T1" fmla="*/ 2 h 50"/>
                <a:gd name="T2" fmla="*/ 11 w 69"/>
                <a:gd name="T3" fmla="*/ 14 h 50"/>
                <a:gd name="T4" fmla="*/ 0 w 69"/>
                <a:gd name="T5" fmla="*/ 2 h 50"/>
                <a:gd name="T6" fmla="*/ 16 w 69"/>
                <a:gd name="T7" fmla="*/ 13 h 50"/>
                <a:gd name="T8" fmla="*/ 24 w 69"/>
                <a:gd name="T9" fmla="*/ 19 h 50"/>
                <a:gd name="T10" fmla="*/ 16 w 69"/>
                <a:gd name="T11" fmla="*/ 13 h 50"/>
                <a:gd name="T12" fmla="*/ 45 w 69"/>
                <a:gd name="T13" fmla="*/ 28 h 50"/>
                <a:gd name="T14" fmla="*/ 33 w 69"/>
                <a:gd name="T15" fmla="*/ 21 h 50"/>
                <a:gd name="T16" fmla="*/ 45 w 69"/>
                <a:gd name="T17" fmla="*/ 28 h 50"/>
                <a:gd name="T18" fmla="*/ 43 w 69"/>
                <a:gd name="T19" fmla="*/ 36 h 50"/>
                <a:gd name="T20" fmla="*/ 52 w 69"/>
                <a:gd name="T21" fmla="*/ 41 h 50"/>
                <a:gd name="T22" fmla="*/ 43 w 69"/>
                <a:gd name="T23" fmla="*/ 36 h 50"/>
                <a:gd name="T24" fmla="*/ 59 w 69"/>
                <a:gd name="T25" fmla="*/ 44 h 50"/>
                <a:gd name="T26" fmla="*/ 67 w 69"/>
                <a:gd name="T27" fmla="*/ 48 h 50"/>
                <a:gd name="T28" fmla="*/ 59 w 69"/>
                <a:gd name="T29" fmla="*/ 44 h 50"/>
                <a:gd name="T30" fmla="*/ 52 w 69"/>
                <a:gd name="T31" fmla="*/ 28 h 50"/>
                <a:gd name="T32" fmla="*/ 59 w 69"/>
                <a:gd name="T33" fmla="*/ 39 h 50"/>
                <a:gd name="T34" fmla="*/ 52 w 69"/>
                <a:gd name="T35"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50">
                  <a:moveTo>
                    <a:pt x="0" y="2"/>
                  </a:moveTo>
                  <a:cubicBezTo>
                    <a:pt x="0" y="4"/>
                    <a:pt x="8" y="16"/>
                    <a:pt x="11" y="14"/>
                  </a:cubicBezTo>
                  <a:cubicBezTo>
                    <a:pt x="16" y="11"/>
                    <a:pt x="1" y="0"/>
                    <a:pt x="0" y="2"/>
                  </a:cubicBezTo>
                  <a:moveTo>
                    <a:pt x="16" y="13"/>
                  </a:moveTo>
                  <a:cubicBezTo>
                    <a:pt x="16" y="14"/>
                    <a:pt x="22" y="20"/>
                    <a:pt x="24" y="19"/>
                  </a:cubicBezTo>
                  <a:cubicBezTo>
                    <a:pt x="25" y="18"/>
                    <a:pt x="17" y="11"/>
                    <a:pt x="16" y="13"/>
                  </a:cubicBezTo>
                  <a:moveTo>
                    <a:pt x="45" y="28"/>
                  </a:moveTo>
                  <a:cubicBezTo>
                    <a:pt x="47" y="27"/>
                    <a:pt x="33" y="19"/>
                    <a:pt x="33" y="21"/>
                  </a:cubicBezTo>
                  <a:cubicBezTo>
                    <a:pt x="33" y="24"/>
                    <a:pt x="43" y="29"/>
                    <a:pt x="45" y="28"/>
                  </a:cubicBezTo>
                  <a:moveTo>
                    <a:pt x="43" y="36"/>
                  </a:moveTo>
                  <a:cubicBezTo>
                    <a:pt x="44" y="40"/>
                    <a:pt x="50" y="42"/>
                    <a:pt x="52" y="41"/>
                  </a:cubicBezTo>
                  <a:cubicBezTo>
                    <a:pt x="54" y="40"/>
                    <a:pt x="43" y="32"/>
                    <a:pt x="43" y="36"/>
                  </a:cubicBezTo>
                  <a:moveTo>
                    <a:pt x="59" y="44"/>
                  </a:moveTo>
                  <a:cubicBezTo>
                    <a:pt x="59" y="45"/>
                    <a:pt x="64" y="50"/>
                    <a:pt x="67" y="48"/>
                  </a:cubicBezTo>
                  <a:cubicBezTo>
                    <a:pt x="69" y="47"/>
                    <a:pt x="58" y="43"/>
                    <a:pt x="59" y="44"/>
                  </a:cubicBezTo>
                  <a:moveTo>
                    <a:pt x="52" y="28"/>
                  </a:moveTo>
                  <a:cubicBezTo>
                    <a:pt x="50" y="32"/>
                    <a:pt x="58" y="39"/>
                    <a:pt x="59" y="39"/>
                  </a:cubicBezTo>
                  <a:cubicBezTo>
                    <a:pt x="60" y="39"/>
                    <a:pt x="54" y="24"/>
                    <a:pt x="52" y="28"/>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7" name="Freeform 309"/>
            <p:cNvSpPr>
              <a:spLocks noEditPoints="1"/>
            </p:cNvSpPr>
            <p:nvPr/>
          </p:nvSpPr>
          <p:spPr bwMode="auto">
            <a:xfrm>
              <a:off x="8523620" y="5138011"/>
              <a:ext cx="148511" cy="99849"/>
            </a:xfrm>
            <a:custGeom>
              <a:avLst/>
              <a:gdLst>
                <a:gd name="T0" fmla="*/ 0 w 69"/>
                <a:gd name="T1" fmla="*/ 2 h 50"/>
                <a:gd name="T2" fmla="*/ 11 w 69"/>
                <a:gd name="T3" fmla="*/ 14 h 50"/>
                <a:gd name="T4" fmla="*/ 0 w 69"/>
                <a:gd name="T5" fmla="*/ 2 h 50"/>
                <a:gd name="T6" fmla="*/ 16 w 69"/>
                <a:gd name="T7" fmla="*/ 13 h 50"/>
                <a:gd name="T8" fmla="*/ 24 w 69"/>
                <a:gd name="T9" fmla="*/ 19 h 50"/>
                <a:gd name="T10" fmla="*/ 16 w 69"/>
                <a:gd name="T11" fmla="*/ 13 h 50"/>
                <a:gd name="T12" fmla="*/ 45 w 69"/>
                <a:gd name="T13" fmla="*/ 28 h 50"/>
                <a:gd name="T14" fmla="*/ 33 w 69"/>
                <a:gd name="T15" fmla="*/ 21 h 50"/>
                <a:gd name="T16" fmla="*/ 45 w 69"/>
                <a:gd name="T17" fmla="*/ 28 h 50"/>
                <a:gd name="T18" fmla="*/ 43 w 69"/>
                <a:gd name="T19" fmla="*/ 36 h 50"/>
                <a:gd name="T20" fmla="*/ 52 w 69"/>
                <a:gd name="T21" fmla="*/ 41 h 50"/>
                <a:gd name="T22" fmla="*/ 43 w 69"/>
                <a:gd name="T23" fmla="*/ 36 h 50"/>
                <a:gd name="T24" fmla="*/ 59 w 69"/>
                <a:gd name="T25" fmla="*/ 44 h 50"/>
                <a:gd name="T26" fmla="*/ 67 w 69"/>
                <a:gd name="T27" fmla="*/ 48 h 50"/>
                <a:gd name="T28" fmla="*/ 59 w 69"/>
                <a:gd name="T29" fmla="*/ 44 h 50"/>
                <a:gd name="T30" fmla="*/ 52 w 69"/>
                <a:gd name="T31" fmla="*/ 28 h 50"/>
                <a:gd name="T32" fmla="*/ 59 w 69"/>
                <a:gd name="T33" fmla="*/ 39 h 50"/>
                <a:gd name="T34" fmla="*/ 52 w 69"/>
                <a:gd name="T35"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50">
                  <a:moveTo>
                    <a:pt x="0" y="2"/>
                  </a:moveTo>
                  <a:cubicBezTo>
                    <a:pt x="0" y="4"/>
                    <a:pt x="8" y="16"/>
                    <a:pt x="11" y="14"/>
                  </a:cubicBezTo>
                  <a:cubicBezTo>
                    <a:pt x="16" y="11"/>
                    <a:pt x="1" y="0"/>
                    <a:pt x="0" y="2"/>
                  </a:cubicBezTo>
                  <a:close/>
                  <a:moveTo>
                    <a:pt x="16" y="13"/>
                  </a:moveTo>
                  <a:cubicBezTo>
                    <a:pt x="16" y="14"/>
                    <a:pt x="22" y="20"/>
                    <a:pt x="24" y="19"/>
                  </a:cubicBezTo>
                  <a:cubicBezTo>
                    <a:pt x="25" y="18"/>
                    <a:pt x="17" y="11"/>
                    <a:pt x="16" y="13"/>
                  </a:cubicBezTo>
                  <a:close/>
                  <a:moveTo>
                    <a:pt x="45" y="28"/>
                  </a:moveTo>
                  <a:cubicBezTo>
                    <a:pt x="47" y="27"/>
                    <a:pt x="33" y="19"/>
                    <a:pt x="33" y="21"/>
                  </a:cubicBezTo>
                  <a:cubicBezTo>
                    <a:pt x="33" y="24"/>
                    <a:pt x="43" y="29"/>
                    <a:pt x="45" y="28"/>
                  </a:cubicBezTo>
                  <a:close/>
                  <a:moveTo>
                    <a:pt x="43" y="36"/>
                  </a:moveTo>
                  <a:cubicBezTo>
                    <a:pt x="44" y="40"/>
                    <a:pt x="50" y="42"/>
                    <a:pt x="52" y="41"/>
                  </a:cubicBezTo>
                  <a:cubicBezTo>
                    <a:pt x="54" y="40"/>
                    <a:pt x="43" y="32"/>
                    <a:pt x="43" y="36"/>
                  </a:cubicBezTo>
                  <a:close/>
                  <a:moveTo>
                    <a:pt x="59" y="44"/>
                  </a:moveTo>
                  <a:cubicBezTo>
                    <a:pt x="59" y="45"/>
                    <a:pt x="64" y="50"/>
                    <a:pt x="67" y="48"/>
                  </a:cubicBezTo>
                  <a:cubicBezTo>
                    <a:pt x="69" y="47"/>
                    <a:pt x="58" y="43"/>
                    <a:pt x="59" y="44"/>
                  </a:cubicBezTo>
                  <a:close/>
                  <a:moveTo>
                    <a:pt x="52" y="28"/>
                  </a:moveTo>
                  <a:cubicBezTo>
                    <a:pt x="50" y="32"/>
                    <a:pt x="58" y="39"/>
                    <a:pt x="59" y="39"/>
                  </a:cubicBezTo>
                  <a:cubicBezTo>
                    <a:pt x="60" y="39"/>
                    <a:pt x="54" y="24"/>
                    <a:pt x="52" y="28"/>
                  </a:cubicBez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8" name="Freeform 310"/>
            <p:cNvSpPr>
              <a:spLocks noEditPoints="1"/>
            </p:cNvSpPr>
            <p:nvPr/>
          </p:nvSpPr>
          <p:spPr bwMode="auto">
            <a:xfrm>
              <a:off x="8523620" y="5138011"/>
              <a:ext cx="148511" cy="99849"/>
            </a:xfrm>
            <a:custGeom>
              <a:avLst/>
              <a:gdLst>
                <a:gd name="T0" fmla="*/ 0 w 69"/>
                <a:gd name="T1" fmla="*/ 2 h 50"/>
                <a:gd name="T2" fmla="*/ 11 w 69"/>
                <a:gd name="T3" fmla="*/ 14 h 50"/>
                <a:gd name="T4" fmla="*/ 0 w 69"/>
                <a:gd name="T5" fmla="*/ 2 h 50"/>
                <a:gd name="T6" fmla="*/ 16 w 69"/>
                <a:gd name="T7" fmla="*/ 13 h 50"/>
                <a:gd name="T8" fmla="*/ 24 w 69"/>
                <a:gd name="T9" fmla="*/ 19 h 50"/>
                <a:gd name="T10" fmla="*/ 16 w 69"/>
                <a:gd name="T11" fmla="*/ 13 h 50"/>
                <a:gd name="T12" fmla="*/ 45 w 69"/>
                <a:gd name="T13" fmla="*/ 28 h 50"/>
                <a:gd name="T14" fmla="*/ 33 w 69"/>
                <a:gd name="T15" fmla="*/ 21 h 50"/>
                <a:gd name="T16" fmla="*/ 45 w 69"/>
                <a:gd name="T17" fmla="*/ 28 h 50"/>
                <a:gd name="T18" fmla="*/ 43 w 69"/>
                <a:gd name="T19" fmla="*/ 36 h 50"/>
                <a:gd name="T20" fmla="*/ 52 w 69"/>
                <a:gd name="T21" fmla="*/ 41 h 50"/>
                <a:gd name="T22" fmla="*/ 43 w 69"/>
                <a:gd name="T23" fmla="*/ 36 h 50"/>
                <a:gd name="T24" fmla="*/ 59 w 69"/>
                <a:gd name="T25" fmla="*/ 44 h 50"/>
                <a:gd name="T26" fmla="*/ 67 w 69"/>
                <a:gd name="T27" fmla="*/ 48 h 50"/>
                <a:gd name="T28" fmla="*/ 59 w 69"/>
                <a:gd name="T29" fmla="*/ 44 h 50"/>
                <a:gd name="T30" fmla="*/ 52 w 69"/>
                <a:gd name="T31" fmla="*/ 28 h 50"/>
                <a:gd name="T32" fmla="*/ 59 w 69"/>
                <a:gd name="T33" fmla="*/ 39 h 50"/>
                <a:gd name="T34" fmla="*/ 52 w 69"/>
                <a:gd name="T35"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50">
                  <a:moveTo>
                    <a:pt x="0" y="2"/>
                  </a:moveTo>
                  <a:cubicBezTo>
                    <a:pt x="0" y="4"/>
                    <a:pt x="8" y="16"/>
                    <a:pt x="11" y="14"/>
                  </a:cubicBezTo>
                  <a:cubicBezTo>
                    <a:pt x="16" y="11"/>
                    <a:pt x="1" y="0"/>
                    <a:pt x="0" y="2"/>
                  </a:cubicBezTo>
                  <a:moveTo>
                    <a:pt x="16" y="13"/>
                  </a:moveTo>
                  <a:cubicBezTo>
                    <a:pt x="16" y="14"/>
                    <a:pt x="22" y="20"/>
                    <a:pt x="24" y="19"/>
                  </a:cubicBezTo>
                  <a:cubicBezTo>
                    <a:pt x="25" y="18"/>
                    <a:pt x="17" y="11"/>
                    <a:pt x="16" y="13"/>
                  </a:cubicBezTo>
                  <a:moveTo>
                    <a:pt x="45" y="28"/>
                  </a:moveTo>
                  <a:cubicBezTo>
                    <a:pt x="47" y="27"/>
                    <a:pt x="33" y="19"/>
                    <a:pt x="33" y="21"/>
                  </a:cubicBezTo>
                  <a:cubicBezTo>
                    <a:pt x="33" y="24"/>
                    <a:pt x="43" y="29"/>
                    <a:pt x="45" y="28"/>
                  </a:cubicBezTo>
                  <a:moveTo>
                    <a:pt x="43" y="36"/>
                  </a:moveTo>
                  <a:cubicBezTo>
                    <a:pt x="44" y="40"/>
                    <a:pt x="50" y="42"/>
                    <a:pt x="52" y="41"/>
                  </a:cubicBezTo>
                  <a:cubicBezTo>
                    <a:pt x="54" y="40"/>
                    <a:pt x="43" y="32"/>
                    <a:pt x="43" y="36"/>
                  </a:cubicBezTo>
                  <a:moveTo>
                    <a:pt x="59" y="44"/>
                  </a:moveTo>
                  <a:cubicBezTo>
                    <a:pt x="59" y="45"/>
                    <a:pt x="64" y="50"/>
                    <a:pt x="67" y="48"/>
                  </a:cubicBezTo>
                  <a:cubicBezTo>
                    <a:pt x="69" y="47"/>
                    <a:pt x="58" y="43"/>
                    <a:pt x="59" y="44"/>
                  </a:cubicBezTo>
                  <a:moveTo>
                    <a:pt x="52" y="28"/>
                  </a:moveTo>
                  <a:cubicBezTo>
                    <a:pt x="50" y="32"/>
                    <a:pt x="58" y="39"/>
                    <a:pt x="59" y="39"/>
                  </a:cubicBezTo>
                  <a:cubicBezTo>
                    <a:pt x="60" y="39"/>
                    <a:pt x="54" y="24"/>
                    <a:pt x="52" y="28"/>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9" name="Freeform 311"/>
            <p:cNvSpPr>
              <a:spLocks noEditPoints="1"/>
            </p:cNvSpPr>
            <p:nvPr/>
          </p:nvSpPr>
          <p:spPr bwMode="auto">
            <a:xfrm>
              <a:off x="8523620" y="5138011"/>
              <a:ext cx="148511" cy="99849"/>
            </a:xfrm>
            <a:custGeom>
              <a:avLst/>
              <a:gdLst>
                <a:gd name="T0" fmla="*/ 0 w 69"/>
                <a:gd name="T1" fmla="*/ 2 h 50"/>
                <a:gd name="T2" fmla="*/ 11 w 69"/>
                <a:gd name="T3" fmla="*/ 14 h 50"/>
                <a:gd name="T4" fmla="*/ 0 w 69"/>
                <a:gd name="T5" fmla="*/ 2 h 50"/>
                <a:gd name="T6" fmla="*/ 16 w 69"/>
                <a:gd name="T7" fmla="*/ 13 h 50"/>
                <a:gd name="T8" fmla="*/ 24 w 69"/>
                <a:gd name="T9" fmla="*/ 19 h 50"/>
                <a:gd name="T10" fmla="*/ 16 w 69"/>
                <a:gd name="T11" fmla="*/ 13 h 50"/>
                <a:gd name="T12" fmla="*/ 45 w 69"/>
                <a:gd name="T13" fmla="*/ 28 h 50"/>
                <a:gd name="T14" fmla="*/ 33 w 69"/>
                <a:gd name="T15" fmla="*/ 21 h 50"/>
                <a:gd name="T16" fmla="*/ 45 w 69"/>
                <a:gd name="T17" fmla="*/ 28 h 50"/>
                <a:gd name="T18" fmla="*/ 43 w 69"/>
                <a:gd name="T19" fmla="*/ 36 h 50"/>
                <a:gd name="T20" fmla="*/ 52 w 69"/>
                <a:gd name="T21" fmla="*/ 41 h 50"/>
                <a:gd name="T22" fmla="*/ 43 w 69"/>
                <a:gd name="T23" fmla="*/ 36 h 50"/>
                <a:gd name="T24" fmla="*/ 59 w 69"/>
                <a:gd name="T25" fmla="*/ 44 h 50"/>
                <a:gd name="T26" fmla="*/ 67 w 69"/>
                <a:gd name="T27" fmla="*/ 48 h 50"/>
                <a:gd name="T28" fmla="*/ 59 w 69"/>
                <a:gd name="T29" fmla="*/ 44 h 50"/>
                <a:gd name="T30" fmla="*/ 52 w 69"/>
                <a:gd name="T31" fmla="*/ 28 h 50"/>
                <a:gd name="T32" fmla="*/ 59 w 69"/>
                <a:gd name="T33" fmla="*/ 39 h 50"/>
                <a:gd name="T34" fmla="*/ 52 w 69"/>
                <a:gd name="T35"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50">
                  <a:moveTo>
                    <a:pt x="0" y="2"/>
                  </a:moveTo>
                  <a:cubicBezTo>
                    <a:pt x="0" y="4"/>
                    <a:pt x="8" y="16"/>
                    <a:pt x="11" y="14"/>
                  </a:cubicBezTo>
                  <a:cubicBezTo>
                    <a:pt x="16" y="11"/>
                    <a:pt x="1" y="0"/>
                    <a:pt x="0" y="2"/>
                  </a:cubicBezTo>
                  <a:close/>
                  <a:moveTo>
                    <a:pt x="16" y="13"/>
                  </a:moveTo>
                  <a:cubicBezTo>
                    <a:pt x="16" y="14"/>
                    <a:pt x="22" y="20"/>
                    <a:pt x="24" y="19"/>
                  </a:cubicBezTo>
                  <a:cubicBezTo>
                    <a:pt x="25" y="18"/>
                    <a:pt x="17" y="11"/>
                    <a:pt x="16" y="13"/>
                  </a:cubicBezTo>
                  <a:close/>
                  <a:moveTo>
                    <a:pt x="45" y="28"/>
                  </a:moveTo>
                  <a:cubicBezTo>
                    <a:pt x="47" y="27"/>
                    <a:pt x="33" y="19"/>
                    <a:pt x="33" y="21"/>
                  </a:cubicBezTo>
                  <a:cubicBezTo>
                    <a:pt x="33" y="24"/>
                    <a:pt x="43" y="29"/>
                    <a:pt x="45" y="28"/>
                  </a:cubicBezTo>
                  <a:close/>
                  <a:moveTo>
                    <a:pt x="43" y="36"/>
                  </a:moveTo>
                  <a:cubicBezTo>
                    <a:pt x="44" y="40"/>
                    <a:pt x="50" y="42"/>
                    <a:pt x="52" y="41"/>
                  </a:cubicBezTo>
                  <a:cubicBezTo>
                    <a:pt x="54" y="40"/>
                    <a:pt x="43" y="32"/>
                    <a:pt x="43" y="36"/>
                  </a:cubicBezTo>
                  <a:close/>
                  <a:moveTo>
                    <a:pt x="59" y="44"/>
                  </a:moveTo>
                  <a:cubicBezTo>
                    <a:pt x="59" y="45"/>
                    <a:pt x="64" y="50"/>
                    <a:pt x="67" y="48"/>
                  </a:cubicBezTo>
                  <a:cubicBezTo>
                    <a:pt x="69" y="47"/>
                    <a:pt x="58" y="43"/>
                    <a:pt x="59" y="44"/>
                  </a:cubicBezTo>
                  <a:close/>
                  <a:moveTo>
                    <a:pt x="52" y="28"/>
                  </a:moveTo>
                  <a:cubicBezTo>
                    <a:pt x="50" y="32"/>
                    <a:pt x="58" y="39"/>
                    <a:pt x="59" y="39"/>
                  </a:cubicBezTo>
                  <a:cubicBezTo>
                    <a:pt x="60" y="39"/>
                    <a:pt x="54" y="24"/>
                    <a:pt x="52" y="28"/>
                  </a:cubicBez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0" name="Freeform 312"/>
            <p:cNvSpPr>
              <a:spLocks noEditPoints="1"/>
            </p:cNvSpPr>
            <p:nvPr/>
          </p:nvSpPr>
          <p:spPr bwMode="auto">
            <a:xfrm>
              <a:off x="7742131" y="5229871"/>
              <a:ext cx="761303" cy="624386"/>
            </a:xfrm>
            <a:custGeom>
              <a:avLst/>
              <a:gdLst>
                <a:gd name="T0" fmla="*/ 348 w 353"/>
                <a:gd name="T1" fmla="*/ 137 h 313"/>
                <a:gd name="T2" fmla="*/ 334 w 353"/>
                <a:gd name="T3" fmla="*/ 122 h 313"/>
                <a:gd name="T4" fmla="*/ 323 w 353"/>
                <a:gd name="T5" fmla="*/ 106 h 313"/>
                <a:gd name="T6" fmla="*/ 313 w 353"/>
                <a:gd name="T7" fmla="*/ 94 h 313"/>
                <a:gd name="T8" fmla="*/ 288 w 353"/>
                <a:gd name="T9" fmla="*/ 70 h 313"/>
                <a:gd name="T10" fmla="*/ 280 w 353"/>
                <a:gd name="T11" fmla="*/ 40 h 313"/>
                <a:gd name="T12" fmla="*/ 265 w 353"/>
                <a:gd name="T13" fmla="*/ 25 h 313"/>
                <a:gd name="T14" fmla="*/ 251 w 353"/>
                <a:gd name="T15" fmla="*/ 7 h 313"/>
                <a:gd name="T16" fmla="*/ 247 w 353"/>
                <a:gd name="T17" fmla="*/ 39 h 313"/>
                <a:gd name="T18" fmla="*/ 226 w 353"/>
                <a:gd name="T19" fmla="*/ 58 h 313"/>
                <a:gd name="T20" fmla="*/ 202 w 353"/>
                <a:gd name="T21" fmla="*/ 44 h 313"/>
                <a:gd name="T22" fmla="*/ 198 w 353"/>
                <a:gd name="T23" fmla="*/ 26 h 313"/>
                <a:gd name="T24" fmla="*/ 204 w 353"/>
                <a:gd name="T25" fmla="*/ 13 h 313"/>
                <a:gd name="T26" fmla="*/ 191 w 353"/>
                <a:gd name="T27" fmla="*/ 14 h 313"/>
                <a:gd name="T28" fmla="*/ 170 w 353"/>
                <a:gd name="T29" fmla="*/ 10 h 313"/>
                <a:gd name="T30" fmla="*/ 148 w 353"/>
                <a:gd name="T31" fmla="*/ 24 h 313"/>
                <a:gd name="T32" fmla="*/ 140 w 353"/>
                <a:gd name="T33" fmla="*/ 38 h 313"/>
                <a:gd name="T34" fmla="*/ 127 w 353"/>
                <a:gd name="T35" fmla="*/ 33 h 313"/>
                <a:gd name="T36" fmla="*/ 112 w 353"/>
                <a:gd name="T37" fmla="*/ 34 h 313"/>
                <a:gd name="T38" fmla="*/ 100 w 353"/>
                <a:gd name="T39" fmla="*/ 41 h 313"/>
                <a:gd name="T40" fmla="*/ 94 w 353"/>
                <a:gd name="T41" fmla="*/ 56 h 313"/>
                <a:gd name="T42" fmla="*/ 81 w 353"/>
                <a:gd name="T43" fmla="*/ 57 h 313"/>
                <a:gd name="T44" fmla="*/ 53 w 353"/>
                <a:gd name="T45" fmla="*/ 83 h 313"/>
                <a:gd name="T46" fmla="*/ 26 w 353"/>
                <a:gd name="T47" fmla="*/ 92 h 313"/>
                <a:gd name="T48" fmla="*/ 10 w 353"/>
                <a:gd name="T49" fmla="*/ 99 h 313"/>
                <a:gd name="T50" fmla="*/ 4 w 353"/>
                <a:gd name="T51" fmla="*/ 129 h 313"/>
                <a:gd name="T52" fmla="*/ 7 w 353"/>
                <a:gd name="T53" fmla="*/ 142 h 313"/>
                <a:gd name="T54" fmla="*/ 17 w 353"/>
                <a:gd name="T55" fmla="*/ 173 h 313"/>
                <a:gd name="T56" fmla="*/ 17 w 353"/>
                <a:gd name="T57" fmla="*/ 211 h 313"/>
                <a:gd name="T58" fmla="*/ 43 w 353"/>
                <a:gd name="T59" fmla="*/ 224 h 313"/>
                <a:gd name="T60" fmla="*/ 80 w 353"/>
                <a:gd name="T61" fmla="*/ 213 h 313"/>
                <a:gd name="T62" fmla="*/ 120 w 353"/>
                <a:gd name="T63" fmla="*/ 198 h 313"/>
                <a:gd name="T64" fmla="*/ 167 w 353"/>
                <a:gd name="T65" fmla="*/ 195 h 313"/>
                <a:gd name="T66" fmla="*/ 183 w 353"/>
                <a:gd name="T67" fmla="*/ 204 h 313"/>
                <a:gd name="T68" fmla="*/ 200 w 353"/>
                <a:gd name="T69" fmla="*/ 218 h 313"/>
                <a:gd name="T70" fmla="*/ 212 w 353"/>
                <a:gd name="T71" fmla="*/ 216 h 313"/>
                <a:gd name="T72" fmla="*/ 219 w 353"/>
                <a:gd name="T73" fmla="*/ 220 h 313"/>
                <a:gd name="T74" fmla="*/ 232 w 353"/>
                <a:gd name="T75" fmla="*/ 241 h 313"/>
                <a:gd name="T76" fmla="*/ 262 w 353"/>
                <a:gd name="T77" fmla="*/ 262 h 313"/>
                <a:gd name="T78" fmla="*/ 278 w 353"/>
                <a:gd name="T79" fmla="*/ 260 h 313"/>
                <a:gd name="T80" fmla="*/ 289 w 353"/>
                <a:gd name="T81" fmla="*/ 265 h 313"/>
                <a:gd name="T82" fmla="*/ 319 w 353"/>
                <a:gd name="T83" fmla="*/ 251 h 313"/>
                <a:gd name="T84" fmla="*/ 338 w 353"/>
                <a:gd name="T85" fmla="*/ 202 h 313"/>
                <a:gd name="T86" fmla="*/ 349 w 353"/>
                <a:gd name="T87" fmla="*/ 173 h 313"/>
                <a:gd name="T88" fmla="*/ 160 w 353"/>
                <a:gd name="T89" fmla="*/ 8 h 313"/>
                <a:gd name="T90" fmla="*/ 203 w 353"/>
                <a:gd name="T91" fmla="*/ 233 h 313"/>
                <a:gd name="T92" fmla="*/ 289 w 353"/>
                <a:gd name="T93" fmla="*/ 286 h 313"/>
                <a:gd name="T94" fmla="*/ 290 w 353"/>
                <a:gd name="T95" fmla="*/ 313 h 313"/>
                <a:gd name="T96" fmla="*/ 301 w 353"/>
                <a:gd name="T97" fmla="*/ 306 h 313"/>
                <a:gd name="T98" fmla="*/ 289 w 353"/>
                <a:gd name="T99" fmla="*/ 28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3" h="313">
                  <a:moveTo>
                    <a:pt x="351" y="157"/>
                  </a:moveTo>
                  <a:cubicBezTo>
                    <a:pt x="352" y="156"/>
                    <a:pt x="350" y="150"/>
                    <a:pt x="349" y="151"/>
                  </a:cubicBezTo>
                  <a:cubicBezTo>
                    <a:pt x="347" y="152"/>
                    <a:pt x="347" y="141"/>
                    <a:pt x="348" y="137"/>
                  </a:cubicBezTo>
                  <a:cubicBezTo>
                    <a:pt x="349" y="132"/>
                    <a:pt x="349" y="132"/>
                    <a:pt x="346" y="135"/>
                  </a:cubicBezTo>
                  <a:cubicBezTo>
                    <a:pt x="344" y="137"/>
                    <a:pt x="341" y="130"/>
                    <a:pt x="340" y="128"/>
                  </a:cubicBezTo>
                  <a:cubicBezTo>
                    <a:pt x="340" y="126"/>
                    <a:pt x="337" y="121"/>
                    <a:pt x="334" y="122"/>
                  </a:cubicBezTo>
                  <a:cubicBezTo>
                    <a:pt x="330" y="122"/>
                    <a:pt x="333" y="117"/>
                    <a:pt x="330" y="118"/>
                  </a:cubicBezTo>
                  <a:cubicBezTo>
                    <a:pt x="326" y="118"/>
                    <a:pt x="326" y="113"/>
                    <a:pt x="326" y="109"/>
                  </a:cubicBezTo>
                  <a:cubicBezTo>
                    <a:pt x="327" y="104"/>
                    <a:pt x="324" y="108"/>
                    <a:pt x="323" y="106"/>
                  </a:cubicBezTo>
                  <a:cubicBezTo>
                    <a:pt x="322" y="104"/>
                    <a:pt x="320" y="105"/>
                    <a:pt x="318" y="106"/>
                  </a:cubicBezTo>
                  <a:cubicBezTo>
                    <a:pt x="316" y="107"/>
                    <a:pt x="315" y="102"/>
                    <a:pt x="316" y="100"/>
                  </a:cubicBezTo>
                  <a:cubicBezTo>
                    <a:pt x="317" y="98"/>
                    <a:pt x="316" y="96"/>
                    <a:pt x="313" y="94"/>
                  </a:cubicBezTo>
                  <a:cubicBezTo>
                    <a:pt x="310" y="92"/>
                    <a:pt x="310" y="90"/>
                    <a:pt x="310" y="88"/>
                  </a:cubicBezTo>
                  <a:cubicBezTo>
                    <a:pt x="310" y="85"/>
                    <a:pt x="294" y="77"/>
                    <a:pt x="290" y="76"/>
                  </a:cubicBezTo>
                  <a:cubicBezTo>
                    <a:pt x="286" y="75"/>
                    <a:pt x="290" y="72"/>
                    <a:pt x="288" y="70"/>
                  </a:cubicBezTo>
                  <a:cubicBezTo>
                    <a:pt x="286" y="69"/>
                    <a:pt x="286" y="64"/>
                    <a:pt x="286" y="60"/>
                  </a:cubicBezTo>
                  <a:cubicBezTo>
                    <a:pt x="286" y="56"/>
                    <a:pt x="281" y="54"/>
                    <a:pt x="281" y="51"/>
                  </a:cubicBezTo>
                  <a:cubicBezTo>
                    <a:pt x="281" y="47"/>
                    <a:pt x="279" y="44"/>
                    <a:pt x="280" y="40"/>
                  </a:cubicBezTo>
                  <a:cubicBezTo>
                    <a:pt x="280" y="37"/>
                    <a:pt x="274" y="36"/>
                    <a:pt x="274" y="34"/>
                  </a:cubicBezTo>
                  <a:cubicBezTo>
                    <a:pt x="274" y="31"/>
                    <a:pt x="270" y="33"/>
                    <a:pt x="267" y="34"/>
                  </a:cubicBezTo>
                  <a:cubicBezTo>
                    <a:pt x="264" y="34"/>
                    <a:pt x="264" y="30"/>
                    <a:pt x="265" y="25"/>
                  </a:cubicBezTo>
                  <a:cubicBezTo>
                    <a:pt x="265" y="21"/>
                    <a:pt x="263" y="14"/>
                    <a:pt x="261" y="11"/>
                  </a:cubicBezTo>
                  <a:cubicBezTo>
                    <a:pt x="258" y="9"/>
                    <a:pt x="258" y="2"/>
                    <a:pt x="256" y="1"/>
                  </a:cubicBezTo>
                  <a:cubicBezTo>
                    <a:pt x="255" y="0"/>
                    <a:pt x="251" y="5"/>
                    <a:pt x="251" y="7"/>
                  </a:cubicBezTo>
                  <a:cubicBezTo>
                    <a:pt x="251" y="10"/>
                    <a:pt x="250" y="13"/>
                    <a:pt x="249" y="14"/>
                  </a:cubicBezTo>
                  <a:cubicBezTo>
                    <a:pt x="247" y="16"/>
                    <a:pt x="250" y="22"/>
                    <a:pt x="248" y="24"/>
                  </a:cubicBezTo>
                  <a:cubicBezTo>
                    <a:pt x="245" y="26"/>
                    <a:pt x="247" y="34"/>
                    <a:pt x="247" y="39"/>
                  </a:cubicBezTo>
                  <a:cubicBezTo>
                    <a:pt x="246" y="44"/>
                    <a:pt x="246" y="49"/>
                    <a:pt x="244" y="52"/>
                  </a:cubicBezTo>
                  <a:cubicBezTo>
                    <a:pt x="242" y="55"/>
                    <a:pt x="242" y="60"/>
                    <a:pt x="237" y="62"/>
                  </a:cubicBezTo>
                  <a:cubicBezTo>
                    <a:pt x="232" y="64"/>
                    <a:pt x="226" y="60"/>
                    <a:pt x="226" y="58"/>
                  </a:cubicBezTo>
                  <a:cubicBezTo>
                    <a:pt x="227" y="55"/>
                    <a:pt x="222" y="54"/>
                    <a:pt x="219" y="54"/>
                  </a:cubicBezTo>
                  <a:cubicBezTo>
                    <a:pt x="216" y="54"/>
                    <a:pt x="215" y="51"/>
                    <a:pt x="211" y="47"/>
                  </a:cubicBezTo>
                  <a:cubicBezTo>
                    <a:pt x="206" y="44"/>
                    <a:pt x="203" y="48"/>
                    <a:pt x="202" y="44"/>
                  </a:cubicBezTo>
                  <a:cubicBezTo>
                    <a:pt x="200" y="41"/>
                    <a:pt x="199" y="40"/>
                    <a:pt x="196" y="38"/>
                  </a:cubicBezTo>
                  <a:cubicBezTo>
                    <a:pt x="193" y="36"/>
                    <a:pt x="194" y="36"/>
                    <a:pt x="197" y="34"/>
                  </a:cubicBezTo>
                  <a:cubicBezTo>
                    <a:pt x="200" y="32"/>
                    <a:pt x="199" y="29"/>
                    <a:pt x="198" y="26"/>
                  </a:cubicBezTo>
                  <a:cubicBezTo>
                    <a:pt x="196" y="24"/>
                    <a:pt x="199" y="25"/>
                    <a:pt x="203" y="22"/>
                  </a:cubicBezTo>
                  <a:cubicBezTo>
                    <a:pt x="207" y="20"/>
                    <a:pt x="203" y="18"/>
                    <a:pt x="206" y="17"/>
                  </a:cubicBezTo>
                  <a:cubicBezTo>
                    <a:pt x="209" y="16"/>
                    <a:pt x="207" y="13"/>
                    <a:pt x="204" y="13"/>
                  </a:cubicBezTo>
                  <a:cubicBezTo>
                    <a:pt x="201" y="12"/>
                    <a:pt x="202" y="16"/>
                    <a:pt x="201" y="16"/>
                  </a:cubicBezTo>
                  <a:cubicBezTo>
                    <a:pt x="200" y="16"/>
                    <a:pt x="199" y="11"/>
                    <a:pt x="198" y="11"/>
                  </a:cubicBezTo>
                  <a:cubicBezTo>
                    <a:pt x="197" y="12"/>
                    <a:pt x="193" y="17"/>
                    <a:pt x="191" y="14"/>
                  </a:cubicBezTo>
                  <a:cubicBezTo>
                    <a:pt x="189" y="12"/>
                    <a:pt x="179" y="10"/>
                    <a:pt x="174" y="9"/>
                  </a:cubicBezTo>
                  <a:cubicBezTo>
                    <a:pt x="170" y="8"/>
                    <a:pt x="169" y="3"/>
                    <a:pt x="166" y="4"/>
                  </a:cubicBezTo>
                  <a:cubicBezTo>
                    <a:pt x="164" y="5"/>
                    <a:pt x="167" y="7"/>
                    <a:pt x="170" y="10"/>
                  </a:cubicBezTo>
                  <a:cubicBezTo>
                    <a:pt x="172" y="13"/>
                    <a:pt x="160" y="15"/>
                    <a:pt x="156" y="14"/>
                  </a:cubicBezTo>
                  <a:cubicBezTo>
                    <a:pt x="153" y="13"/>
                    <a:pt x="157" y="16"/>
                    <a:pt x="154" y="16"/>
                  </a:cubicBezTo>
                  <a:cubicBezTo>
                    <a:pt x="151" y="16"/>
                    <a:pt x="150" y="21"/>
                    <a:pt x="148" y="24"/>
                  </a:cubicBezTo>
                  <a:cubicBezTo>
                    <a:pt x="145" y="27"/>
                    <a:pt x="147" y="29"/>
                    <a:pt x="144" y="30"/>
                  </a:cubicBezTo>
                  <a:cubicBezTo>
                    <a:pt x="142" y="32"/>
                    <a:pt x="142" y="34"/>
                    <a:pt x="145" y="38"/>
                  </a:cubicBezTo>
                  <a:cubicBezTo>
                    <a:pt x="148" y="41"/>
                    <a:pt x="143" y="41"/>
                    <a:pt x="140" y="38"/>
                  </a:cubicBezTo>
                  <a:cubicBezTo>
                    <a:pt x="138" y="36"/>
                    <a:pt x="135" y="36"/>
                    <a:pt x="135" y="39"/>
                  </a:cubicBezTo>
                  <a:cubicBezTo>
                    <a:pt x="135" y="42"/>
                    <a:pt x="131" y="41"/>
                    <a:pt x="132" y="37"/>
                  </a:cubicBezTo>
                  <a:cubicBezTo>
                    <a:pt x="133" y="33"/>
                    <a:pt x="128" y="35"/>
                    <a:pt x="127" y="33"/>
                  </a:cubicBezTo>
                  <a:cubicBezTo>
                    <a:pt x="127" y="31"/>
                    <a:pt x="123" y="27"/>
                    <a:pt x="120" y="28"/>
                  </a:cubicBezTo>
                  <a:cubicBezTo>
                    <a:pt x="118" y="28"/>
                    <a:pt x="118" y="30"/>
                    <a:pt x="115" y="30"/>
                  </a:cubicBezTo>
                  <a:cubicBezTo>
                    <a:pt x="113" y="30"/>
                    <a:pt x="112" y="32"/>
                    <a:pt x="112" y="34"/>
                  </a:cubicBezTo>
                  <a:cubicBezTo>
                    <a:pt x="113" y="37"/>
                    <a:pt x="109" y="34"/>
                    <a:pt x="106" y="35"/>
                  </a:cubicBezTo>
                  <a:cubicBezTo>
                    <a:pt x="103" y="35"/>
                    <a:pt x="106" y="38"/>
                    <a:pt x="104" y="38"/>
                  </a:cubicBezTo>
                  <a:cubicBezTo>
                    <a:pt x="103" y="39"/>
                    <a:pt x="103" y="41"/>
                    <a:pt x="100" y="41"/>
                  </a:cubicBezTo>
                  <a:cubicBezTo>
                    <a:pt x="98" y="41"/>
                    <a:pt x="98" y="47"/>
                    <a:pt x="99" y="50"/>
                  </a:cubicBezTo>
                  <a:cubicBezTo>
                    <a:pt x="99" y="53"/>
                    <a:pt x="95" y="48"/>
                    <a:pt x="92" y="49"/>
                  </a:cubicBezTo>
                  <a:cubicBezTo>
                    <a:pt x="90" y="50"/>
                    <a:pt x="93" y="52"/>
                    <a:pt x="94" y="56"/>
                  </a:cubicBezTo>
                  <a:cubicBezTo>
                    <a:pt x="94" y="59"/>
                    <a:pt x="92" y="59"/>
                    <a:pt x="91" y="60"/>
                  </a:cubicBezTo>
                  <a:cubicBezTo>
                    <a:pt x="90" y="61"/>
                    <a:pt x="88" y="56"/>
                    <a:pt x="88" y="54"/>
                  </a:cubicBezTo>
                  <a:cubicBezTo>
                    <a:pt x="88" y="51"/>
                    <a:pt x="84" y="53"/>
                    <a:pt x="81" y="57"/>
                  </a:cubicBezTo>
                  <a:cubicBezTo>
                    <a:pt x="77" y="61"/>
                    <a:pt x="82" y="66"/>
                    <a:pt x="80" y="67"/>
                  </a:cubicBezTo>
                  <a:cubicBezTo>
                    <a:pt x="79" y="68"/>
                    <a:pt x="72" y="74"/>
                    <a:pt x="68" y="79"/>
                  </a:cubicBezTo>
                  <a:cubicBezTo>
                    <a:pt x="64" y="84"/>
                    <a:pt x="56" y="81"/>
                    <a:pt x="53" y="83"/>
                  </a:cubicBezTo>
                  <a:cubicBezTo>
                    <a:pt x="50" y="86"/>
                    <a:pt x="47" y="84"/>
                    <a:pt x="45" y="86"/>
                  </a:cubicBezTo>
                  <a:cubicBezTo>
                    <a:pt x="42" y="88"/>
                    <a:pt x="37" y="92"/>
                    <a:pt x="36" y="90"/>
                  </a:cubicBezTo>
                  <a:cubicBezTo>
                    <a:pt x="36" y="87"/>
                    <a:pt x="29" y="89"/>
                    <a:pt x="26" y="92"/>
                  </a:cubicBezTo>
                  <a:cubicBezTo>
                    <a:pt x="23" y="95"/>
                    <a:pt x="19" y="98"/>
                    <a:pt x="16" y="98"/>
                  </a:cubicBezTo>
                  <a:cubicBezTo>
                    <a:pt x="12" y="98"/>
                    <a:pt x="12" y="103"/>
                    <a:pt x="11" y="104"/>
                  </a:cubicBezTo>
                  <a:cubicBezTo>
                    <a:pt x="10" y="105"/>
                    <a:pt x="10" y="100"/>
                    <a:pt x="10" y="99"/>
                  </a:cubicBezTo>
                  <a:cubicBezTo>
                    <a:pt x="10" y="98"/>
                    <a:pt x="7" y="101"/>
                    <a:pt x="6" y="105"/>
                  </a:cubicBezTo>
                  <a:cubicBezTo>
                    <a:pt x="4" y="109"/>
                    <a:pt x="9" y="111"/>
                    <a:pt x="6" y="115"/>
                  </a:cubicBezTo>
                  <a:cubicBezTo>
                    <a:pt x="3" y="119"/>
                    <a:pt x="0" y="123"/>
                    <a:pt x="4" y="129"/>
                  </a:cubicBezTo>
                  <a:cubicBezTo>
                    <a:pt x="8" y="134"/>
                    <a:pt x="11" y="137"/>
                    <a:pt x="9" y="140"/>
                  </a:cubicBezTo>
                  <a:cubicBezTo>
                    <a:pt x="8" y="143"/>
                    <a:pt x="5" y="135"/>
                    <a:pt x="4" y="136"/>
                  </a:cubicBezTo>
                  <a:cubicBezTo>
                    <a:pt x="3" y="137"/>
                    <a:pt x="8" y="140"/>
                    <a:pt x="7" y="142"/>
                  </a:cubicBezTo>
                  <a:cubicBezTo>
                    <a:pt x="6" y="144"/>
                    <a:pt x="2" y="135"/>
                    <a:pt x="1" y="137"/>
                  </a:cubicBezTo>
                  <a:cubicBezTo>
                    <a:pt x="0" y="139"/>
                    <a:pt x="9" y="152"/>
                    <a:pt x="9" y="157"/>
                  </a:cubicBezTo>
                  <a:cubicBezTo>
                    <a:pt x="10" y="161"/>
                    <a:pt x="17" y="166"/>
                    <a:pt x="17" y="173"/>
                  </a:cubicBezTo>
                  <a:cubicBezTo>
                    <a:pt x="16" y="180"/>
                    <a:pt x="23" y="191"/>
                    <a:pt x="24" y="193"/>
                  </a:cubicBezTo>
                  <a:cubicBezTo>
                    <a:pt x="25" y="194"/>
                    <a:pt x="22" y="199"/>
                    <a:pt x="22" y="204"/>
                  </a:cubicBezTo>
                  <a:cubicBezTo>
                    <a:pt x="23" y="209"/>
                    <a:pt x="21" y="211"/>
                    <a:pt x="17" y="211"/>
                  </a:cubicBezTo>
                  <a:cubicBezTo>
                    <a:pt x="14" y="211"/>
                    <a:pt x="16" y="216"/>
                    <a:pt x="20" y="217"/>
                  </a:cubicBezTo>
                  <a:cubicBezTo>
                    <a:pt x="23" y="217"/>
                    <a:pt x="22" y="220"/>
                    <a:pt x="26" y="222"/>
                  </a:cubicBezTo>
                  <a:cubicBezTo>
                    <a:pt x="30" y="225"/>
                    <a:pt x="40" y="224"/>
                    <a:pt x="43" y="224"/>
                  </a:cubicBezTo>
                  <a:cubicBezTo>
                    <a:pt x="46" y="224"/>
                    <a:pt x="47" y="219"/>
                    <a:pt x="51" y="219"/>
                  </a:cubicBezTo>
                  <a:cubicBezTo>
                    <a:pt x="56" y="219"/>
                    <a:pt x="55" y="217"/>
                    <a:pt x="57" y="215"/>
                  </a:cubicBezTo>
                  <a:cubicBezTo>
                    <a:pt x="60" y="212"/>
                    <a:pt x="69" y="213"/>
                    <a:pt x="80" y="213"/>
                  </a:cubicBezTo>
                  <a:cubicBezTo>
                    <a:pt x="90" y="214"/>
                    <a:pt x="94" y="211"/>
                    <a:pt x="95" y="207"/>
                  </a:cubicBezTo>
                  <a:cubicBezTo>
                    <a:pt x="97" y="203"/>
                    <a:pt x="104" y="203"/>
                    <a:pt x="107" y="200"/>
                  </a:cubicBezTo>
                  <a:cubicBezTo>
                    <a:pt x="110" y="197"/>
                    <a:pt x="112" y="197"/>
                    <a:pt x="120" y="198"/>
                  </a:cubicBezTo>
                  <a:cubicBezTo>
                    <a:pt x="127" y="198"/>
                    <a:pt x="134" y="194"/>
                    <a:pt x="139" y="192"/>
                  </a:cubicBezTo>
                  <a:cubicBezTo>
                    <a:pt x="143" y="190"/>
                    <a:pt x="152" y="191"/>
                    <a:pt x="157" y="190"/>
                  </a:cubicBezTo>
                  <a:cubicBezTo>
                    <a:pt x="161" y="189"/>
                    <a:pt x="162" y="196"/>
                    <a:pt x="167" y="195"/>
                  </a:cubicBezTo>
                  <a:cubicBezTo>
                    <a:pt x="172" y="194"/>
                    <a:pt x="175" y="197"/>
                    <a:pt x="177" y="196"/>
                  </a:cubicBezTo>
                  <a:cubicBezTo>
                    <a:pt x="180" y="196"/>
                    <a:pt x="180" y="198"/>
                    <a:pt x="182" y="199"/>
                  </a:cubicBezTo>
                  <a:cubicBezTo>
                    <a:pt x="185" y="199"/>
                    <a:pt x="185" y="202"/>
                    <a:pt x="183" y="204"/>
                  </a:cubicBezTo>
                  <a:cubicBezTo>
                    <a:pt x="181" y="207"/>
                    <a:pt x="187" y="206"/>
                    <a:pt x="191" y="211"/>
                  </a:cubicBezTo>
                  <a:cubicBezTo>
                    <a:pt x="194" y="216"/>
                    <a:pt x="191" y="217"/>
                    <a:pt x="193" y="221"/>
                  </a:cubicBezTo>
                  <a:cubicBezTo>
                    <a:pt x="195" y="225"/>
                    <a:pt x="196" y="224"/>
                    <a:pt x="200" y="218"/>
                  </a:cubicBezTo>
                  <a:cubicBezTo>
                    <a:pt x="203" y="213"/>
                    <a:pt x="208" y="216"/>
                    <a:pt x="208" y="212"/>
                  </a:cubicBezTo>
                  <a:cubicBezTo>
                    <a:pt x="209" y="207"/>
                    <a:pt x="213" y="202"/>
                    <a:pt x="215" y="204"/>
                  </a:cubicBezTo>
                  <a:cubicBezTo>
                    <a:pt x="218" y="207"/>
                    <a:pt x="214" y="208"/>
                    <a:pt x="212" y="216"/>
                  </a:cubicBezTo>
                  <a:cubicBezTo>
                    <a:pt x="210" y="225"/>
                    <a:pt x="207" y="221"/>
                    <a:pt x="207" y="223"/>
                  </a:cubicBezTo>
                  <a:cubicBezTo>
                    <a:pt x="206" y="226"/>
                    <a:pt x="215" y="227"/>
                    <a:pt x="215" y="222"/>
                  </a:cubicBezTo>
                  <a:cubicBezTo>
                    <a:pt x="215" y="218"/>
                    <a:pt x="216" y="216"/>
                    <a:pt x="219" y="220"/>
                  </a:cubicBezTo>
                  <a:cubicBezTo>
                    <a:pt x="223" y="224"/>
                    <a:pt x="217" y="228"/>
                    <a:pt x="218" y="229"/>
                  </a:cubicBezTo>
                  <a:cubicBezTo>
                    <a:pt x="219" y="231"/>
                    <a:pt x="223" y="229"/>
                    <a:pt x="224" y="229"/>
                  </a:cubicBezTo>
                  <a:cubicBezTo>
                    <a:pt x="228" y="229"/>
                    <a:pt x="232" y="237"/>
                    <a:pt x="232" y="241"/>
                  </a:cubicBezTo>
                  <a:cubicBezTo>
                    <a:pt x="231" y="245"/>
                    <a:pt x="230" y="249"/>
                    <a:pt x="236" y="252"/>
                  </a:cubicBezTo>
                  <a:cubicBezTo>
                    <a:pt x="243" y="255"/>
                    <a:pt x="240" y="256"/>
                    <a:pt x="245" y="256"/>
                  </a:cubicBezTo>
                  <a:cubicBezTo>
                    <a:pt x="250" y="256"/>
                    <a:pt x="260" y="260"/>
                    <a:pt x="262" y="262"/>
                  </a:cubicBezTo>
                  <a:cubicBezTo>
                    <a:pt x="265" y="264"/>
                    <a:pt x="272" y="260"/>
                    <a:pt x="273" y="256"/>
                  </a:cubicBezTo>
                  <a:cubicBezTo>
                    <a:pt x="274" y="251"/>
                    <a:pt x="279" y="255"/>
                    <a:pt x="277" y="257"/>
                  </a:cubicBezTo>
                  <a:cubicBezTo>
                    <a:pt x="274" y="258"/>
                    <a:pt x="278" y="262"/>
                    <a:pt x="278" y="260"/>
                  </a:cubicBezTo>
                  <a:cubicBezTo>
                    <a:pt x="278" y="257"/>
                    <a:pt x="280" y="255"/>
                    <a:pt x="281" y="258"/>
                  </a:cubicBezTo>
                  <a:cubicBezTo>
                    <a:pt x="282" y="261"/>
                    <a:pt x="285" y="261"/>
                    <a:pt x="286" y="263"/>
                  </a:cubicBezTo>
                  <a:cubicBezTo>
                    <a:pt x="288" y="265"/>
                    <a:pt x="289" y="267"/>
                    <a:pt x="289" y="265"/>
                  </a:cubicBezTo>
                  <a:cubicBezTo>
                    <a:pt x="289" y="263"/>
                    <a:pt x="290" y="261"/>
                    <a:pt x="293" y="260"/>
                  </a:cubicBezTo>
                  <a:cubicBezTo>
                    <a:pt x="296" y="259"/>
                    <a:pt x="298" y="257"/>
                    <a:pt x="301" y="254"/>
                  </a:cubicBezTo>
                  <a:cubicBezTo>
                    <a:pt x="304" y="252"/>
                    <a:pt x="318" y="251"/>
                    <a:pt x="319" y="251"/>
                  </a:cubicBezTo>
                  <a:cubicBezTo>
                    <a:pt x="320" y="251"/>
                    <a:pt x="321" y="240"/>
                    <a:pt x="322" y="234"/>
                  </a:cubicBezTo>
                  <a:cubicBezTo>
                    <a:pt x="323" y="228"/>
                    <a:pt x="328" y="227"/>
                    <a:pt x="328" y="221"/>
                  </a:cubicBezTo>
                  <a:cubicBezTo>
                    <a:pt x="329" y="214"/>
                    <a:pt x="336" y="203"/>
                    <a:pt x="338" y="202"/>
                  </a:cubicBezTo>
                  <a:cubicBezTo>
                    <a:pt x="339" y="202"/>
                    <a:pt x="342" y="200"/>
                    <a:pt x="343" y="196"/>
                  </a:cubicBezTo>
                  <a:cubicBezTo>
                    <a:pt x="343" y="193"/>
                    <a:pt x="347" y="189"/>
                    <a:pt x="347" y="184"/>
                  </a:cubicBezTo>
                  <a:cubicBezTo>
                    <a:pt x="347" y="180"/>
                    <a:pt x="350" y="175"/>
                    <a:pt x="349" y="173"/>
                  </a:cubicBezTo>
                  <a:cubicBezTo>
                    <a:pt x="349" y="172"/>
                    <a:pt x="347" y="168"/>
                    <a:pt x="350" y="165"/>
                  </a:cubicBezTo>
                  <a:cubicBezTo>
                    <a:pt x="353" y="162"/>
                    <a:pt x="349" y="158"/>
                    <a:pt x="351" y="157"/>
                  </a:cubicBezTo>
                  <a:moveTo>
                    <a:pt x="160" y="8"/>
                  </a:moveTo>
                  <a:cubicBezTo>
                    <a:pt x="159" y="6"/>
                    <a:pt x="146" y="8"/>
                    <a:pt x="149" y="11"/>
                  </a:cubicBezTo>
                  <a:cubicBezTo>
                    <a:pt x="151" y="12"/>
                    <a:pt x="160" y="10"/>
                    <a:pt x="160" y="8"/>
                  </a:cubicBezTo>
                  <a:moveTo>
                    <a:pt x="203" y="233"/>
                  </a:moveTo>
                  <a:cubicBezTo>
                    <a:pt x="205" y="235"/>
                    <a:pt x="212" y="235"/>
                    <a:pt x="213" y="232"/>
                  </a:cubicBezTo>
                  <a:cubicBezTo>
                    <a:pt x="214" y="229"/>
                    <a:pt x="201" y="232"/>
                    <a:pt x="203" y="233"/>
                  </a:cubicBezTo>
                  <a:moveTo>
                    <a:pt x="289" y="286"/>
                  </a:moveTo>
                  <a:cubicBezTo>
                    <a:pt x="284" y="287"/>
                    <a:pt x="276" y="282"/>
                    <a:pt x="274" y="282"/>
                  </a:cubicBezTo>
                  <a:cubicBezTo>
                    <a:pt x="272" y="283"/>
                    <a:pt x="281" y="296"/>
                    <a:pt x="278" y="299"/>
                  </a:cubicBezTo>
                  <a:cubicBezTo>
                    <a:pt x="275" y="303"/>
                    <a:pt x="286" y="312"/>
                    <a:pt x="290" y="313"/>
                  </a:cubicBezTo>
                  <a:cubicBezTo>
                    <a:pt x="293" y="313"/>
                    <a:pt x="292" y="309"/>
                    <a:pt x="294" y="309"/>
                  </a:cubicBezTo>
                  <a:cubicBezTo>
                    <a:pt x="297" y="309"/>
                    <a:pt x="296" y="307"/>
                    <a:pt x="296" y="305"/>
                  </a:cubicBezTo>
                  <a:cubicBezTo>
                    <a:pt x="297" y="303"/>
                    <a:pt x="299" y="307"/>
                    <a:pt x="301" y="306"/>
                  </a:cubicBezTo>
                  <a:cubicBezTo>
                    <a:pt x="303" y="305"/>
                    <a:pt x="301" y="296"/>
                    <a:pt x="304" y="296"/>
                  </a:cubicBezTo>
                  <a:cubicBezTo>
                    <a:pt x="307" y="296"/>
                    <a:pt x="304" y="287"/>
                    <a:pt x="303" y="283"/>
                  </a:cubicBezTo>
                  <a:cubicBezTo>
                    <a:pt x="302" y="280"/>
                    <a:pt x="294" y="286"/>
                    <a:pt x="289" y="286"/>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1" name="Freeform 314"/>
            <p:cNvSpPr>
              <a:spLocks noEditPoints="1"/>
            </p:cNvSpPr>
            <p:nvPr/>
          </p:nvSpPr>
          <p:spPr bwMode="auto">
            <a:xfrm>
              <a:off x="8738458" y="5674529"/>
              <a:ext cx="230698" cy="255612"/>
            </a:xfrm>
            <a:custGeom>
              <a:avLst/>
              <a:gdLst>
                <a:gd name="T0" fmla="*/ 66 w 107"/>
                <a:gd name="T1" fmla="*/ 62 h 128"/>
                <a:gd name="T2" fmla="*/ 59 w 107"/>
                <a:gd name="T3" fmla="*/ 64 h 128"/>
                <a:gd name="T4" fmla="*/ 51 w 107"/>
                <a:gd name="T5" fmla="*/ 60 h 128"/>
                <a:gd name="T6" fmla="*/ 47 w 107"/>
                <a:gd name="T7" fmla="*/ 68 h 128"/>
                <a:gd name="T8" fmla="*/ 39 w 107"/>
                <a:gd name="T9" fmla="*/ 80 h 128"/>
                <a:gd name="T10" fmla="*/ 16 w 107"/>
                <a:gd name="T11" fmla="*/ 95 h 128"/>
                <a:gd name="T12" fmla="*/ 5 w 107"/>
                <a:gd name="T13" fmla="*/ 106 h 128"/>
                <a:gd name="T14" fmla="*/ 3 w 107"/>
                <a:gd name="T15" fmla="*/ 115 h 128"/>
                <a:gd name="T16" fmla="*/ 11 w 107"/>
                <a:gd name="T17" fmla="*/ 118 h 128"/>
                <a:gd name="T18" fmla="*/ 17 w 107"/>
                <a:gd name="T19" fmla="*/ 121 h 128"/>
                <a:gd name="T20" fmla="*/ 32 w 107"/>
                <a:gd name="T21" fmla="*/ 117 h 128"/>
                <a:gd name="T22" fmla="*/ 38 w 107"/>
                <a:gd name="T23" fmla="*/ 107 h 128"/>
                <a:gd name="T24" fmla="*/ 43 w 107"/>
                <a:gd name="T25" fmla="*/ 98 h 128"/>
                <a:gd name="T26" fmla="*/ 52 w 107"/>
                <a:gd name="T27" fmla="*/ 93 h 128"/>
                <a:gd name="T28" fmla="*/ 55 w 107"/>
                <a:gd name="T29" fmla="*/ 88 h 128"/>
                <a:gd name="T30" fmla="*/ 61 w 107"/>
                <a:gd name="T31" fmla="*/ 80 h 128"/>
                <a:gd name="T32" fmla="*/ 67 w 107"/>
                <a:gd name="T33" fmla="*/ 69 h 128"/>
                <a:gd name="T34" fmla="*/ 66 w 107"/>
                <a:gd name="T35" fmla="*/ 62 h 128"/>
                <a:gd name="T36" fmla="*/ 11 w 107"/>
                <a:gd name="T37" fmla="*/ 127 h 128"/>
                <a:gd name="T38" fmla="*/ 14 w 107"/>
                <a:gd name="T39" fmla="*/ 124 h 128"/>
                <a:gd name="T40" fmla="*/ 11 w 107"/>
                <a:gd name="T41" fmla="*/ 127 h 128"/>
                <a:gd name="T42" fmla="*/ 97 w 107"/>
                <a:gd name="T43" fmla="*/ 31 h 128"/>
                <a:gd name="T44" fmla="*/ 89 w 107"/>
                <a:gd name="T45" fmla="*/ 30 h 128"/>
                <a:gd name="T46" fmla="*/ 84 w 107"/>
                <a:gd name="T47" fmla="*/ 25 h 128"/>
                <a:gd name="T48" fmla="*/ 80 w 107"/>
                <a:gd name="T49" fmla="*/ 18 h 128"/>
                <a:gd name="T50" fmla="*/ 80 w 107"/>
                <a:gd name="T51" fmla="*/ 23 h 128"/>
                <a:gd name="T52" fmla="*/ 76 w 107"/>
                <a:gd name="T53" fmla="*/ 21 h 128"/>
                <a:gd name="T54" fmla="*/ 73 w 107"/>
                <a:gd name="T55" fmla="*/ 15 h 128"/>
                <a:gd name="T56" fmla="*/ 70 w 107"/>
                <a:gd name="T57" fmla="*/ 8 h 128"/>
                <a:gd name="T58" fmla="*/ 59 w 107"/>
                <a:gd name="T59" fmla="*/ 0 h 128"/>
                <a:gd name="T60" fmla="*/ 62 w 107"/>
                <a:gd name="T61" fmla="*/ 9 h 128"/>
                <a:gd name="T62" fmla="*/ 68 w 107"/>
                <a:gd name="T63" fmla="*/ 15 h 128"/>
                <a:gd name="T64" fmla="*/ 73 w 107"/>
                <a:gd name="T65" fmla="*/ 22 h 128"/>
                <a:gd name="T66" fmla="*/ 71 w 107"/>
                <a:gd name="T67" fmla="*/ 35 h 128"/>
                <a:gd name="T68" fmla="*/ 64 w 107"/>
                <a:gd name="T69" fmla="*/ 42 h 128"/>
                <a:gd name="T70" fmla="*/ 76 w 107"/>
                <a:gd name="T71" fmla="*/ 53 h 128"/>
                <a:gd name="T72" fmla="*/ 73 w 107"/>
                <a:gd name="T73" fmla="*/ 66 h 128"/>
                <a:gd name="T74" fmla="*/ 81 w 107"/>
                <a:gd name="T75" fmla="*/ 68 h 128"/>
                <a:gd name="T76" fmla="*/ 91 w 107"/>
                <a:gd name="T77" fmla="*/ 54 h 128"/>
                <a:gd name="T78" fmla="*/ 93 w 107"/>
                <a:gd name="T79" fmla="*/ 45 h 128"/>
                <a:gd name="T80" fmla="*/ 99 w 107"/>
                <a:gd name="T81" fmla="*/ 43 h 128"/>
                <a:gd name="T82" fmla="*/ 103 w 107"/>
                <a:gd name="T83" fmla="*/ 38 h 128"/>
                <a:gd name="T84" fmla="*/ 106 w 107"/>
                <a:gd name="T85" fmla="*/ 31 h 128"/>
                <a:gd name="T86" fmla="*/ 97 w 107"/>
                <a:gd name="T87" fmla="*/ 3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 h="128">
                  <a:moveTo>
                    <a:pt x="66" y="62"/>
                  </a:moveTo>
                  <a:cubicBezTo>
                    <a:pt x="63" y="60"/>
                    <a:pt x="62" y="62"/>
                    <a:pt x="59" y="64"/>
                  </a:cubicBezTo>
                  <a:cubicBezTo>
                    <a:pt x="56" y="65"/>
                    <a:pt x="55" y="57"/>
                    <a:pt x="51" y="60"/>
                  </a:cubicBezTo>
                  <a:cubicBezTo>
                    <a:pt x="47" y="63"/>
                    <a:pt x="50" y="64"/>
                    <a:pt x="47" y="68"/>
                  </a:cubicBezTo>
                  <a:cubicBezTo>
                    <a:pt x="43" y="71"/>
                    <a:pt x="44" y="72"/>
                    <a:pt x="39" y="80"/>
                  </a:cubicBezTo>
                  <a:cubicBezTo>
                    <a:pt x="35" y="87"/>
                    <a:pt x="18" y="91"/>
                    <a:pt x="16" y="95"/>
                  </a:cubicBezTo>
                  <a:cubicBezTo>
                    <a:pt x="13" y="99"/>
                    <a:pt x="5" y="103"/>
                    <a:pt x="5" y="106"/>
                  </a:cubicBezTo>
                  <a:cubicBezTo>
                    <a:pt x="5" y="109"/>
                    <a:pt x="0" y="111"/>
                    <a:pt x="3" y="115"/>
                  </a:cubicBezTo>
                  <a:cubicBezTo>
                    <a:pt x="5" y="118"/>
                    <a:pt x="8" y="116"/>
                    <a:pt x="11" y="118"/>
                  </a:cubicBezTo>
                  <a:cubicBezTo>
                    <a:pt x="13" y="121"/>
                    <a:pt x="15" y="119"/>
                    <a:pt x="17" y="121"/>
                  </a:cubicBezTo>
                  <a:cubicBezTo>
                    <a:pt x="18" y="123"/>
                    <a:pt x="26" y="123"/>
                    <a:pt x="32" y="117"/>
                  </a:cubicBezTo>
                  <a:cubicBezTo>
                    <a:pt x="39" y="112"/>
                    <a:pt x="36" y="109"/>
                    <a:pt x="38" y="107"/>
                  </a:cubicBezTo>
                  <a:cubicBezTo>
                    <a:pt x="41" y="106"/>
                    <a:pt x="41" y="101"/>
                    <a:pt x="43" y="98"/>
                  </a:cubicBezTo>
                  <a:cubicBezTo>
                    <a:pt x="44" y="96"/>
                    <a:pt x="45" y="93"/>
                    <a:pt x="52" y="93"/>
                  </a:cubicBezTo>
                  <a:cubicBezTo>
                    <a:pt x="59" y="93"/>
                    <a:pt x="55" y="91"/>
                    <a:pt x="55" y="88"/>
                  </a:cubicBezTo>
                  <a:cubicBezTo>
                    <a:pt x="55" y="85"/>
                    <a:pt x="61" y="84"/>
                    <a:pt x="61" y="80"/>
                  </a:cubicBezTo>
                  <a:cubicBezTo>
                    <a:pt x="61" y="76"/>
                    <a:pt x="69" y="72"/>
                    <a:pt x="67" y="69"/>
                  </a:cubicBezTo>
                  <a:cubicBezTo>
                    <a:pt x="66" y="65"/>
                    <a:pt x="69" y="64"/>
                    <a:pt x="66" y="62"/>
                  </a:cubicBezTo>
                  <a:moveTo>
                    <a:pt x="11" y="127"/>
                  </a:moveTo>
                  <a:cubicBezTo>
                    <a:pt x="12" y="128"/>
                    <a:pt x="17" y="127"/>
                    <a:pt x="14" y="124"/>
                  </a:cubicBezTo>
                  <a:cubicBezTo>
                    <a:pt x="12" y="121"/>
                    <a:pt x="8" y="126"/>
                    <a:pt x="11" y="127"/>
                  </a:cubicBezTo>
                  <a:moveTo>
                    <a:pt x="97" y="31"/>
                  </a:moveTo>
                  <a:cubicBezTo>
                    <a:pt x="95" y="34"/>
                    <a:pt x="92" y="30"/>
                    <a:pt x="89" y="30"/>
                  </a:cubicBezTo>
                  <a:cubicBezTo>
                    <a:pt x="86" y="30"/>
                    <a:pt x="84" y="28"/>
                    <a:pt x="84" y="25"/>
                  </a:cubicBezTo>
                  <a:cubicBezTo>
                    <a:pt x="84" y="22"/>
                    <a:pt x="83" y="18"/>
                    <a:pt x="80" y="18"/>
                  </a:cubicBezTo>
                  <a:cubicBezTo>
                    <a:pt x="77" y="18"/>
                    <a:pt x="81" y="21"/>
                    <a:pt x="80" y="23"/>
                  </a:cubicBezTo>
                  <a:cubicBezTo>
                    <a:pt x="78" y="25"/>
                    <a:pt x="78" y="21"/>
                    <a:pt x="76" y="21"/>
                  </a:cubicBezTo>
                  <a:cubicBezTo>
                    <a:pt x="75" y="21"/>
                    <a:pt x="73" y="19"/>
                    <a:pt x="73" y="15"/>
                  </a:cubicBezTo>
                  <a:cubicBezTo>
                    <a:pt x="73" y="12"/>
                    <a:pt x="70" y="12"/>
                    <a:pt x="70" y="8"/>
                  </a:cubicBezTo>
                  <a:cubicBezTo>
                    <a:pt x="70" y="3"/>
                    <a:pt x="63" y="0"/>
                    <a:pt x="59" y="0"/>
                  </a:cubicBezTo>
                  <a:cubicBezTo>
                    <a:pt x="55" y="0"/>
                    <a:pt x="60" y="7"/>
                    <a:pt x="62" y="9"/>
                  </a:cubicBezTo>
                  <a:cubicBezTo>
                    <a:pt x="64" y="11"/>
                    <a:pt x="68" y="13"/>
                    <a:pt x="68" y="15"/>
                  </a:cubicBezTo>
                  <a:cubicBezTo>
                    <a:pt x="67" y="17"/>
                    <a:pt x="71" y="21"/>
                    <a:pt x="73" y="22"/>
                  </a:cubicBezTo>
                  <a:cubicBezTo>
                    <a:pt x="75" y="23"/>
                    <a:pt x="71" y="29"/>
                    <a:pt x="71" y="35"/>
                  </a:cubicBezTo>
                  <a:cubicBezTo>
                    <a:pt x="71" y="40"/>
                    <a:pt x="67" y="39"/>
                    <a:pt x="64" y="42"/>
                  </a:cubicBezTo>
                  <a:cubicBezTo>
                    <a:pt x="62" y="46"/>
                    <a:pt x="72" y="49"/>
                    <a:pt x="76" y="53"/>
                  </a:cubicBezTo>
                  <a:cubicBezTo>
                    <a:pt x="80" y="56"/>
                    <a:pt x="72" y="65"/>
                    <a:pt x="73" y="66"/>
                  </a:cubicBezTo>
                  <a:cubicBezTo>
                    <a:pt x="74" y="67"/>
                    <a:pt x="77" y="69"/>
                    <a:pt x="81" y="68"/>
                  </a:cubicBezTo>
                  <a:cubicBezTo>
                    <a:pt x="86" y="66"/>
                    <a:pt x="88" y="57"/>
                    <a:pt x="91" y="54"/>
                  </a:cubicBezTo>
                  <a:cubicBezTo>
                    <a:pt x="94" y="52"/>
                    <a:pt x="92" y="47"/>
                    <a:pt x="93" y="45"/>
                  </a:cubicBezTo>
                  <a:cubicBezTo>
                    <a:pt x="95" y="43"/>
                    <a:pt x="97" y="43"/>
                    <a:pt x="99" y="43"/>
                  </a:cubicBezTo>
                  <a:cubicBezTo>
                    <a:pt x="101" y="43"/>
                    <a:pt x="100" y="38"/>
                    <a:pt x="103" y="38"/>
                  </a:cubicBezTo>
                  <a:cubicBezTo>
                    <a:pt x="105" y="38"/>
                    <a:pt x="104" y="35"/>
                    <a:pt x="106" y="31"/>
                  </a:cubicBezTo>
                  <a:cubicBezTo>
                    <a:pt x="107" y="27"/>
                    <a:pt x="99" y="28"/>
                    <a:pt x="97" y="31"/>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2" name="Freeform 318"/>
            <p:cNvSpPr>
              <a:spLocks/>
            </p:cNvSpPr>
            <p:nvPr/>
          </p:nvSpPr>
          <p:spPr bwMode="auto">
            <a:xfrm>
              <a:off x="6643433" y="4258014"/>
              <a:ext cx="265302" cy="154433"/>
            </a:xfrm>
            <a:custGeom>
              <a:avLst/>
              <a:gdLst>
                <a:gd name="T0" fmla="*/ 122 w 123"/>
                <a:gd name="T1" fmla="*/ 49 h 78"/>
                <a:gd name="T2" fmla="*/ 115 w 123"/>
                <a:gd name="T3" fmla="*/ 46 h 78"/>
                <a:gd name="T4" fmla="*/ 106 w 123"/>
                <a:gd name="T5" fmla="*/ 41 h 78"/>
                <a:gd name="T6" fmla="*/ 96 w 123"/>
                <a:gd name="T7" fmla="*/ 35 h 78"/>
                <a:gd name="T8" fmla="*/ 87 w 123"/>
                <a:gd name="T9" fmla="*/ 28 h 78"/>
                <a:gd name="T10" fmla="*/ 83 w 123"/>
                <a:gd name="T11" fmla="*/ 21 h 78"/>
                <a:gd name="T12" fmla="*/ 80 w 123"/>
                <a:gd name="T13" fmla="*/ 16 h 78"/>
                <a:gd name="T14" fmla="*/ 67 w 123"/>
                <a:gd name="T15" fmla="*/ 14 h 78"/>
                <a:gd name="T16" fmla="*/ 64 w 123"/>
                <a:gd name="T17" fmla="*/ 5 h 78"/>
                <a:gd name="T18" fmla="*/ 58 w 123"/>
                <a:gd name="T19" fmla="*/ 3 h 78"/>
                <a:gd name="T20" fmla="*/ 51 w 123"/>
                <a:gd name="T21" fmla="*/ 1 h 78"/>
                <a:gd name="T22" fmla="*/ 48 w 123"/>
                <a:gd name="T23" fmla="*/ 3 h 78"/>
                <a:gd name="T24" fmla="*/ 45 w 123"/>
                <a:gd name="T25" fmla="*/ 6 h 78"/>
                <a:gd name="T26" fmla="*/ 39 w 123"/>
                <a:gd name="T27" fmla="*/ 11 h 78"/>
                <a:gd name="T28" fmla="*/ 36 w 123"/>
                <a:gd name="T29" fmla="*/ 15 h 78"/>
                <a:gd name="T30" fmla="*/ 30 w 123"/>
                <a:gd name="T31" fmla="*/ 14 h 78"/>
                <a:gd name="T32" fmla="*/ 24 w 123"/>
                <a:gd name="T33" fmla="*/ 12 h 78"/>
                <a:gd name="T34" fmla="*/ 13 w 123"/>
                <a:gd name="T35" fmla="*/ 4 h 78"/>
                <a:gd name="T36" fmla="*/ 4 w 123"/>
                <a:gd name="T37" fmla="*/ 9 h 78"/>
                <a:gd name="T38" fmla="*/ 8 w 123"/>
                <a:gd name="T39" fmla="*/ 7 h 78"/>
                <a:gd name="T40" fmla="*/ 15 w 123"/>
                <a:gd name="T41" fmla="*/ 15 h 78"/>
                <a:gd name="T42" fmla="*/ 19 w 123"/>
                <a:gd name="T43" fmla="*/ 20 h 78"/>
                <a:gd name="T44" fmla="*/ 10 w 123"/>
                <a:gd name="T45" fmla="*/ 22 h 78"/>
                <a:gd name="T46" fmla="*/ 2 w 123"/>
                <a:gd name="T47" fmla="*/ 22 h 78"/>
                <a:gd name="T48" fmla="*/ 4 w 123"/>
                <a:gd name="T49" fmla="*/ 29 h 78"/>
                <a:gd name="T50" fmla="*/ 5 w 123"/>
                <a:gd name="T51" fmla="*/ 34 h 78"/>
                <a:gd name="T52" fmla="*/ 10 w 123"/>
                <a:gd name="T53" fmla="*/ 36 h 78"/>
                <a:gd name="T54" fmla="*/ 11 w 123"/>
                <a:gd name="T55" fmla="*/ 43 h 78"/>
                <a:gd name="T56" fmla="*/ 11 w 123"/>
                <a:gd name="T57" fmla="*/ 55 h 78"/>
                <a:gd name="T58" fmla="*/ 18 w 123"/>
                <a:gd name="T59" fmla="*/ 53 h 78"/>
                <a:gd name="T60" fmla="*/ 26 w 123"/>
                <a:gd name="T61" fmla="*/ 48 h 78"/>
                <a:gd name="T62" fmla="*/ 32 w 123"/>
                <a:gd name="T63" fmla="*/ 47 h 78"/>
                <a:gd name="T64" fmla="*/ 42 w 123"/>
                <a:gd name="T65" fmla="*/ 47 h 78"/>
                <a:gd name="T66" fmla="*/ 48 w 123"/>
                <a:gd name="T67" fmla="*/ 50 h 78"/>
                <a:gd name="T68" fmla="*/ 52 w 123"/>
                <a:gd name="T69" fmla="*/ 52 h 78"/>
                <a:gd name="T70" fmla="*/ 60 w 123"/>
                <a:gd name="T71" fmla="*/ 55 h 78"/>
                <a:gd name="T72" fmla="*/ 64 w 123"/>
                <a:gd name="T73" fmla="*/ 58 h 78"/>
                <a:gd name="T74" fmla="*/ 69 w 123"/>
                <a:gd name="T75" fmla="*/ 62 h 78"/>
                <a:gd name="T76" fmla="*/ 76 w 123"/>
                <a:gd name="T77" fmla="*/ 63 h 78"/>
                <a:gd name="T78" fmla="*/ 77 w 123"/>
                <a:gd name="T79" fmla="*/ 74 h 78"/>
                <a:gd name="T80" fmla="*/ 79 w 123"/>
                <a:gd name="T81" fmla="*/ 74 h 78"/>
                <a:gd name="T82" fmla="*/ 85 w 123"/>
                <a:gd name="T83" fmla="*/ 75 h 78"/>
                <a:gd name="T84" fmla="*/ 92 w 123"/>
                <a:gd name="T85" fmla="*/ 73 h 78"/>
                <a:gd name="T86" fmla="*/ 105 w 123"/>
                <a:gd name="T87" fmla="*/ 66 h 78"/>
                <a:gd name="T88" fmla="*/ 110 w 123"/>
                <a:gd name="T89" fmla="*/ 57 h 78"/>
                <a:gd name="T90" fmla="*/ 117 w 123"/>
                <a:gd name="T91" fmla="*/ 53 h 78"/>
                <a:gd name="T92" fmla="*/ 123 w 123"/>
                <a:gd name="T93" fmla="*/ 55 h 78"/>
                <a:gd name="T94" fmla="*/ 122 w 123"/>
                <a:gd name="T95"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78">
                  <a:moveTo>
                    <a:pt x="122" y="49"/>
                  </a:moveTo>
                  <a:cubicBezTo>
                    <a:pt x="122" y="49"/>
                    <a:pt x="117" y="46"/>
                    <a:pt x="115" y="46"/>
                  </a:cubicBezTo>
                  <a:cubicBezTo>
                    <a:pt x="113" y="47"/>
                    <a:pt x="109" y="42"/>
                    <a:pt x="106" y="41"/>
                  </a:cubicBezTo>
                  <a:cubicBezTo>
                    <a:pt x="102" y="39"/>
                    <a:pt x="97" y="37"/>
                    <a:pt x="96" y="35"/>
                  </a:cubicBezTo>
                  <a:cubicBezTo>
                    <a:pt x="94" y="32"/>
                    <a:pt x="88" y="30"/>
                    <a:pt x="87" y="28"/>
                  </a:cubicBezTo>
                  <a:cubicBezTo>
                    <a:pt x="87" y="27"/>
                    <a:pt x="85" y="24"/>
                    <a:pt x="83" y="21"/>
                  </a:cubicBezTo>
                  <a:cubicBezTo>
                    <a:pt x="82" y="19"/>
                    <a:pt x="82" y="16"/>
                    <a:pt x="80" y="16"/>
                  </a:cubicBezTo>
                  <a:cubicBezTo>
                    <a:pt x="78" y="15"/>
                    <a:pt x="67" y="16"/>
                    <a:pt x="67" y="14"/>
                  </a:cubicBezTo>
                  <a:cubicBezTo>
                    <a:pt x="67" y="13"/>
                    <a:pt x="66" y="6"/>
                    <a:pt x="64" y="5"/>
                  </a:cubicBezTo>
                  <a:cubicBezTo>
                    <a:pt x="62" y="5"/>
                    <a:pt x="59" y="4"/>
                    <a:pt x="58" y="3"/>
                  </a:cubicBezTo>
                  <a:cubicBezTo>
                    <a:pt x="56" y="1"/>
                    <a:pt x="52" y="0"/>
                    <a:pt x="51" y="1"/>
                  </a:cubicBezTo>
                  <a:cubicBezTo>
                    <a:pt x="51" y="2"/>
                    <a:pt x="49" y="3"/>
                    <a:pt x="48" y="3"/>
                  </a:cubicBezTo>
                  <a:cubicBezTo>
                    <a:pt x="47" y="3"/>
                    <a:pt x="47" y="7"/>
                    <a:pt x="45" y="6"/>
                  </a:cubicBezTo>
                  <a:cubicBezTo>
                    <a:pt x="42" y="6"/>
                    <a:pt x="39" y="9"/>
                    <a:pt x="39" y="11"/>
                  </a:cubicBezTo>
                  <a:cubicBezTo>
                    <a:pt x="39" y="13"/>
                    <a:pt x="39" y="15"/>
                    <a:pt x="36" y="15"/>
                  </a:cubicBezTo>
                  <a:cubicBezTo>
                    <a:pt x="34" y="15"/>
                    <a:pt x="32" y="14"/>
                    <a:pt x="30" y="14"/>
                  </a:cubicBezTo>
                  <a:cubicBezTo>
                    <a:pt x="29" y="14"/>
                    <a:pt x="26" y="16"/>
                    <a:pt x="24" y="12"/>
                  </a:cubicBezTo>
                  <a:cubicBezTo>
                    <a:pt x="21" y="8"/>
                    <a:pt x="16" y="4"/>
                    <a:pt x="13" y="4"/>
                  </a:cubicBezTo>
                  <a:cubicBezTo>
                    <a:pt x="11" y="4"/>
                    <a:pt x="2" y="4"/>
                    <a:pt x="4" y="9"/>
                  </a:cubicBezTo>
                  <a:cubicBezTo>
                    <a:pt x="5" y="8"/>
                    <a:pt x="6" y="7"/>
                    <a:pt x="8" y="7"/>
                  </a:cubicBezTo>
                  <a:cubicBezTo>
                    <a:pt x="14" y="8"/>
                    <a:pt x="12" y="15"/>
                    <a:pt x="15" y="15"/>
                  </a:cubicBezTo>
                  <a:cubicBezTo>
                    <a:pt x="18" y="15"/>
                    <a:pt x="22" y="20"/>
                    <a:pt x="19" y="20"/>
                  </a:cubicBezTo>
                  <a:cubicBezTo>
                    <a:pt x="16" y="20"/>
                    <a:pt x="13" y="23"/>
                    <a:pt x="10" y="22"/>
                  </a:cubicBezTo>
                  <a:cubicBezTo>
                    <a:pt x="7" y="21"/>
                    <a:pt x="3" y="18"/>
                    <a:pt x="2" y="22"/>
                  </a:cubicBezTo>
                  <a:cubicBezTo>
                    <a:pt x="1" y="25"/>
                    <a:pt x="0" y="29"/>
                    <a:pt x="4" y="29"/>
                  </a:cubicBezTo>
                  <a:cubicBezTo>
                    <a:pt x="8" y="29"/>
                    <a:pt x="8" y="31"/>
                    <a:pt x="5" y="34"/>
                  </a:cubicBezTo>
                  <a:cubicBezTo>
                    <a:pt x="2" y="37"/>
                    <a:pt x="9" y="34"/>
                    <a:pt x="10" y="36"/>
                  </a:cubicBezTo>
                  <a:cubicBezTo>
                    <a:pt x="10" y="39"/>
                    <a:pt x="12" y="39"/>
                    <a:pt x="11" y="43"/>
                  </a:cubicBezTo>
                  <a:cubicBezTo>
                    <a:pt x="11" y="46"/>
                    <a:pt x="11" y="51"/>
                    <a:pt x="11" y="55"/>
                  </a:cubicBezTo>
                  <a:cubicBezTo>
                    <a:pt x="14" y="55"/>
                    <a:pt x="18" y="54"/>
                    <a:pt x="18" y="53"/>
                  </a:cubicBezTo>
                  <a:cubicBezTo>
                    <a:pt x="20" y="52"/>
                    <a:pt x="24" y="48"/>
                    <a:pt x="26" y="48"/>
                  </a:cubicBezTo>
                  <a:cubicBezTo>
                    <a:pt x="28" y="48"/>
                    <a:pt x="31" y="49"/>
                    <a:pt x="32" y="47"/>
                  </a:cubicBezTo>
                  <a:cubicBezTo>
                    <a:pt x="33" y="45"/>
                    <a:pt x="41" y="46"/>
                    <a:pt x="42" y="47"/>
                  </a:cubicBezTo>
                  <a:cubicBezTo>
                    <a:pt x="43" y="49"/>
                    <a:pt x="47" y="50"/>
                    <a:pt x="48" y="50"/>
                  </a:cubicBezTo>
                  <a:cubicBezTo>
                    <a:pt x="49" y="50"/>
                    <a:pt x="50" y="53"/>
                    <a:pt x="52" y="52"/>
                  </a:cubicBezTo>
                  <a:cubicBezTo>
                    <a:pt x="55" y="52"/>
                    <a:pt x="60" y="53"/>
                    <a:pt x="60" y="55"/>
                  </a:cubicBezTo>
                  <a:cubicBezTo>
                    <a:pt x="60" y="56"/>
                    <a:pt x="62" y="58"/>
                    <a:pt x="64" y="58"/>
                  </a:cubicBezTo>
                  <a:cubicBezTo>
                    <a:pt x="66" y="58"/>
                    <a:pt x="67" y="63"/>
                    <a:pt x="69" y="62"/>
                  </a:cubicBezTo>
                  <a:cubicBezTo>
                    <a:pt x="72" y="62"/>
                    <a:pt x="76" y="62"/>
                    <a:pt x="76" y="63"/>
                  </a:cubicBezTo>
                  <a:cubicBezTo>
                    <a:pt x="76" y="64"/>
                    <a:pt x="76" y="71"/>
                    <a:pt x="77" y="74"/>
                  </a:cubicBezTo>
                  <a:cubicBezTo>
                    <a:pt x="78" y="74"/>
                    <a:pt x="79" y="74"/>
                    <a:pt x="79" y="74"/>
                  </a:cubicBezTo>
                  <a:cubicBezTo>
                    <a:pt x="80" y="74"/>
                    <a:pt x="84" y="73"/>
                    <a:pt x="85" y="75"/>
                  </a:cubicBezTo>
                  <a:cubicBezTo>
                    <a:pt x="86" y="78"/>
                    <a:pt x="93" y="76"/>
                    <a:pt x="92" y="73"/>
                  </a:cubicBezTo>
                  <a:cubicBezTo>
                    <a:pt x="92" y="69"/>
                    <a:pt x="104" y="69"/>
                    <a:pt x="105" y="66"/>
                  </a:cubicBezTo>
                  <a:cubicBezTo>
                    <a:pt x="106" y="62"/>
                    <a:pt x="107" y="56"/>
                    <a:pt x="110" y="57"/>
                  </a:cubicBezTo>
                  <a:cubicBezTo>
                    <a:pt x="112" y="58"/>
                    <a:pt x="114" y="53"/>
                    <a:pt x="117" y="53"/>
                  </a:cubicBezTo>
                  <a:cubicBezTo>
                    <a:pt x="119" y="53"/>
                    <a:pt x="120" y="55"/>
                    <a:pt x="123" y="55"/>
                  </a:cubicBezTo>
                  <a:lnTo>
                    <a:pt x="122" y="49"/>
                  </a:lnTo>
                  <a:close/>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3" name="Freeform 319"/>
            <p:cNvSpPr>
              <a:spLocks/>
            </p:cNvSpPr>
            <p:nvPr/>
          </p:nvSpPr>
          <p:spPr bwMode="auto">
            <a:xfrm>
              <a:off x="6643433" y="4258014"/>
              <a:ext cx="265302" cy="154433"/>
            </a:xfrm>
            <a:custGeom>
              <a:avLst/>
              <a:gdLst>
                <a:gd name="T0" fmla="*/ 122 w 123"/>
                <a:gd name="T1" fmla="*/ 49 h 78"/>
                <a:gd name="T2" fmla="*/ 115 w 123"/>
                <a:gd name="T3" fmla="*/ 46 h 78"/>
                <a:gd name="T4" fmla="*/ 106 w 123"/>
                <a:gd name="T5" fmla="*/ 41 h 78"/>
                <a:gd name="T6" fmla="*/ 96 w 123"/>
                <a:gd name="T7" fmla="*/ 35 h 78"/>
                <a:gd name="T8" fmla="*/ 87 w 123"/>
                <a:gd name="T9" fmla="*/ 28 h 78"/>
                <a:gd name="T10" fmla="*/ 83 w 123"/>
                <a:gd name="T11" fmla="*/ 21 h 78"/>
                <a:gd name="T12" fmla="*/ 80 w 123"/>
                <a:gd name="T13" fmla="*/ 16 h 78"/>
                <a:gd name="T14" fmla="*/ 67 w 123"/>
                <a:gd name="T15" fmla="*/ 14 h 78"/>
                <a:gd name="T16" fmla="*/ 64 w 123"/>
                <a:gd name="T17" fmla="*/ 5 h 78"/>
                <a:gd name="T18" fmla="*/ 58 w 123"/>
                <a:gd name="T19" fmla="*/ 3 h 78"/>
                <a:gd name="T20" fmla="*/ 51 w 123"/>
                <a:gd name="T21" fmla="*/ 1 h 78"/>
                <a:gd name="T22" fmla="*/ 48 w 123"/>
                <a:gd name="T23" fmla="*/ 3 h 78"/>
                <a:gd name="T24" fmla="*/ 45 w 123"/>
                <a:gd name="T25" fmla="*/ 6 h 78"/>
                <a:gd name="T26" fmla="*/ 39 w 123"/>
                <a:gd name="T27" fmla="*/ 11 h 78"/>
                <a:gd name="T28" fmla="*/ 36 w 123"/>
                <a:gd name="T29" fmla="*/ 15 h 78"/>
                <a:gd name="T30" fmla="*/ 30 w 123"/>
                <a:gd name="T31" fmla="*/ 14 h 78"/>
                <a:gd name="T32" fmla="*/ 24 w 123"/>
                <a:gd name="T33" fmla="*/ 12 h 78"/>
                <a:gd name="T34" fmla="*/ 13 w 123"/>
                <a:gd name="T35" fmla="*/ 4 h 78"/>
                <a:gd name="T36" fmla="*/ 4 w 123"/>
                <a:gd name="T37" fmla="*/ 9 h 78"/>
                <a:gd name="T38" fmla="*/ 8 w 123"/>
                <a:gd name="T39" fmla="*/ 7 h 78"/>
                <a:gd name="T40" fmla="*/ 15 w 123"/>
                <a:gd name="T41" fmla="*/ 15 h 78"/>
                <a:gd name="T42" fmla="*/ 19 w 123"/>
                <a:gd name="T43" fmla="*/ 20 h 78"/>
                <a:gd name="T44" fmla="*/ 10 w 123"/>
                <a:gd name="T45" fmla="*/ 22 h 78"/>
                <a:gd name="T46" fmla="*/ 2 w 123"/>
                <a:gd name="T47" fmla="*/ 22 h 78"/>
                <a:gd name="T48" fmla="*/ 4 w 123"/>
                <a:gd name="T49" fmla="*/ 29 h 78"/>
                <a:gd name="T50" fmla="*/ 5 w 123"/>
                <a:gd name="T51" fmla="*/ 34 h 78"/>
                <a:gd name="T52" fmla="*/ 10 w 123"/>
                <a:gd name="T53" fmla="*/ 36 h 78"/>
                <a:gd name="T54" fmla="*/ 11 w 123"/>
                <a:gd name="T55" fmla="*/ 43 h 78"/>
                <a:gd name="T56" fmla="*/ 11 w 123"/>
                <a:gd name="T57" fmla="*/ 55 h 78"/>
                <a:gd name="T58" fmla="*/ 18 w 123"/>
                <a:gd name="T59" fmla="*/ 53 h 78"/>
                <a:gd name="T60" fmla="*/ 26 w 123"/>
                <a:gd name="T61" fmla="*/ 48 h 78"/>
                <a:gd name="T62" fmla="*/ 32 w 123"/>
                <a:gd name="T63" fmla="*/ 47 h 78"/>
                <a:gd name="T64" fmla="*/ 42 w 123"/>
                <a:gd name="T65" fmla="*/ 47 h 78"/>
                <a:gd name="T66" fmla="*/ 48 w 123"/>
                <a:gd name="T67" fmla="*/ 50 h 78"/>
                <a:gd name="T68" fmla="*/ 52 w 123"/>
                <a:gd name="T69" fmla="*/ 52 h 78"/>
                <a:gd name="T70" fmla="*/ 60 w 123"/>
                <a:gd name="T71" fmla="*/ 55 h 78"/>
                <a:gd name="T72" fmla="*/ 64 w 123"/>
                <a:gd name="T73" fmla="*/ 58 h 78"/>
                <a:gd name="T74" fmla="*/ 69 w 123"/>
                <a:gd name="T75" fmla="*/ 62 h 78"/>
                <a:gd name="T76" fmla="*/ 76 w 123"/>
                <a:gd name="T77" fmla="*/ 63 h 78"/>
                <a:gd name="T78" fmla="*/ 77 w 123"/>
                <a:gd name="T79" fmla="*/ 74 h 78"/>
                <a:gd name="T80" fmla="*/ 79 w 123"/>
                <a:gd name="T81" fmla="*/ 74 h 78"/>
                <a:gd name="T82" fmla="*/ 85 w 123"/>
                <a:gd name="T83" fmla="*/ 75 h 78"/>
                <a:gd name="T84" fmla="*/ 92 w 123"/>
                <a:gd name="T85" fmla="*/ 73 h 78"/>
                <a:gd name="T86" fmla="*/ 105 w 123"/>
                <a:gd name="T87" fmla="*/ 66 h 78"/>
                <a:gd name="T88" fmla="*/ 110 w 123"/>
                <a:gd name="T89" fmla="*/ 57 h 78"/>
                <a:gd name="T90" fmla="*/ 117 w 123"/>
                <a:gd name="T91" fmla="*/ 53 h 78"/>
                <a:gd name="T92" fmla="*/ 123 w 123"/>
                <a:gd name="T93" fmla="*/ 55 h 78"/>
                <a:gd name="T94" fmla="*/ 122 w 123"/>
                <a:gd name="T95" fmla="*/ 4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78">
                  <a:moveTo>
                    <a:pt x="122" y="49"/>
                  </a:moveTo>
                  <a:cubicBezTo>
                    <a:pt x="122" y="49"/>
                    <a:pt x="117" y="46"/>
                    <a:pt x="115" y="46"/>
                  </a:cubicBezTo>
                  <a:cubicBezTo>
                    <a:pt x="113" y="47"/>
                    <a:pt x="109" y="42"/>
                    <a:pt x="106" y="41"/>
                  </a:cubicBezTo>
                  <a:cubicBezTo>
                    <a:pt x="102" y="39"/>
                    <a:pt x="97" y="37"/>
                    <a:pt x="96" y="35"/>
                  </a:cubicBezTo>
                  <a:cubicBezTo>
                    <a:pt x="94" y="32"/>
                    <a:pt x="88" y="30"/>
                    <a:pt x="87" y="28"/>
                  </a:cubicBezTo>
                  <a:cubicBezTo>
                    <a:pt x="87" y="27"/>
                    <a:pt x="85" y="24"/>
                    <a:pt x="83" y="21"/>
                  </a:cubicBezTo>
                  <a:cubicBezTo>
                    <a:pt x="82" y="19"/>
                    <a:pt x="82" y="16"/>
                    <a:pt x="80" y="16"/>
                  </a:cubicBezTo>
                  <a:cubicBezTo>
                    <a:pt x="78" y="15"/>
                    <a:pt x="67" y="16"/>
                    <a:pt x="67" y="14"/>
                  </a:cubicBezTo>
                  <a:cubicBezTo>
                    <a:pt x="67" y="13"/>
                    <a:pt x="66" y="6"/>
                    <a:pt x="64" y="5"/>
                  </a:cubicBezTo>
                  <a:cubicBezTo>
                    <a:pt x="62" y="5"/>
                    <a:pt x="59" y="4"/>
                    <a:pt x="58" y="3"/>
                  </a:cubicBezTo>
                  <a:cubicBezTo>
                    <a:pt x="56" y="1"/>
                    <a:pt x="52" y="0"/>
                    <a:pt x="51" y="1"/>
                  </a:cubicBezTo>
                  <a:cubicBezTo>
                    <a:pt x="51" y="2"/>
                    <a:pt x="49" y="3"/>
                    <a:pt x="48" y="3"/>
                  </a:cubicBezTo>
                  <a:cubicBezTo>
                    <a:pt x="47" y="3"/>
                    <a:pt x="47" y="7"/>
                    <a:pt x="45" y="6"/>
                  </a:cubicBezTo>
                  <a:cubicBezTo>
                    <a:pt x="42" y="6"/>
                    <a:pt x="39" y="9"/>
                    <a:pt x="39" y="11"/>
                  </a:cubicBezTo>
                  <a:cubicBezTo>
                    <a:pt x="39" y="13"/>
                    <a:pt x="39" y="15"/>
                    <a:pt x="36" y="15"/>
                  </a:cubicBezTo>
                  <a:cubicBezTo>
                    <a:pt x="34" y="15"/>
                    <a:pt x="32" y="14"/>
                    <a:pt x="30" y="14"/>
                  </a:cubicBezTo>
                  <a:cubicBezTo>
                    <a:pt x="29" y="14"/>
                    <a:pt x="26" y="16"/>
                    <a:pt x="24" y="12"/>
                  </a:cubicBezTo>
                  <a:cubicBezTo>
                    <a:pt x="21" y="8"/>
                    <a:pt x="16" y="4"/>
                    <a:pt x="13" y="4"/>
                  </a:cubicBezTo>
                  <a:cubicBezTo>
                    <a:pt x="11" y="4"/>
                    <a:pt x="2" y="4"/>
                    <a:pt x="4" y="9"/>
                  </a:cubicBezTo>
                  <a:cubicBezTo>
                    <a:pt x="5" y="8"/>
                    <a:pt x="6" y="7"/>
                    <a:pt x="8" y="7"/>
                  </a:cubicBezTo>
                  <a:cubicBezTo>
                    <a:pt x="14" y="8"/>
                    <a:pt x="12" y="15"/>
                    <a:pt x="15" y="15"/>
                  </a:cubicBezTo>
                  <a:cubicBezTo>
                    <a:pt x="18" y="15"/>
                    <a:pt x="22" y="20"/>
                    <a:pt x="19" y="20"/>
                  </a:cubicBezTo>
                  <a:cubicBezTo>
                    <a:pt x="16" y="20"/>
                    <a:pt x="13" y="23"/>
                    <a:pt x="10" y="22"/>
                  </a:cubicBezTo>
                  <a:cubicBezTo>
                    <a:pt x="7" y="21"/>
                    <a:pt x="3" y="18"/>
                    <a:pt x="2" y="22"/>
                  </a:cubicBezTo>
                  <a:cubicBezTo>
                    <a:pt x="1" y="25"/>
                    <a:pt x="0" y="29"/>
                    <a:pt x="4" y="29"/>
                  </a:cubicBezTo>
                  <a:cubicBezTo>
                    <a:pt x="8" y="29"/>
                    <a:pt x="8" y="31"/>
                    <a:pt x="5" y="34"/>
                  </a:cubicBezTo>
                  <a:cubicBezTo>
                    <a:pt x="2" y="37"/>
                    <a:pt x="9" y="34"/>
                    <a:pt x="10" y="36"/>
                  </a:cubicBezTo>
                  <a:cubicBezTo>
                    <a:pt x="10" y="39"/>
                    <a:pt x="12" y="39"/>
                    <a:pt x="11" y="43"/>
                  </a:cubicBezTo>
                  <a:cubicBezTo>
                    <a:pt x="11" y="46"/>
                    <a:pt x="11" y="51"/>
                    <a:pt x="11" y="55"/>
                  </a:cubicBezTo>
                  <a:cubicBezTo>
                    <a:pt x="14" y="55"/>
                    <a:pt x="18" y="54"/>
                    <a:pt x="18" y="53"/>
                  </a:cubicBezTo>
                  <a:cubicBezTo>
                    <a:pt x="20" y="52"/>
                    <a:pt x="24" y="48"/>
                    <a:pt x="26" y="48"/>
                  </a:cubicBezTo>
                  <a:cubicBezTo>
                    <a:pt x="28" y="48"/>
                    <a:pt x="31" y="49"/>
                    <a:pt x="32" y="47"/>
                  </a:cubicBezTo>
                  <a:cubicBezTo>
                    <a:pt x="33" y="45"/>
                    <a:pt x="41" y="46"/>
                    <a:pt x="42" y="47"/>
                  </a:cubicBezTo>
                  <a:cubicBezTo>
                    <a:pt x="43" y="49"/>
                    <a:pt x="47" y="50"/>
                    <a:pt x="48" y="50"/>
                  </a:cubicBezTo>
                  <a:cubicBezTo>
                    <a:pt x="49" y="50"/>
                    <a:pt x="50" y="53"/>
                    <a:pt x="52" y="52"/>
                  </a:cubicBezTo>
                  <a:cubicBezTo>
                    <a:pt x="55" y="52"/>
                    <a:pt x="60" y="53"/>
                    <a:pt x="60" y="55"/>
                  </a:cubicBezTo>
                  <a:cubicBezTo>
                    <a:pt x="60" y="56"/>
                    <a:pt x="62" y="58"/>
                    <a:pt x="64" y="58"/>
                  </a:cubicBezTo>
                  <a:cubicBezTo>
                    <a:pt x="66" y="58"/>
                    <a:pt x="67" y="63"/>
                    <a:pt x="69" y="62"/>
                  </a:cubicBezTo>
                  <a:cubicBezTo>
                    <a:pt x="72" y="62"/>
                    <a:pt x="76" y="62"/>
                    <a:pt x="76" y="63"/>
                  </a:cubicBezTo>
                  <a:cubicBezTo>
                    <a:pt x="76" y="64"/>
                    <a:pt x="76" y="71"/>
                    <a:pt x="77" y="74"/>
                  </a:cubicBezTo>
                  <a:cubicBezTo>
                    <a:pt x="78" y="74"/>
                    <a:pt x="79" y="74"/>
                    <a:pt x="79" y="74"/>
                  </a:cubicBezTo>
                  <a:cubicBezTo>
                    <a:pt x="80" y="74"/>
                    <a:pt x="84" y="73"/>
                    <a:pt x="85" y="75"/>
                  </a:cubicBezTo>
                  <a:cubicBezTo>
                    <a:pt x="86" y="78"/>
                    <a:pt x="93" y="76"/>
                    <a:pt x="92" y="73"/>
                  </a:cubicBezTo>
                  <a:cubicBezTo>
                    <a:pt x="92" y="69"/>
                    <a:pt x="104" y="69"/>
                    <a:pt x="105" y="66"/>
                  </a:cubicBezTo>
                  <a:cubicBezTo>
                    <a:pt x="106" y="62"/>
                    <a:pt x="107" y="56"/>
                    <a:pt x="110" y="57"/>
                  </a:cubicBezTo>
                  <a:cubicBezTo>
                    <a:pt x="112" y="58"/>
                    <a:pt x="114" y="53"/>
                    <a:pt x="117" y="53"/>
                  </a:cubicBezTo>
                  <a:cubicBezTo>
                    <a:pt x="119" y="53"/>
                    <a:pt x="120" y="55"/>
                    <a:pt x="123" y="55"/>
                  </a:cubicBezTo>
                  <a:lnTo>
                    <a:pt x="122" y="49"/>
                  </a:ln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4" name="Freeform 320"/>
            <p:cNvSpPr>
              <a:spLocks/>
            </p:cNvSpPr>
            <p:nvPr/>
          </p:nvSpPr>
          <p:spPr bwMode="auto">
            <a:xfrm>
              <a:off x="6481945" y="4313929"/>
              <a:ext cx="366233" cy="286232"/>
            </a:xfrm>
            <a:custGeom>
              <a:avLst/>
              <a:gdLst>
                <a:gd name="T0" fmla="*/ 165 w 170"/>
                <a:gd name="T1" fmla="*/ 124 h 144"/>
                <a:gd name="T2" fmla="*/ 161 w 170"/>
                <a:gd name="T3" fmla="*/ 115 h 144"/>
                <a:gd name="T4" fmla="*/ 153 w 170"/>
                <a:gd name="T5" fmla="*/ 107 h 144"/>
                <a:gd name="T6" fmla="*/ 147 w 170"/>
                <a:gd name="T7" fmla="*/ 100 h 144"/>
                <a:gd name="T8" fmla="*/ 156 w 170"/>
                <a:gd name="T9" fmla="*/ 87 h 144"/>
                <a:gd name="T10" fmla="*/ 147 w 170"/>
                <a:gd name="T11" fmla="*/ 83 h 144"/>
                <a:gd name="T12" fmla="*/ 146 w 170"/>
                <a:gd name="T13" fmla="*/ 73 h 144"/>
                <a:gd name="T14" fmla="*/ 146 w 170"/>
                <a:gd name="T15" fmla="*/ 64 h 144"/>
                <a:gd name="T16" fmla="*/ 147 w 170"/>
                <a:gd name="T17" fmla="*/ 57 h 144"/>
                <a:gd name="T18" fmla="*/ 150 w 170"/>
                <a:gd name="T19" fmla="*/ 50 h 144"/>
                <a:gd name="T20" fmla="*/ 152 w 170"/>
                <a:gd name="T21" fmla="*/ 46 h 144"/>
                <a:gd name="T22" fmla="*/ 151 w 170"/>
                <a:gd name="T23" fmla="*/ 35 h 144"/>
                <a:gd name="T24" fmla="*/ 144 w 170"/>
                <a:gd name="T25" fmla="*/ 34 h 144"/>
                <a:gd name="T26" fmla="*/ 139 w 170"/>
                <a:gd name="T27" fmla="*/ 30 h 144"/>
                <a:gd name="T28" fmla="*/ 135 w 170"/>
                <a:gd name="T29" fmla="*/ 27 h 144"/>
                <a:gd name="T30" fmla="*/ 127 w 170"/>
                <a:gd name="T31" fmla="*/ 24 h 144"/>
                <a:gd name="T32" fmla="*/ 123 w 170"/>
                <a:gd name="T33" fmla="*/ 22 h 144"/>
                <a:gd name="T34" fmla="*/ 117 w 170"/>
                <a:gd name="T35" fmla="*/ 19 h 144"/>
                <a:gd name="T36" fmla="*/ 107 w 170"/>
                <a:gd name="T37" fmla="*/ 19 h 144"/>
                <a:gd name="T38" fmla="*/ 101 w 170"/>
                <a:gd name="T39" fmla="*/ 20 h 144"/>
                <a:gd name="T40" fmla="*/ 93 w 170"/>
                <a:gd name="T41" fmla="*/ 25 h 144"/>
                <a:gd name="T42" fmla="*/ 86 w 170"/>
                <a:gd name="T43" fmla="*/ 27 h 144"/>
                <a:gd name="T44" fmla="*/ 86 w 170"/>
                <a:gd name="T45" fmla="*/ 31 h 144"/>
                <a:gd name="T46" fmla="*/ 68 w 170"/>
                <a:gd name="T47" fmla="*/ 35 h 144"/>
                <a:gd name="T48" fmla="*/ 52 w 170"/>
                <a:gd name="T49" fmla="*/ 26 h 144"/>
                <a:gd name="T50" fmla="*/ 41 w 170"/>
                <a:gd name="T51" fmla="*/ 16 h 144"/>
                <a:gd name="T52" fmla="*/ 35 w 170"/>
                <a:gd name="T53" fmla="*/ 11 h 144"/>
                <a:gd name="T54" fmla="*/ 34 w 170"/>
                <a:gd name="T55" fmla="*/ 3 h 144"/>
                <a:gd name="T56" fmla="*/ 16 w 170"/>
                <a:gd name="T57" fmla="*/ 11 h 144"/>
                <a:gd name="T58" fmla="*/ 11 w 170"/>
                <a:gd name="T59" fmla="*/ 7 h 144"/>
                <a:gd name="T60" fmla="*/ 5 w 170"/>
                <a:gd name="T61" fmla="*/ 1 h 144"/>
                <a:gd name="T62" fmla="*/ 2 w 170"/>
                <a:gd name="T63" fmla="*/ 5 h 144"/>
                <a:gd name="T64" fmla="*/ 3 w 170"/>
                <a:gd name="T65" fmla="*/ 13 h 144"/>
                <a:gd name="T66" fmla="*/ 3 w 170"/>
                <a:gd name="T67" fmla="*/ 22 h 144"/>
                <a:gd name="T68" fmla="*/ 7 w 170"/>
                <a:gd name="T69" fmla="*/ 28 h 144"/>
                <a:gd name="T70" fmla="*/ 10 w 170"/>
                <a:gd name="T71" fmla="*/ 35 h 144"/>
                <a:gd name="T72" fmla="*/ 15 w 170"/>
                <a:gd name="T73" fmla="*/ 40 h 144"/>
                <a:gd name="T74" fmla="*/ 18 w 170"/>
                <a:gd name="T75" fmla="*/ 43 h 144"/>
                <a:gd name="T76" fmla="*/ 17 w 170"/>
                <a:gd name="T77" fmla="*/ 48 h 144"/>
                <a:gd name="T78" fmla="*/ 14 w 170"/>
                <a:gd name="T79" fmla="*/ 55 h 144"/>
                <a:gd name="T80" fmla="*/ 15 w 170"/>
                <a:gd name="T81" fmla="*/ 63 h 144"/>
                <a:gd name="T82" fmla="*/ 19 w 170"/>
                <a:gd name="T83" fmla="*/ 68 h 144"/>
                <a:gd name="T84" fmla="*/ 28 w 170"/>
                <a:gd name="T85" fmla="*/ 74 h 144"/>
                <a:gd name="T86" fmla="*/ 32 w 170"/>
                <a:gd name="T87" fmla="*/ 79 h 144"/>
                <a:gd name="T88" fmla="*/ 32 w 170"/>
                <a:gd name="T89" fmla="*/ 85 h 144"/>
                <a:gd name="T90" fmla="*/ 35 w 170"/>
                <a:gd name="T91" fmla="*/ 91 h 144"/>
                <a:gd name="T92" fmla="*/ 39 w 170"/>
                <a:gd name="T93" fmla="*/ 98 h 144"/>
                <a:gd name="T94" fmla="*/ 42 w 170"/>
                <a:gd name="T95" fmla="*/ 97 h 144"/>
                <a:gd name="T96" fmla="*/ 45 w 170"/>
                <a:gd name="T97" fmla="*/ 96 h 144"/>
                <a:gd name="T98" fmla="*/ 51 w 170"/>
                <a:gd name="T99" fmla="*/ 96 h 144"/>
                <a:gd name="T100" fmla="*/ 60 w 170"/>
                <a:gd name="T101" fmla="*/ 109 h 144"/>
                <a:gd name="T102" fmla="*/ 65 w 170"/>
                <a:gd name="T103" fmla="*/ 117 h 144"/>
                <a:gd name="T104" fmla="*/ 76 w 170"/>
                <a:gd name="T105" fmla="*/ 123 h 144"/>
                <a:gd name="T106" fmla="*/ 95 w 170"/>
                <a:gd name="T107" fmla="*/ 130 h 144"/>
                <a:gd name="T108" fmla="*/ 109 w 170"/>
                <a:gd name="T109" fmla="*/ 126 h 144"/>
                <a:gd name="T110" fmla="*/ 116 w 170"/>
                <a:gd name="T111" fmla="*/ 138 h 144"/>
                <a:gd name="T112" fmla="*/ 145 w 170"/>
                <a:gd name="T113" fmla="*/ 143 h 144"/>
                <a:gd name="T114" fmla="*/ 154 w 170"/>
                <a:gd name="T115" fmla="*/ 144 h 144"/>
                <a:gd name="T116" fmla="*/ 154 w 170"/>
                <a:gd name="T117" fmla="*/ 142 h 144"/>
                <a:gd name="T118" fmla="*/ 160 w 170"/>
                <a:gd name="T119" fmla="*/ 133 h 144"/>
                <a:gd name="T120" fmla="*/ 167 w 170"/>
                <a:gd name="T121" fmla="*/ 131 h 144"/>
                <a:gd name="T122" fmla="*/ 165 w 170"/>
                <a:gd name="T123"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44">
                  <a:moveTo>
                    <a:pt x="165" y="124"/>
                  </a:moveTo>
                  <a:cubicBezTo>
                    <a:pt x="163" y="123"/>
                    <a:pt x="165" y="116"/>
                    <a:pt x="161" y="115"/>
                  </a:cubicBezTo>
                  <a:cubicBezTo>
                    <a:pt x="157" y="113"/>
                    <a:pt x="154" y="110"/>
                    <a:pt x="153" y="107"/>
                  </a:cubicBezTo>
                  <a:cubicBezTo>
                    <a:pt x="152" y="104"/>
                    <a:pt x="146" y="102"/>
                    <a:pt x="147" y="100"/>
                  </a:cubicBezTo>
                  <a:cubicBezTo>
                    <a:pt x="147" y="98"/>
                    <a:pt x="157" y="91"/>
                    <a:pt x="156" y="87"/>
                  </a:cubicBezTo>
                  <a:cubicBezTo>
                    <a:pt x="154" y="84"/>
                    <a:pt x="148" y="84"/>
                    <a:pt x="147" y="83"/>
                  </a:cubicBezTo>
                  <a:cubicBezTo>
                    <a:pt x="146" y="82"/>
                    <a:pt x="147" y="77"/>
                    <a:pt x="146" y="73"/>
                  </a:cubicBezTo>
                  <a:cubicBezTo>
                    <a:pt x="144" y="70"/>
                    <a:pt x="147" y="66"/>
                    <a:pt x="146" y="64"/>
                  </a:cubicBezTo>
                  <a:cubicBezTo>
                    <a:pt x="144" y="62"/>
                    <a:pt x="146" y="58"/>
                    <a:pt x="147" y="57"/>
                  </a:cubicBezTo>
                  <a:cubicBezTo>
                    <a:pt x="147" y="55"/>
                    <a:pt x="151" y="53"/>
                    <a:pt x="150" y="50"/>
                  </a:cubicBezTo>
                  <a:cubicBezTo>
                    <a:pt x="150" y="48"/>
                    <a:pt x="151" y="47"/>
                    <a:pt x="152" y="46"/>
                  </a:cubicBezTo>
                  <a:cubicBezTo>
                    <a:pt x="151" y="43"/>
                    <a:pt x="151" y="36"/>
                    <a:pt x="151" y="35"/>
                  </a:cubicBezTo>
                  <a:cubicBezTo>
                    <a:pt x="151" y="34"/>
                    <a:pt x="147" y="34"/>
                    <a:pt x="144" y="34"/>
                  </a:cubicBezTo>
                  <a:cubicBezTo>
                    <a:pt x="142" y="35"/>
                    <a:pt x="141" y="30"/>
                    <a:pt x="139" y="30"/>
                  </a:cubicBezTo>
                  <a:cubicBezTo>
                    <a:pt x="137" y="30"/>
                    <a:pt x="135" y="28"/>
                    <a:pt x="135" y="27"/>
                  </a:cubicBezTo>
                  <a:cubicBezTo>
                    <a:pt x="135" y="25"/>
                    <a:pt x="130" y="24"/>
                    <a:pt x="127" y="24"/>
                  </a:cubicBezTo>
                  <a:cubicBezTo>
                    <a:pt x="125" y="25"/>
                    <a:pt x="124" y="22"/>
                    <a:pt x="123" y="22"/>
                  </a:cubicBezTo>
                  <a:cubicBezTo>
                    <a:pt x="122" y="22"/>
                    <a:pt x="118" y="21"/>
                    <a:pt x="117" y="19"/>
                  </a:cubicBezTo>
                  <a:cubicBezTo>
                    <a:pt x="116" y="18"/>
                    <a:pt x="108" y="17"/>
                    <a:pt x="107" y="19"/>
                  </a:cubicBezTo>
                  <a:cubicBezTo>
                    <a:pt x="106" y="21"/>
                    <a:pt x="103" y="20"/>
                    <a:pt x="101" y="20"/>
                  </a:cubicBezTo>
                  <a:cubicBezTo>
                    <a:pt x="99" y="20"/>
                    <a:pt x="95" y="24"/>
                    <a:pt x="93" y="25"/>
                  </a:cubicBezTo>
                  <a:cubicBezTo>
                    <a:pt x="93" y="26"/>
                    <a:pt x="89" y="27"/>
                    <a:pt x="86" y="27"/>
                  </a:cubicBezTo>
                  <a:cubicBezTo>
                    <a:pt x="86" y="29"/>
                    <a:pt x="86" y="31"/>
                    <a:pt x="86" y="31"/>
                  </a:cubicBezTo>
                  <a:cubicBezTo>
                    <a:pt x="85" y="33"/>
                    <a:pt x="75" y="35"/>
                    <a:pt x="68" y="35"/>
                  </a:cubicBezTo>
                  <a:cubicBezTo>
                    <a:pt x="60" y="35"/>
                    <a:pt x="60" y="26"/>
                    <a:pt x="52" y="26"/>
                  </a:cubicBezTo>
                  <a:cubicBezTo>
                    <a:pt x="46" y="26"/>
                    <a:pt x="42" y="21"/>
                    <a:pt x="41" y="16"/>
                  </a:cubicBezTo>
                  <a:cubicBezTo>
                    <a:pt x="38" y="14"/>
                    <a:pt x="35" y="12"/>
                    <a:pt x="35" y="11"/>
                  </a:cubicBezTo>
                  <a:cubicBezTo>
                    <a:pt x="36" y="10"/>
                    <a:pt x="38" y="1"/>
                    <a:pt x="34" y="3"/>
                  </a:cubicBezTo>
                  <a:cubicBezTo>
                    <a:pt x="30" y="5"/>
                    <a:pt x="24" y="12"/>
                    <a:pt x="16" y="11"/>
                  </a:cubicBezTo>
                  <a:cubicBezTo>
                    <a:pt x="9" y="10"/>
                    <a:pt x="14" y="9"/>
                    <a:pt x="11" y="7"/>
                  </a:cubicBezTo>
                  <a:cubicBezTo>
                    <a:pt x="7" y="6"/>
                    <a:pt x="9" y="2"/>
                    <a:pt x="5" y="1"/>
                  </a:cubicBezTo>
                  <a:cubicBezTo>
                    <a:pt x="2" y="0"/>
                    <a:pt x="4" y="5"/>
                    <a:pt x="2" y="5"/>
                  </a:cubicBezTo>
                  <a:cubicBezTo>
                    <a:pt x="0" y="5"/>
                    <a:pt x="2" y="11"/>
                    <a:pt x="3" y="13"/>
                  </a:cubicBezTo>
                  <a:cubicBezTo>
                    <a:pt x="3" y="14"/>
                    <a:pt x="1" y="21"/>
                    <a:pt x="3" y="22"/>
                  </a:cubicBezTo>
                  <a:cubicBezTo>
                    <a:pt x="4" y="22"/>
                    <a:pt x="7" y="27"/>
                    <a:pt x="7" y="28"/>
                  </a:cubicBezTo>
                  <a:cubicBezTo>
                    <a:pt x="6" y="30"/>
                    <a:pt x="10" y="33"/>
                    <a:pt x="10" y="35"/>
                  </a:cubicBezTo>
                  <a:cubicBezTo>
                    <a:pt x="10" y="38"/>
                    <a:pt x="13" y="40"/>
                    <a:pt x="15" y="40"/>
                  </a:cubicBezTo>
                  <a:cubicBezTo>
                    <a:pt x="16" y="40"/>
                    <a:pt x="19" y="41"/>
                    <a:pt x="18" y="43"/>
                  </a:cubicBezTo>
                  <a:cubicBezTo>
                    <a:pt x="17" y="45"/>
                    <a:pt x="19" y="48"/>
                    <a:pt x="17" y="48"/>
                  </a:cubicBezTo>
                  <a:cubicBezTo>
                    <a:pt x="15" y="48"/>
                    <a:pt x="15" y="54"/>
                    <a:pt x="14" y="55"/>
                  </a:cubicBezTo>
                  <a:cubicBezTo>
                    <a:pt x="12" y="56"/>
                    <a:pt x="13" y="62"/>
                    <a:pt x="15" y="63"/>
                  </a:cubicBezTo>
                  <a:cubicBezTo>
                    <a:pt x="16" y="64"/>
                    <a:pt x="19" y="65"/>
                    <a:pt x="19" y="68"/>
                  </a:cubicBezTo>
                  <a:cubicBezTo>
                    <a:pt x="18" y="70"/>
                    <a:pt x="26" y="74"/>
                    <a:pt x="28" y="74"/>
                  </a:cubicBezTo>
                  <a:cubicBezTo>
                    <a:pt x="31" y="75"/>
                    <a:pt x="31" y="78"/>
                    <a:pt x="32" y="79"/>
                  </a:cubicBezTo>
                  <a:cubicBezTo>
                    <a:pt x="34" y="81"/>
                    <a:pt x="31" y="83"/>
                    <a:pt x="32" y="85"/>
                  </a:cubicBezTo>
                  <a:cubicBezTo>
                    <a:pt x="32" y="87"/>
                    <a:pt x="35" y="88"/>
                    <a:pt x="35" y="91"/>
                  </a:cubicBezTo>
                  <a:cubicBezTo>
                    <a:pt x="34" y="93"/>
                    <a:pt x="37" y="95"/>
                    <a:pt x="39" y="98"/>
                  </a:cubicBezTo>
                  <a:cubicBezTo>
                    <a:pt x="40" y="97"/>
                    <a:pt x="41" y="97"/>
                    <a:pt x="42" y="97"/>
                  </a:cubicBezTo>
                  <a:cubicBezTo>
                    <a:pt x="44" y="97"/>
                    <a:pt x="44" y="95"/>
                    <a:pt x="45" y="96"/>
                  </a:cubicBezTo>
                  <a:cubicBezTo>
                    <a:pt x="47" y="98"/>
                    <a:pt x="50" y="96"/>
                    <a:pt x="51" y="96"/>
                  </a:cubicBezTo>
                  <a:cubicBezTo>
                    <a:pt x="53" y="96"/>
                    <a:pt x="58" y="105"/>
                    <a:pt x="60" y="109"/>
                  </a:cubicBezTo>
                  <a:cubicBezTo>
                    <a:pt x="62" y="114"/>
                    <a:pt x="62" y="115"/>
                    <a:pt x="65" y="117"/>
                  </a:cubicBezTo>
                  <a:cubicBezTo>
                    <a:pt x="68" y="119"/>
                    <a:pt x="71" y="118"/>
                    <a:pt x="76" y="123"/>
                  </a:cubicBezTo>
                  <a:cubicBezTo>
                    <a:pt x="80" y="127"/>
                    <a:pt x="91" y="130"/>
                    <a:pt x="95" y="130"/>
                  </a:cubicBezTo>
                  <a:cubicBezTo>
                    <a:pt x="100" y="130"/>
                    <a:pt x="103" y="125"/>
                    <a:pt x="109" y="126"/>
                  </a:cubicBezTo>
                  <a:cubicBezTo>
                    <a:pt x="115" y="127"/>
                    <a:pt x="113" y="135"/>
                    <a:pt x="116" y="138"/>
                  </a:cubicBezTo>
                  <a:cubicBezTo>
                    <a:pt x="118" y="140"/>
                    <a:pt x="141" y="142"/>
                    <a:pt x="145" y="143"/>
                  </a:cubicBezTo>
                  <a:cubicBezTo>
                    <a:pt x="147" y="144"/>
                    <a:pt x="151" y="144"/>
                    <a:pt x="154" y="144"/>
                  </a:cubicBezTo>
                  <a:cubicBezTo>
                    <a:pt x="154" y="143"/>
                    <a:pt x="154" y="142"/>
                    <a:pt x="154" y="142"/>
                  </a:cubicBezTo>
                  <a:cubicBezTo>
                    <a:pt x="154" y="138"/>
                    <a:pt x="157" y="134"/>
                    <a:pt x="160" y="133"/>
                  </a:cubicBezTo>
                  <a:cubicBezTo>
                    <a:pt x="162" y="132"/>
                    <a:pt x="165" y="131"/>
                    <a:pt x="167" y="131"/>
                  </a:cubicBezTo>
                  <a:cubicBezTo>
                    <a:pt x="170" y="130"/>
                    <a:pt x="167" y="125"/>
                    <a:pt x="165" y="124"/>
                  </a:cubicBezTo>
                </a:path>
              </a:pathLst>
            </a:custGeom>
            <a:solidFill>
              <a:srgbClr val="E817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5" name="Freeform 322"/>
            <p:cNvSpPr>
              <a:spLocks noEditPoints="1"/>
            </p:cNvSpPr>
            <p:nvPr/>
          </p:nvSpPr>
          <p:spPr bwMode="auto">
            <a:xfrm>
              <a:off x="6527655" y="3974445"/>
              <a:ext cx="754093" cy="328834"/>
            </a:xfrm>
            <a:custGeom>
              <a:avLst/>
              <a:gdLst>
                <a:gd name="T0" fmla="*/ 338 w 350"/>
                <a:gd name="T1" fmla="*/ 69 h 165"/>
                <a:gd name="T2" fmla="*/ 327 w 350"/>
                <a:gd name="T3" fmla="*/ 57 h 165"/>
                <a:gd name="T4" fmla="*/ 304 w 350"/>
                <a:gd name="T5" fmla="*/ 54 h 165"/>
                <a:gd name="T6" fmla="*/ 284 w 350"/>
                <a:gd name="T7" fmla="*/ 39 h 165"/>
                <a:gd name="T8" fmla="*/ 260 w 350"/>
                <a:gd name="T9" fmla="*/ 14 h 165"/>
                <a:gd name="T10" fmla="*/ 236 w 350"/>
                <a:gd name="T11" fmla="*/ 23 h 165"/>
                <a:gd name="T12" fmla="*/ 231 w 350"/>
                <a:gd name="T13" fmla="*/ 17 h 165"/>
                <a:gd name="T14" fmla="*/ 217 w 350"/>
                <a:gd name="T15" fmla="*/ 15 h 165"/>
                <a:gd name="T16" fmla="*/ 211 w 350"/>
                <a:gd name="T17" fmla="*/ 2 h 165"/>
                <a:gd name="T18" fmla="*/ 181 w 350"/>
                <a:gd name="T19" fmla="*/ 8 h 165"/>
                <a:gd name="T20" fmla="*/ 147 w 350"/>
                <a:gd name="T21" fmla="*/ 16 h 165"/>
                <a:gd name="T22" fmla="*/ 130 w 350"/>
                <a:gd name="T23" fmla="*/ 24 h 165"/>
                <a:gd name="T24" fmla="*/ 127 w 350"/>
                <a:gd name="T25" fmla="*/ 36 h 165"/>
                <a:gd name="T26" fmla="*/ 130 w 350"/>
                <a:gd name="T27" fmla="*/ 47 h 165"/>
                <a:gd name="T28" fmla="*/ 121 w 350"/>
                <a:gd name="T29" fmla="*/ 53 h 165"/>
                <a:gd name="T30" fmla="*/ 108 w 350"/>
                <a:gd name="T31" fmla="*/ 52 h 165"/>
                <a:gd name="T32" fmla="*/ 86 w 350"/>
                <a:gd name="T33" fmla="*/ 54 h 165"/>
                <a:gd name="T34" fmla="*/ 71 w 350"/>
                <a:gd name="T35" fmla="*/ 54 h 165"/>
                <a:gd name="T36" fmla="*/ 47 w 350"/>
                <a:gd name="T37" fmla="*/ 44 h 165"/>
                <a:gd name="T38" fmla="*/ 27 w 350"/>
                <a:gd name="T39" fmla="*/ 51 h 165"/>
                <a:gd name="T40" fmla="*/ 20 w 350"/>
                <a:gd name="T41" fmla="*/ 65 h 165"/>
                <a:gd name="T42" fmla="*/ 3 w 350"/>
                <a:gd name="T43" fmla="*/ 67 h 165"/>
                <a:gd name="T44" fmla="*/ 1 w 350"/>
                <a:gd name="T45" fmla="*/ 80 h 165"/>
                <a:gd name="T46" fmla="*/ 14 w 350"/>
                <a:gd name="T47" fmla="*/ 87 h 165"/>
                <a:gd name="T48" fmla="*/ 22 w 350"/>
                <a:gd name="T49" fmla="*/ 102 h 165"/>
                <a:gd name="T50" fmla="*/ 44 w 350"/>
                <a:gd name="T51" fmla="*/ 97 h 165"/>
                <a:gd name="T52" fmla="*/ 50 w 350"/>
                <a:gd name="T53" fmla="*/ 115 h 165"/>
                <a:gd name="T54" fmla="*/ 34 w 350"/>
                <a:gd name="T55" fmla="*/ 126 h 165"/>
                <a:gd name="T56" fmla="*/ 49 w 350"/>
                <a:gd name="T57" fmla="*/ 142 h 165"/>
                <a:gd name="T58" fmla="*/ 57 w 350"/>
                <a:gd name="T59" fmla="*/ 151 h 165"/>
                <a:gd name="T60" fmla="*/ 83 w 350"/>
                <a:gd name="T61" fmla="*/ 155 h 165"/>
                <a:gd name="T62" fmla="*/ 106 w 350"/>
                <a:gd name="T63" fmla="*/ 110 h 165"/>
                <a:gd name="T64" fmla="*/ 120 w 350"/>
                <a:gd name="T65" fmla="*/ 111 h 165"/>
                <a:gd name="T66" fmla="*/ 145 w 350"/>
                <a:gd name="T67" fmla="*/ 133 h 165"/>
                <a:gd name="T68" fmla="*/ 172 w 350"/>
                <a:gd name="T69" fmla="*/ 147 h 165"/>
                <a:gd name="T70" fmla="*/ 191 w 350"/>
                <a:gd name="T71" fmla="*/ 162 h 165"/>
                <a:gd name="T72" fmla="*/ 209 w 350"/>
                <a:gd name="T73" fmla="*/ 154 h 165"/>
                <a:gd name="T74" fmla="*/ 228 w 350"/>
                <a:gd name="T75" fmla="*/ 143 h 165"/>
                <a:gd name="T76" fmla="*/ 256 w 350"/>
                <a:gd name="T77" fmla="*/ 141 h 165"/>
                <a:gd name="T78" fmla="*/ 294 w 350"/>
                <a:gd name="T79" fmla="*/ 148 h 165"/>
                <a:gd name="T80" fmla="*/ 295 w 350"/>
                <a:gd name="T81" fmla="*/ 128 h 165"/>
                <a:gd name="T82" fmla="*/ 306 w 350"/>
                <a:gd name="T83" fmla="*/ 116 h 165"/>
                <a:gd name="T84" fmla="*/ 317 w 350"/>
                <a:gd name="T85" fmla="*/ 97 h 165"/>
                <a:gd name="T86" fmla="*/ 339 w 350"/>
                <a:gd name="T87" fmla="*/ 94 h 165"/>
                <a:gd name="T88" fmla="*/ 347 w 350"/>
                <a:gd name="T89" fmla="*/ 76 h 165"/>
                <a:gd name="T90" fmla="*/ 131 w 350"/>
                <a:gd name="T91" fmla="*/ 105 h 165"/>
                <a:gd name="T92" fmla="*/ 275 w 350"/>
                <a:gd name="T93" fmla="*/ 104 h 165"/>
                <a:gd name="T94" fmla="*/ 240 w 350"/>
                <a:gd name="T95" fmla="*/ 104 h 165"/>
                <a:gd name="T96" fmla="*/ 275 w 350"/>
                <a:gd name="T97" fmla="*/ 10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0" h="165">
                  <a:moveTo>
                    <a:pt x="348" y="68"/>
                  </a:moveTo>
                  <a:cubicBezTo>
                    <a:pt x="348" y="66"/>
                    <a:pt x="346" y="67"/>
                    <a:pt x="345" y="67"/>
                  </a:cubicBezTo>
                  <a:cubicBezTo>
                    <a:pt x="344" y="68"/>
                    <a:pt x="340" y="69"/>
                    <a:pt x="338" y="69"/>
                  </a:cubicBezTo>
                  <a:cubicBezTo>
                    <a:pt x="337" y="69"/>
                    <a:pt x="334" y="67"/>
                    <a:pt x="334" y="65"/>
                  </a:cubicBezTo>
                  <a:cubicBezTo>
                    <a:pt x="334" y="64"/>
                    <a:pt x="334" y="62"/>
                    <a:pt x="332" y="62"/>
                  </a:cubicBezTo>
                  <a:cubicBezTo>
                    <a:pt x="331" y="62"/>
                    <a:pt x="328" y="61"/>
                    <a:pt x="327" y="57"/>
                  </a:cubicBezTo>
                  <a:cubicBezTo>
                    <a:pt x="325" y="54"/>
                    <a:pt x="323" y="54"/>
                    <a:pt x="321" y="53"/>
                  </a:cubicBezTo>
                  <a:cubicBezTo>
                    <a:pt x="320" y="52"/>
                    <a:pt x="315" y="55"/>
                    <a:pt x="313" y="55"/>
                  </a:cubicBezTo>
                  <a:cubicBezTo>
                    <a:pt x="311" y="56"/>
                    <a:pt x="307" y="55"/>
                    <a:pt x="304" y="54"/>
                  </a:cubicBezTo>
                  <a:cubicBezTo>
                    <a:pt x="302" y="53"/>
                    <a:pt x="300" y="49"/>
                    <a:pt x="298" y="49"/>
                  </a:cubicBezTo>
                  <a:cubicBezTo>
                    <a:pt x="295" y="50"/>
                    <a:pt x="295" y="55"/>
                    <a:pt x="293" y="55"/>
                  </a:cubicBezTo>
                  <a:cubicBezTo>
                    <a:pt x="291" y="55"/>
                    <a:pt x="287" y="45"/>
                    <a:pt x="284" y="39"/>
                  </a:cubicBezTo>
                  <a:cubicBezTo>
                    <a:pt x="280" y="34"/>
                    <a:pt x="274" y="23"/>
                    <a:pt x="268" y="21"/>
                  </a:cubicBezTo>
                  <a:cubicBezTo>
                    <a:pt x="262" y="19"/>
                    <a:pt x="264" y="16"/>
                    <a:pt x="265" y="14"/>
                  </a:cubicBezTo>
                  <a:cubicBezTo>
                    <a:pt x="267" y="13"/>
                    <a:pt x="262" y="12"/>
                    <a:pt x="260" y="14"/>
                  </a:cubicBezTo>
                  <a:cubicBezTo>
                    <a:pt x="257" y="15"/>
                    <a:pt x="255" y="17"/>
                    <a:pt x="252" y="18"/>
                  </a:cubicBezTo>
                  <a:cubicBezTo>
                    <a:pt x="249" y="19"/>
                    <a:pt x="245" y="23"/>
                    <a:pt x="243" y="22"/>
                  </a:cubicBezTo>
                  <a:cubicBezTo>
                    <a:pt x="240" y="21"/>
                    <a:pt x="238" y="25"/>
                    <a:pt x="236" y="23"/>
                  </a:cubicBezTo>
                  <a:cubicBezTo>
                    <a:pt x="234" y="21"/>
                    <a:pt x="239" y="20"/>
                    <a:pt x="239" y="18"/>
                  </a:cubicBezTo>
                  <a:cubicBezTo>
                    <a:pt x="239" y="16"/>
                    <a:pt x="236" y="18"/>
                    <a:pt x="235" y="17"/>
                  </a:cubicBezTo>
                  <a:cubicBezTo>
                    <a:pt x="234" y="16"/>
                    <a:pt x="231" y="15"/>
                    <a:pt x="231" y="17"/>
                  </a:cubicBezTo>
                  <a:cubicBezTo>
                    <a:pt x="231" y="18"/>
                    <a:pt x="228" y="17"/>
                    <a:pt x="228" y="16"/>
                  </a:cubicBezTo>
                  <a:cubicBezTo>
                    <a:pt x="228" y="15"/>
                    <a:pt x="226" y="12"/>
                    <a:pt x="225" y="14"/>
                  </a:cubicBezTo>
                  <a:cubicBezTo>
                    <a:pt x="223" y="16"/>
                    <a:pt x="218" y="17"/>
                    <a:pt x="217" y="15"/>
                  </a:cubicBezTo>
                  <a:cubicBezTo>
                    <a:pt x="216" y="14"/>
                    <a:pt x="218" y="13"/>
                    <a:pt x="218" y="12"/>
                  </a:cubicBezTo>
                  <a:cubicBezTo>
                    <a:pt x="218" y="10"/>
                    <a:pt x="216" y="8"/>
                    <a:pt x="217" y="6"/>
                  </a:cubicBezTo>
                  <a:cubicBezTo>
                    <a:pt x="217" y="4"/>
                    <a:pt x="213" y="1"/>
                    <a:pt x="211" y="2"/>
                  </a:cubicBezTo>
                  <a:cubicBezTo>
                    <a:pt x="209" y="3"/>
                    <a:pt x="206" y="2"/>
                    <a:pt x="204" y="1"/>
                  </a:cubicBezTo>
                  <a:cubicBezTo>
                    <a:pt x="202" y="0"/>
                    <a:pt x="194" y="2"/>
                    <a:pt x="194" y="4"/>
                  </a:cubicBezTo>
                  <a:cubicBezTo>
                    <a:pt x="193" y="6"/>
                    <a:pt x="183" y="7"/>
                    <a:pt x="181" y="8"/>
                  </a:cubicBezTo>
                  <a:cubicBezTo>
                    <a:pt x="179" y="9"/>
                    <a:pt x="172" y="10"/>
                    <a:pt x="169" y="10"/>
                  </a:cubicBezTo>
                  <a:cubicBezTo>
                    <a:pt x="166" y="11"/>
                    <a:pt x="164" y="13"/>
                    <a:pt x="160" y="13"/>
                  </a:cubicBezTo>
                  <a:cubicBezTo>
                    <a:pt x="157" y="13"/>
                    <a:pt x="150" y="13"/>
                    <a:pt x="147" y="16"/>
                  </a:cubicBezTo>
                  <a:cubicBezTo>
                    <a:pt x="144" y="18"/>
                    <a:pt x="139" y="16"/>
                    <a:pt x="137" y="17"/>
                  </a:cubicBezTo>
                  <a:cubicBezTo>
                    <a:pt x="135" y="17"/>
                    <a:pt x="131" y="16"/>
                    <a:pt x="130" y="17"/>
                  </a:cubicBezTo>
                  <a:cubicBezTo>
                    <a:pt x="129" y="18"/>
                    <a:pt x="129" y="22"/>
                    <a:pt x="130" y="24"/>
                  </a:cubicBezTo>
                  <a:cubicBezTo>
                    <a:pt x="131" y="26"/>
                    <a:pt x="137" y="27"/>
                    <a:pt x="138" y="28"/>
                  </a:cubicBezTo>
                  <a:cubicBezTo>
                    <a:pt x="138" y="29"/>
                    <a:pt x="132" y="29"/>
                    <a:pt x="129" y="30"/>
                  </a:cubicBezTo>
                  <a:cubicBezTo>
                    <a:pt x="126" y="30"/>
                    <a:pt x="126" y="34"/>
                    <a:pt x="127" y="36"/>
                  </a:cubicBezTo>
                  <a:cubicBezTo>
                    <a:pt x="128" y="38"/>
                    <a:pt x="124" y="40"/>
                    <a:pt x="122" y="40"/>
                  </a:cubicBezTo>
                  <a:cubicBezTo>
                    <a:pt x="119" y="41"/>
                    <a:pt x="122" y="45"/>
                    <a:pt x="124" y="45"/>
                  </a:cubicBezTo>
                  <a:cubicBezTo>
                    <a:pt x="126" y="45"/>
                    <a:pt x="128" y="47"/>
                    <a:pt x="130" y="47"/>
                  </a:cubicBezTo>
                  <a:cubicBezTo>
                    <a:pt x="132" y="47"/>
                    <a:pt x="132" y="51"/>
                    <a:pt x="132" y="53"/>
                  </a:cubicBezTo>
                  <a:cubicBezTo>
                    <a:pt x="132" y="55"/>
                    <a:pt x="130" y="56"/>
                    <a:pt x="127" y="56"/>
                  </a:cubicBezTo>
                  <a:cubicBezTo>
                    <a:pt x="124" y="56"/>
                    <a:pt x="122" y="54"/>
                    <a:pt x="121" y="53"/>
                  </a:cubicBezTo>
                  <a:cubicBezTo>
                    <a:pt x="119" y="53"/>
                    <a:pt x="119" y="57"/>
                    <a:pt x="118" y="57"/>
                  </a:cubicBezTo>
                  <a:cubicBezTo>
                    <a:pt x="116" y="58"/>
                    <a:pt x="116" y="55"/>
                    <a:pt x="113" y="55"/>
                  </a:cubicBezTo>
                  <a:cubicBezTo>
                    <a:pt x="111" y="55"/>
                    <a:pt x="108" y="54"/>
                    <a:pt x="108" y="52"/>
                  </a:cubicBezTo>
                  <a:cubicBezTo>
                    <a:pt x="107" y="50"/>
                    <a:pt x="102" y="49"/>
                    <a:pt x="99" y="52"/>
                  </a:cubicBezTo>
                  <a:cubicBezTo>
                    <a:pt x="97" y="54"/>
                    <a:pt x="96" y="53"/>
                    <a:pt x="94" y="51"/>
                  </a:cubicBezTo>
                  <a:cubicBezTo>
                    <a:pt x="92" y="50"/>
                    <a:pt x="87" y="52"/>
                    <a:pt x="86" y="54"/>
                  </a:cubicBezTo>
                  <a:cubicBezTo>
                    <a:pt x="85" y="56"/>
                    <a:pt x="81" y="57"/>
                    <a:pt x="78" y="55"/>
                  </a:cubicBezTo>
                  <a:cubicBezTo>
                    <a:pt x="75" y="53"/>
                    <a:pt x="73" y="52"/>
                    <a:pt x="73" y="55"/>
                  </a:cubicBezTo>
                  <a:cubicBezTo>
                    <a:pt x="73" y="57"/>
                    <a:pt x="71" y="55"/>
                    <a:pt x="71" y="54"/>
                  </a:cubicBezTo>
                  <a:cubicBezTo>
                    <a:pt x="71" y="52"/>
                    <a:pt x="66" y="49"/>
                    <a:pt x="63" y="48"/>
                  </a:cubicBezTo>
                  <a:cubicBezTo>
                    <a:pt x="61" y="46"/>
                    <a:pt x="54" y="46"/>
                    <a:pt x="54" y="44"/>
                  </a:cubicBezTo>
                  <a:cubicBezTo>
                    <a:pt x="53" y="43"/>
                    <a:pt x="49" y="42"/>
                    <a:pt x="47" y="44"/>
                  </a:cubicBezTo>
                  <a:cubicBezTo>
                    <a:pt x="46" y="47"/>
                    <a:pt x="44" y="45"/>
                    <a:pt x="43" y="44"/>
                  </a:cubicBezTo>
                  <a:cubicBezTo>
                    <a:pt x="41" y="44"/>
                    <a:pt x="38" y="46"/>
                    <a:pt x="36" y="46"/>
                  </a:cubicBezTo>
                  <a:cubicBezTo>
                    <a:pt x="35" y="47"/>
                    <a:pt x="30" y="51"/>
                    <a:pt x="27" y="51"/>
                  </a:cubicBezTo>
                  <a:cubicBezTo>
                    <a:pt x="25" y="51"/>
                    <a:pt x="26" y="54"/>
                    <a:pt x="23" y="55"/>
                  </a:cubicBezTo>
                  <a:cubicBezTo>
                    <a:pt x="19" y="56"/>
                    <a:pt x="20" y="58"/>
                    <a:pt x="20" y="59"/>
                  </a:cubicBezTo>
                  <a:cubicBezTo>
                    <a:pt x="21" y="61"/>
                    <a:pt x="23" y="64"/>
                    <a:pt x="20" y="65"/>
                  </a:cubicBezTo>
                  <a:cubicBezTo>
                    <a:pt x="17" y="66"/>
                    <a:pt x="15" y="61"/>
                    <a:pt x="13" y="59"/>
                  </a:cubicBezTo>
                  <a:cubicBezTo>
                    <a:pt x="10" y="57"/>
                    <a:pt x="8" y="59"/>
                    <a:pt x="8" y="62"/>
                  </a:cubicBezTo>
                  <a:cubicBezTo>
                    <a:pt x="8" y="65"/>
                    <a:pt x="5" y="65"/>
                    <a:pt x="3" y="67"/>
                  </a:cubicBezTo>
                  <a:cubicBezTo>
                    <a:pt x="2" y="70"/>
                    <a:pt x="6" y="70"/>
                    <a:pt x="6" y="72"/>
                  </a:cubicBezTo>
                  <a:cubicBezTo>
                    <a:pt x="6" y="73"/>
                    <a:pt x="4" y="74"/>
                    <a:pt x="3" y="74"/>
                  </a:cubicBezTo>
                  <a:cubicBezTo>
                    <a:pt x="2" y="75"/>
                    <a:pt x="0" y="78"/>
                    <a:pt x="1" y="80"/>
                  </a:cubicBezTo>
                  <a:cubicBezTo>
                    <a:pt x="2" y="81"/>
                    <a:pt x="6" y="80"/>
                    <a:pt x="6" y="83"/>
                  </a:cubicBezTo>
                  <a:cubicBezTo>
                    <a:pt x="6" y="86"/>
                    <a:pt x="5" y="88"/>
                    <a:pt x="7" y="88"/>
                  </a:cubicBezTo>
                  <a:cubicBezTo>
                    <a:pt x="10" y="87"/>
                    <a:pt x="12" y="87"/>
                    <a:pt x="14" y="87"/>
                  </a:cubicBezTo>
                  <a:cubicBezTo>
                    <a:pt x="15" y="87"/>
                    <a:pt x="16" y="90"/>
                    <a:pt x="19" y="93"/>
                  </a:cubicBezTo>
                  <a:cubicBezTo>
                    <a:pt x="22" y="96"/>
                    <a:pt x="23" y="98"/>
                    <a:pt x="20" y="99"/>
                  </a:cubicBezTo>
                  <a:cubicBezTo>
                    <a:pt x="17" y="99"/>
                    <a:pt x="19" y="101"/>
                    <a:pt x="22" y="102"/>
                  </a:cubicBezTo>
                  <a:cubicBezTo>
                    <a:pt x="23" y="103"/>
                    <a:pt x="24" y="103"/>
                    <a:pt x="25" y="104"/>
                  </a:cubicBezTo>
                  <a:cubicBezTo>
                    <a:pt x="25" y="104"/>
                    <a:pt x="26" y="103"/>
                    <a:pt x="26" y="103"/>
                  </a:cubicBezTo>
                  <a:cubicBezTo>
                    <a:pt x="31" y="99"/>
                    <a:pt x="38" y="95"/>
                    <a:pt x="44" y="97"/>
                  </a:cubicBezTo>
                  <a:cubicBezTo>
                    <a:pt x="50" y="99"/>
                    <a:pt x="55" y="96"/>
                    <a:pt x="57" y="100"/>
                  </a:cubicBezTo>
                  <a:cubicBezTo>
                    <a:pt x="60" y="103"/>
                    <a:pt x="57" y="110"/>
                    <a:pt x="59" y="112"/>
                  </a:cubicBezTo>
                  <a:cubicBezTo>
                    <a:pt x="60" y="115"/>
                    <a:pt x="54" y="115"/>
                    <a:pt x="50" y="115"/>
                  </a:cubicBezTo>
                  <a:cubicBezTo>
                    <a:pt x="46" y="114"/>
                    <a:pt x="38" y="116"/>
                    <a:pt x="39" y="118"/>
                  </a:cubicBezTo>
                  <a:cubicBezTo>
                    <a:pt x="40" y="121"/>
                    <a:pt x="43" y="126"/>
                    <a:pt x="38" y="123"/>
                  </a:cubicBezTo>
                  <a:cubicBezTo>
                    <a:pt x="33" y="120"/>
                    <a:pt x="31" y="126"/>
                    <a:pt x="34" y="126"/>
                  </a:cubicBezTo>
                  <a:cubicBezTo>
                    <a:pt x="37" y="126"/>
                    <a:pt x="40" y="129"/>
                    <a:pt x="40" y="132"/>
                  </a:cubicBezTo>
                  <a:cubicBezTo>
                    <a:pt x="40" y="134"/>
                    <a:pt x="41" y="139"/>
                    <a:pt x="43" y="138"/>
                  </a:cubicBezTo>
                  <a:cubicBezTo>
                    <a:pt x="46" y="137"/>
                    <a:pt x="46" y="142"/>
                    <a:pt x="49" y="142"/>
                  </a:cubicBezTo>
                  <a:cubicBezTo>
                    <a:pt x="53" y="141"/>
                    <a:pt x="56" y="143"/>
                    <a:pt x="53" y="146"/>
                  </a:cubicBezTo>
                  <a:cubicBezTo>
                    <a:pt x="51" y="149"/>
                    <a:pt x="55" y="158"/>
                    <a:pt x="56" y="156"/>
                  </a:cubicBezTo>
                  <a:cubicBezTo>
                    <a:pt x="57" y="155"/>
                    <a:pt x="56" y="152"/>
                    <a:pt x="57" y="151"/>
                  </a:cubicBezTo>
                  <a:cubicBezTo>
                    <a:pt x="55" y="146"/>
                    <a:pt x="64" y="146"/>
                    <a:pt x="66" y="146"/>
                  </a:cubicBezTo>
                  <a:cubicBezTo>
                    <a:pt x="69" y="146"/>
                    <a:pt x="74" y="150"/>
                    <a:pt x="77" y="154"/>
                  </a:cubicBezTo>
                  <a:cubicBezTo>
                    <a:pt x="80" y="158"/>
                    <a:pt x="83" y="155"/>
                    <a:pt x="83" y="155"/>
                  </a:cubicBezTo>
                  <a:cubicBezTo>
                    <a:pt x="84" y="117"/>
                    <a:pt x="84" y="117"/>
                    <a:pt x="84" y="117"/>
                  </a:cubicBezTo>
                  <a:cubicBezTo>
                    <a:pt x="106" y="112"/>
                    <a:pt x="106" y="112"/>
                    <a:pt x="106" y="112"/>
                  </a:cubicBezTo>
                  <a:cubicBezTo>
                    <a:pt x="106" y="111"/>
                    <a:pt x="106" y="111"/>
                    <a:pt x="106" y="110"/>
                  </a:cubicBezTo>
                  <a:cubicBezTo>
                    <a:pt x="109" y="106"/>
                    <a:pt x="113" y="110"/>
                    <a:pt x="114" y="110"/>
                  </a:cubicBezTo>
                  <a:cubicBezTo>
                    <a:pt x="115" y="111"/>
                    <a:pt x="115" y="106"/>
                    <a:pt x="118" y="106"/>
                  </a:cubicBezTo>
                  <a:cubicBezTo>
                    <a:pt x="121" y="107"/>
                    <a:pt x="117" y="111"/>
                    <a:pt x="120" y="111"/>
                  </a:cubicBezTo>
                  <a:cubicBezTo>
                    <a:pt x="121" y="111"/>
                    <a:pt x="126" y="118"/>
                    <a:pt x="124" y="123"/>
                  </a:cubicBezTo>
                  <a:cubicBezTo>
                    <a:pt x="128" y="126"/>
                    <a:pt x="134" y="132"/>
                    <a:pt x="134" y="134"/>
                  </a:cubicBezTo>
                  <a:cubicBezTo>
                    <a:pt x="135" y="136"/>
                    <a:pt x="144" y="132"/>
                    <a:pt x="145" y="133"/>
                  </a:cubicBezTo>
                  <a:cubicBezTo>
                    <a:pt x="147" y="134"/>
                    <a:pt x="160" y="134"/>
                    <a:pt x="163" y="134"/>
                  </a:cubicBezTo>
                  <a:cubicBezTo>
                    <a:pt x="165" y="134"/>
                    <a:pt x="167" y="138"/>
                    <a:pt x="170" y="139"/>
                  </a:cubicBezTo>
                  <a:cubicBezTo>
                    <a:pt x="172" y="140"/>
                    <a:pt x="171" y="144"/>
                    <a:pt x="172" y="147"/>
                  </a:cubicBezTo>
                  <a:cubicBezTo>
                    <a:pt x="172" y="150"/>
                    <a:pt x="176" y="153"/>
                    <a:pt x="176" y="156"/>
                  </a:cubicBezTo>
                  <a:cubicBezTo>
                    <a:pt x="177" y="158"/>
                    <a:pt x="181" y="157"/>
                    <a:pt x="184" y="158"/>
                  </a:cubicBezTo>
                  <a:cubicBezTo>
                    <a:pt x="187" y="158"/>
                    <a:pt x="191" y="160"/>
                    <a:pt x="191" y="162"/>
                  </a:cubicBezTo>
                  <a:cubicBezTo>
                    <a:pt x="191" y="165"/>
                    <a:pt x="195" y="163"/>
                    <a:pt x="195" y="161"/>
                  </a:cubicBezTo>
                  <a:cubicBezTo>
                    <a:pt x="195" y="159"/>
                    <a:pt x="199" y="156"/>
                    <a:pt x="204" y="154"/>
                  </a:cubicBezTo>
                  <a:cubicBezTo>
                    <a:pt x="206" y="153"/>
                    <a:pt x="208" y="153"/>
                    <a:pt x="209" y="154"/>
                  </a:cubicBezTo>
                  <a:cubicBezTo>
                    <a:pt x="210" y="151"/>
                    <a:pt x="211" y="149"/>
                    <a:pt x="211" y="149"/>
                  </a:cubicBezTo>
                  <a:cubicBezTo>
                    <a:pt x="213" y="148"/>
                    <a:pt x="216" y="146"/>
                    <a:pt x="217" y="143"/>
                  </a:cubicBezTo>
                  <a:cubicBezTo>
                    <a:pt x="217" y="140"/>
                    <a:pt x="224" y="140"/>
                    <a:pt x="228" y="143"/>
                  </a:cubicBezTo>
                  <a:cubicBezTo>
                    <a:pt x="233" y="145"/>
                    <a:pt x="236" y="145"/>
                    <a:pt x="236" y="141"/>
                  </a:cubicBezTo>
                  <a:cubicBezTo>
                    <a:pt x="236" y="138"/>
                    <a:pt x="243" y="137"/>
                    <a:pt x="245" y="138"/>
                  </a:cubicBezTo>
                  <a:cubicBezTo>
                    <a:pt x="247" y="139"/>
                    <a:pt x="253" y="142"/>
                    <a:pt x="256" y="141"/>
                  </a:cubicBezTo>
                  <a:cubicBezTo>
                    <a:pt x="259" y="140"/>
                    <a:pt x="275" y="141"/>
                    <a:pt x="278" y="142"/>
                  </a:cubicBezTo>
                  <a:cubicBezTo>
                    <a:pt x="282" y="143"/>
                    <a:pt x="283" y="141"/>
                    <a:pt x="286" y="145"/>
                  </a:cubicBezTo>
                  <a:cubicBezTo>
                    <a:pt x="289" y="148"/>
                    <a:pt x="291" y="145"/>
                    <a:pt x="294" y="148"/>
                  </a:cubicBezTo>
                  <a:cubicBezTo>
                    <a:pt x="294" y="147"/>
                    <a:pt x="293" y="145"/>
                    <a:pt x="293" y="144"/>
                  </a:cubicBezTo>
                  <a:cubicBezTo>
                    <a:pt x="293" y="142"/>
                    <a:pt x="297" y="139"/>
                    <a:pt x="298" y="138"/>
                  </a:cubicBezTo>
                  <a:cubicBezTo>
                    <a:pt x="299" y="136"/>
                    <a:pt x="295" y="130"/>
                    <a:pt x="295" y="128"/>
                  </a:cubicBezTo>
                  <a:cubicBezTo>
                    <a:pt x="295" y="126"/>
                    <a:pt x="295" y="122"/>
                    <a:pt x="293" y="121"/>
                  </a:cubicBezTo>
                  <a:cubicBezTo>
                    <a:pt x="291" y="120"/>
                    <a:pt x="296" y="117"/>
                    <a:pt x="298" y="117"/>
                  </a:cubicBezTo>
                  <a:cubicBezTo>
                    <a:pt x="300" y="117"/>
                    <a:pt x="304" y="114"/>
                    <a:pt x="306" y="116"/>
                  </a:cubicBezTo>
                  <a:cubicBezTo>
                    <a:pt x="307" y="117"/>
                    <a:pt x="309" y="117"/>
                    <a:pt x="312" y="117"/>
                  </a:cubicBezTo>
                  <a:cubicBezTo>
                    <a:pt x="314" y="117"/>
                    <a:pt x="313" y="114"/>
                    <a:pt x="312" y="113"/>
                  </a:cubicBezTo>
                  <a:cubicBezTo>
                    <a:pt x="310" y="112"/>
                    <a:pt x="316" y="101"/>
                    <a:pt x="317" y="97"/>
                  </a:cubicBezTo>
                  <a:cubicBezTo>
                    <a:pt x="318" y="93"/>
                    <a:pt x="320" y="96"/>
                    <a:pt x="323" y="97"/>
                  </a:cubicBezTo>
                  <a:cubicBezTo>
                    <a:pt x="326" y="97"/>
                    <a:pt x="329" y="97"/>
                    <a:pt x="331" y="97"/>
                  </a:cubicBezTo>
                  <a:cubicBezTo>
                    <a:pt x="333" y="98"/>
                    <a:pt x="338" y="96"/>
                    <a:pt x="339" y="94"/>
                  </a:cubicBezTo>
                  <a:cubicBezTo>
                    <a:pt x="340" y="92"/>
                    <a:pt x="338" y="92"/>
                    <a:pt x="338" y="88"/>
                  </a:cubicBezTo>
                  <a:cubicBezTo>
                    <a:pt x="338" y="83"/>
                    <a:pt x="341" y="81"/>
                    <a:pt x="343" y="81"/>
                  </a:cubicBezTo>
                  <a:cubicBezTo>
                    <a:pt x="346" y="81"/>
                    <a:pt x="347" y="78"/>
                    <a:pt x="347" y="76"/>
                  </a:cubicBezTo>
                  <a:cubicBezTo>
                    <a:pt x="347" y="74"/>
                    <a:pt x="349" y="73"/>
                    <a:pt x="350" y="71"/>
                  </a:cubicBezTo>
                  <a:cubicBezTo>
                    <a:pt x="349" y="70"/>
                    <a:pt x="348" y="69"/>
                    <a:pt x="348" y="68"/>
                  </a:cubicBezTo>
                  <a:moveTo>
                    <a:pt x="131" y="105"/>
                  </a:moveTo>
                  <a:cubicBezTo>
                    <a:pt x="130" y="106"/>
                    <a:pt x="120" y="104"/>
                    <a:pt x="119" y="102"/>
                  </a:cubicBezTo>
                  <a:cubicBezTo>
                    <a:pt x="118" y="99"/>
                    <a:pt x="133" y="102"/>
                    <a:pt x="131" y="105"/>
                  </a:cubicBezTo>
                  <a:moveTo>
                    <a:pt x="275" y="104"/>
                  </a:moveTo>
                  <a:cubicBezTo>
                    <a:pt x="268" y="104"/>
                    <a:pt x="252" y="100"/>
                    <a:pt x="246" y="107"/>
                  </a:cubicBezTo>
                  <a:cubicBezTo>
                    <a:pt x="240" y="114"/>
                    <a:pt x="244" y="118"/>
                    <a:pt x="241" y="118"/>
                  </a:cubicBezTo>
                  <a:cubicBezTo>
                    <a:pt x="238" y="119"/>
                    <a:pt x="237" y="108"/>
                    <a:pt x="240" y="104"/>
                  </a:cubicBezTo>
                  <a:cubicBezTo>
                    <a:pt x="244" y="101"/>
                    <a:pt x="255" y="99"/>
                    <a:pt x="262" y="101"/>
                  </a:cubicBezTo>
                  <a:cubicBezTo>
                    <a:pt x="269" y="103"/>
                    <a:pt x="282" y="99"/>
                    <a:pt x="284" y="100"/>
                  </a:cubicBezTo>
                  <a:cubicBezTo>
                    <a:pt x="286" y="100"/>
                    <a:pt x="282" y="104"/>
                    <a:pt x="275" y="104"/>
                  </a:cubicBezTo>
                </a:path>
              </a:pathLst>
            </a:custGeom>
            <a:solidFill>
              <a:srgbClr val="E81720"/>
            </a:solidFill>
            <a:ln w="6350">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6" name="Freeform 341"/>
            <p:cNvSpPr>
              <a:spLocks/>
            </p:cNvSpPr>
            <p:nvPr/>
          </p:nvSpPr>
          <p:spPr bwMode="auto">
            <a:xfrm>
              <a:off x="6033526" y="3973113"/>
              <a:ext cx="57674" cy="25296"/>
            </a:xfrm>
            <a:custGeom>
              <a:avLst/>
              <a:gdLst>
                <a:gd name="T0" fmla="*/ 23 w 27"/>
                <a:gd name="T1" fmla="*/ 3 h 13"/>
                <a:gd name="T2" fmla="*/ 18 w 27"/>
                <a:gd name="T3" fmla="*/ 1 h 13"/>
                <a:gd name="T4" fmla="*/ 12 w 27"/>
                <a:gd name="T5" fmla="*/ 1 h 13"/>
                <a:gd name="T6" fmla="*/ 14 w 27"/>
                <a:gd name="T7" fmla="*/ 2 h 13"/>
                <a:gd name="T8" fmla="*/ 11 w 27"/>
                <a:gd name="T9" fmla="*/ 7 h 13"/>
                <a:gd name="T10" fmla="*/ 7 w 27"/>
                <a:gd name="T11" fmla="*/ 7 h 13"/>
                <a:gd name="T12" fmla="*/ 1 w 27"/>
                <a:gd name="T13" fmla="*/ 7 h 13"/>
                <a:gd name="T14" fmla="*/ 0 w 27"/>
                <a:gd name="T15" fmla="*/ 9 h 13"/>
                <a:gd name="T16" fmla="*/ 5 w 27"/>
                <a:gd name="T17" fmla="*/ 11 h 13"/>
                <a:gd name="T18" fmla="*/ 27 w 27"/>
                <a:gd name="T19" fmla="*/ 12 h 13"/>
                <a:gd name="T20" fmla="*/ 27 w 27"/>
                <a:gd name="T21" fmla="*/ 6 h 13"/>
                <a:gd name="T22" fmla="*/ 23 w 27"/>
                <a:gd name="T23"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3">
                  <a:moveTo>
                    <a:pt x="23" y="3"/>
                  </a:moveTo>
                  <a:cubicBezTo>
                    <a:pt x="22" y="4"/>
                    <a:pt x="18" y="3"/>
                    <a:pt x="18" y="1"/>
                  </a:cubicBezTo>
                  <a:cubicBezTo>
                    <a:pt x="17" y="0"/>
                    <a:pt x="14" y="1"/>
                    <a:pt x="12" y="1"/>
                  </a:cubicBezTo>
                  <a:cubicBezTo>
                    <a:pt x="13" y="1"/>
                    <a:pt x="13" y="2"/>
                    <a:pt x="14" y="2"/>
                  </a:cubicBezTo>
                  <a:cubicBezTo>
                    <a:pt x="15" y="4"/>
                    <a:pt x="9" y="5"/>
                    <a:pt x="11" y="7"/>
                  </a:cubicBezTo>
                  <a:cubicBezTo>
                    <a:pt x="13" y="9"/>
                    <a:pt x="7" y="10"/>
                    <a:pt x="7" y="7"/>
                  </a:cubicBezTo>
                  <a:cubicBezTo>
                    <a:pt x="7" y="4"/>
                    <a:pt x="1" y="6"/>
                    <a:pt x="1" y="7"/>
                  </a:cubicBezTo>
                  <a:cubicBezTo>
                    <a:pt x="1" y="8"/>
                    <a:pt x="1" y="9"/>
                    <a:pt x="0" y="9"/>
                  </a:cubicBezTo>
                  <a:cubicBezTo>
                    <a:pt x="2" y="10"/>
                    <a:pt x="4" y="11"/>
                    <a:pt x="5" y="11"/>
                  </a:cubicBezTo>
                  <a:cubicBezTo>
                    <a:pt x="6" y="11"/>
                    <a:pt x="21" y="13"/>
                    <a:pt x="27" y="12"/>
                  </a:cubicBezTo>
                  <a:cubicBezTo>
                    <a:pt x="27" y="11"/>
                    <a:pt x="27" y="8"/>
                    <a:pt x="27" y="6"/>
                  </a:cubicBezTo>
                  <a:cubicBezTo>
                    <a:pt x="27" y="5"/>
                    <a:pt x="24" y="3"/>
                    <a:pt x="23" y="3"/>
                  </a:cubicBezTo>
                  <a:close/>
                </a:path>
              </a:pathLst>
            </a:custGeom>
            <a:solidFill>
              <a:srgbClr val="E81720"/>
            </a:solidFill>
            <a:ln w="476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7" name="Freeform 352"/>
            <p:cNvSpPr>
              <a:spLocks/>
            </p:cNvSpPr>
            <p:nvPr/>
          </p:nvSpPr>
          <p:spPr bwMode="auto">
            <a:xfrm>
              <a:off x="5899433" y="4944970"/>
              <a:ext cx="340279" cy="328834"/>
            </a:xfrm>
            <a:custGeom>
              <a:avLst/>
              <a:gdLst>
                <a:gd name="T0" fmla="*/ 141 w 158"/>
                <a:gd name="T1" fmla="*/ 77 h 165"/>
                <a:gd name="T2" fmla="*/ 141 w 158"/>
                <a:gd name="T3" fmla="*/ 72 h 165"/>
                <a:gd name="T4" fmla="*/ 139 w 158"/>
                <a:gd name="T5" fmla="*/ 69 h 165"/>
                <a:gd name="T6" fmla="*/ 142 w 158"/>
                <a:gd name="T7" fmla="*/ 61 h 165"/>
                <a:gd name="T8" fmla="*/ 145 w 158"/>
                <a:gd name="T9" fmla="*/ 54 h 165"/>
                <a:gd name="T10" fmla="*/ 148 w 158"/>
                <a:gd name="T11" fmla="*/ 40 h 165"/>
                <a:gd name="T12" fmla="*/ 155 w 158"/>
                <a:gd name="T13" fmla="*/ 33 h 165"/>
                <a:gd name="T14" fmla="*/ 155 w 158"/>
                <a:gd name="T15" fmla="*/ 25 h 165"/>
                <a:gd name="T16" fmla="*/ 156 w 158"/>
                <a:gd name="T17" fmla="*/ 17 h 165"/>
                <a:gd name="T18" fmla="*/ 142 w 158"/>
                <a:gd name="T19" fmla="*/ 10 h 165"/>
                <a:gd name="T20" fmla="*/ 132 w 158"/>
                <a:gd name="T21" fmla="*/ 9 h 165"/>
                <a:gd name="T22" fmla="*/ 126 w 158"/>
                <a:gd name="T23" fmla="*/ 3 h 165"/>
                <a:gd name="T24" fmla="*/ 119 w 158"/>
                <a:gd name="T25" fmla="*/ 4 h 165"/>
                <a:gd name="T26" fmla="*/ 103 w 158"/>
                <a:gd name="T27" fmla="*/ 4 h 165"/>
                <a:gd name="T28" fmla="*/ 87 w 158"/>
                <a:gd name="T29" fmla="*/ 7 h 165"/>
                <a:gd name="T30" fmla="*/ 68 w 158"/>
                <a:gd name="T31" fmla="*/ 9 h 165"/>
                <a:gd name="T32" fmla="*/ 52 w 158"/>
                <a:gd name="T33" fmla="*/ 12 h 165"/>
                <a:gd name="T34" fmla="*/ 51 w 158"/>
                <a:gd name="T35" fmla="*/ 26 h 165"/>
                <a:gd name="T36" fmla="*/ 41 w 158"/>
                <a:gd name="T37" fmla="*/ 53 h 165"/>
                <a:gd name="T38" fmla="*/ 33 w 158"/>
                <a:gd name="T39" fmla="*/ 77 h 165"/>
                <a:gd name="T40" fmla="*/ 25 w 158"/>
                <a:gd name="T41" fmla="*/ 88 h 165"/>
                <a:gd name="T42" fmla="*/ 14 w 158"/>
                <a:gd name="T43" fmla="*/ 88 h 165"/>
                <a:gd name="T44" fmla="*/ 0 w 158"/>
                <a:gd name="T45" fmla="*/ 92 h 165"/>
                <a:gd name="T46" fmla="*/ 4 w 158"/>
                <a:gd name="T47" fmla="*/ 102 h 165"/>
                <a:gd name="T48" fmla="*/ 36 w 158"/>
                <a:gd name="T49" fmla="*/ 100 h 165"/>
                <a:gd name="T50" fmla="*/ 41 w 158"/>
                <a:gd name="T51" fmla="*/ 113 h 165"/>
                <a:gd name="T52" fmla="*/ 58 w 158"/>
                <a:gd name="T53" fmla="*/ 117 h 165"/>
                <a:gd name="T54" fmla="*/ 69 w 158"/>
                <a:gd name="T55" fmla="*/ 110 h 165"/>
                <a:gd name="T56" fmla="*/ 79 w 158"/>
                <a:gd name="T57" fmla="*/ 113 h 165"/>
                <a:gd name="T58" fmla="*/ 79 w 158"/>
                <a:gd name="T59" fmla="*/ 132 h 165"/>
                <a:gd name="T60" fmla="*/ 83 w 158"/>
                <a:gd name="T61" fmla="*/ 145 h 165"/>
                <a:gd name="T62" fmla="*/ 95 w 158"/>
                <a:gd name="T63" fmla="*/ 142 h 165"/>
                <a:gd name="T64" fmla="*/ 100 w 158"/>
                <a:gd name="T65" fmla="*/ 145 h 165"/>
                <a:gd name="T66" fmla="*/ 108 w 158"/>
                <a:gd name="T67" fmla="*/ 146 h 165"/>
                <a:gd name="T68" fmla="*/ 117 w 158"/>
                <a:gd name="T69" fmla="*/ 153 h 165"/>
                <a:gd name="T70" fmla="*/ 124 w 158"/>
                <a:gd name="T71" fmla="*/ 150 h 165"/>
                <a:gd name="T72" fmla="*/ 135 w 158"/>
                <a:gd name="T73" fmla="*/ 157 h 165"/>
                <a:gd name="T74" fmla="*/ 145 w 158"/>
                <a:gd name="T75" fmla="*/ 164 h 165"/>
                <a:gd name="T76" fmla="*/ 145 w 158"/>
                <a:gd name="T77" fmla="*/ 154 h 165"/>
                <a:gd name="T78" fmla="*/ 134 w 158"/>
                <a:gd name="T79" fmla="*/ 149 h 165"/>
                <a:gd name="T80" fmla="*/ 136 w 158"/>
                <a:gd name="T81" fmla="*/ 131 h 165"/>
                <a:gd name="T82" fmla="*/ 140 w 158"/>
                <a:gd name="T83" fmla="*/ 121 h 165"/>
                <a:gd name="T84" fmla="*/ 150 w 158"/>
                <a:gd name="T85" fmla="*/ 119 h 165"/>
                <a:gd name="T86" fmla="*/ 144 w 158"/>
                <a:gd name="T87" fmla="*/ 10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8" h="165">
                  <a:moveTo>
                    <a:pt x="144" y="109"/>
                  </a:moveTo>
                  <a:cubicBezTo>
                    <a:pt x="140" y="107"/>
                    <a:pt x="139" y="78"/>
                    <a:pt x="141" y="77"/>
                  </a:cubicBezTo>
                  <a:cubicBezTo>
                    <a:pt x="141" y="77"/>
                    <a:pt x="141" y="78"/>
                    <a:pt x="141" y="78"/>
                  </a:cubicBezTo>
                  <a:cubicBezTo>
                    <a:pt x="141" y="72"/>
                    <a:pt x="141" y="72"/>
                    <a:pt x="141" y="72"/>
                  </a:cubicBezTo>
                  <a:cubicBezTo>
                    <a:pt x="141" y="72"/>
                    <a:pt x="141" y="72"/>
                    <a:pt x="140" y="71"/>
                  </a:cubicBezTo>
                  <a:cubicBezTo>
                    <a:pt x="140" y="71"/>
                    <a:pt x="139" y="70"/>
                    <a:pt x="139" y="69"/>
                  </a:cubicBezTo>
                  <a:cubicBezTo>
                    <a:pt x="139" y="67"/>
                    <a:pt x="141" y="66"/>
                    <a:pt x="141" y="66"/>
                  </a:cubicBezTo>
                  <a:cubicBezTo>
                    <a:pt x="141" y="66"/>
                    <a:pt x="140" y="62"/>
                    <a:pt x="142" y="61"/>
                  </a:cubicBezTo>
                  <a:cubicBezTo>
                    <a:pt x="143" y="61"/>
                    <a:pt x="143" y="60"/>
                    <a:pt x="143" y="60"/>
                  </a:cubicBezTo>
                  <a:cubicBezTo>
                    <a:pt x="145" y="59"/>
                    <a:pt x="145" y="56"/>
                    <a:pt x="145" y="54"/>
                  </a:cubicBezTo>
                  <a:cubicBezTo>
                    <a:pt x="145" y="51"/>
                    <a:pt x="145" y="49"/>
                    <a:pt x="146" y="46"/>
                  </a:cubicBezTo>
                  <a:cubicBezTo>
                    <a:pt x="147" y="44"/>
                    <a:pt x="147" y="42"/>
                    <a:pt x="148" y="40"/>
                  </a:cubicBezTo>
                  <a:cubicBezTo>
                    <a:pt x="150" y="39"/>
                    <a:pt x="150" y="36"/>
                    <a:pt x="152" y="36"/>
                  </a:cubicBezTo>
                  <a:cubicBezTo>
                    <a:pt x="154" y="35"/>
                    <a:pt x="155" y="34"/>
                    <a:pt x="155" y="33"/>
                  </a:cubicBezTo>
                  <a:cubicBezTo>
                    <a:pt x="156" y="32"/>
                    <a:pt x="158" y="30"/>
                    <a:pt x="158" y="29"/>
                  </a:cubicBezTo>
                  <a:cubicBezTo>
                    <a:pt x="158" y="27"/>
                    <a:pt x="155" y="27"/>
                    <a:pt x="155" y="25"/>
                  </a:cubicBezTo>
                  <a:cubicBezTo>
                    <a:pt x="155" y="22"/>
                    <a:pt x="156" y="17"/>
                    <a:pt x="156" y="17"/>
                  </a:cubicBezTo>
                  <a:cubicBezTo>
                    <a:pt x="156" y="17"/>
                    <a:pt x="156" y="17"/>
                    <a:pt x="156" y="17"/>
                  </a:cubicBezTo>
                  <a:cubicBezTo>
                    <a:pt x="152" y="13"/>
                    <a:pt x="147" y="9"/>
                    <a:pt x="146" y="9"/>
                  </a:cubicBezTo>
                  <a:cubicBezTo>
                    <a:pt x="144" y="8"/>
                    <a:pt x="142" y="10"/>
                    <a:pt x="142" y="10"/>
                  </a:cubicBezTo>
                  <a:cubicBezTo>
                    <a:pt x="142" y="10"/>
                    <a:pt x="139" y="7"/>
                    <a:pt x="137" y="9"/>
                  </a:cubicBezTo>
                  <a:cubicBezTo>
                    <a:pt x="135" y="11"/>
                    <a:pt x="132" y="9"/>
                    <a:pt x="132" y="9"/>
                  </a:cubicBezTo>
                  <a:cubicBezTo>
                    <a:pt x="132" y="9"/>
                    <a:pt x="129" y="8"/>
                    <a:pt x="128" y="5"/>
                  </a:cubicBezTo>
                  <a:cubicBezTo>
                    <a:pt x="127" y="4"/>
                    <a:pt x="127" y="3"/>
                    <a:pt x="126" y="3"/>
                  </a:cubicBezTo>
                  <a:cubicBezTo>
                    <a:pt x="126" y="3"/>
                    <a:pt x="126" y="3"/>
                    <a:pt x="126" y="3"/>
                  </a:cubicBezTo>
                  <a:cubicBezTo>
                    <a:pt x="119" y="4"/>
                    <a:pt x="119" y="4"/>
                    <a:pt x="119" y="4"/>
                  </a:cubicBezTo>
                  <a:cubicBezTo>
                    <a:pt x="119" y="4"/>
                    <a:pt x="111" y="0"/>
                    <a:pt x="110" y="3"/>
                  </a:cubicBezTo>
                  <a:cubicBezTo>
                    <a:pt x="108" y="6"/>
                    <a:pt x="107" y="4"/>
                    <a:pt x="103" y="4"/>
                  </a:cubicBezTo>
                  <a:cubicBezTo>
                    <a:pt x="99" y="4"/>
                    <a:pt x="96" y="6"/>
                    <a:pt x="94" y="7"/>
                  </a:cubicBezTo>
                  <a:cubicBezTo>
                    <a:pt x="92" y="8"/>
                    <a:pt x="89" y="6"/>
                    <a:pt x="87" y="7"/>
                  </a:cubicBezTo>
                  <a:cubicBezTo>
                    <a:pt x="86" y="8"/>
                    <a:pt x="84" y="13"/>
                    <a:pt x="84" y="13"/>
                  </a:cubicBezTo>
                  <a:cubicBezTo>
                    <a:pt x="68" y="9"/>
                    <a:pt x="68" y="9"/>
                    <a:pt x="68" y="9"/>
                  </a:cubicBezTo>
                  <a:cubicBezTo>
                    <a:pt x="68" y="9"/>
                    <a:pt x="65" y="5"/>
                    <a:pt x="61" y="5"/>
                  </a:cubicBezTo>
                  <a:cubicBezTo>
                    <a:pt x="57" y="5"/>
                    <a:pt x="52" y="12"/>
                    <a:pt x="52" y="12"/>
                  </a:cubicBezTo>
                  <a:cubicBezTo>
                    <a:pt x="52" y="17"/>
                    <a:pt x="52" y="17"/>
                    <a:pt x="52" y="17"/>
                  </a:cubicBezTo>
                  <a:cubicBezTo>
                    <a:pt x="53" y="21"/>
                    <a:pt x="52" y="24"/>
                    <a:pt x="51" y="26"/>
                  </a:cubicBezTo>
                  <a:cubicBezTo>
                    <a:pt x="49" y="29"/>
                    <a:pt x="48" y="30"/>
                    <a:pt x="48" y="35"/>
                  </a:cubicBezTo>
                  <a:cubicBezTo>
                    <a:pt x="48" y="41"/>
                    <a:pt x="41" y="49"/>
                    <a:pt x="41" y="53"/>
                  </a:cubicBezTo>
                  <a:cubicBezTo>
                    <a:pt x="41" y="58"/>
                    <a:pt x="34" y="60"/>
                    <a:pt x="34" y="63"/>
                  </a:cubicBezTo>
                  <a:cubicBezTo>
                    <a:pt x="34" y="66"/>
                    <a:pt x="33" y="71"/>
                    <a:pt x="33" y="77"/>
                  </a:cubicBezTo>
                  <a:cubicBezTo>
                    <a:pt x="33" y="83"/>
                    <a:pt x="30" y="78"/>
                    <a:pt x="30" y="84"/>
                  </a:cubicBezTo>
                  <a:cubicBezTo>
                    <a:pt x="30" y="89"/>
                    <a:pt x="28" y="86"/>
                    <a:pt x="25" y="88"/>
                  </a:cubicBezTo>
                  <a:cubicBezTo>
                    <a:pt x="22" y="91"/>
                    <a:pt x="21" y="92"/>
                    <a:pt x="21" y="89"/>
                  </a:cubicBezTo>
                  <a:cubicBezTo>
                    <a:pt x="21" y="86"/>
                    <a:pt x="17" y="86"/>
                    <a:pt x="14" y="88"/>
                  </a:cubicBezTo>
                  <a:cubicBezTo>
                    <a:pt x="11" y="91"/>
                    <a:pt x="10" y="88"/>
                    <a:pt x="8" y="88"/>
                  </a:cubicBezTo>
                  <a:cubicBezTo>
                    <a:pt x="8" y="88"/>
                    <a:pt x="4" y="90"/>
                    <a:pt x="0" y="92"/>
                  </a:cubicBezTo>
                  <a:cubicBezTo>
                    <a:pt x="2" y="95"/>
                    <a:pt x="3" y="99"/>
                    <a:pt x="3" y="102"/>
                  </a:cubicBezTo>
                  <a:cubicBezTo>
                    <a:pt x="3" y="102"/>
                    <a:pt x="4" y="102"/>
                    <a:pt x="4" y="102"/>
                  </a:cubicBezTo>
                  <a:cubicBezTo>
                    <a:pt x="6" y="101"/>
                    <a:pt x="7" y="100"/>
                    <a:pt x="9" y="100"/>
                  </a:cubicBezTo>
                  <a:cubicBezTo>
                    <a:pt x="11" y="99"/>
                    <a:pt x="36" y="100"/>
                    <a:pt x="36" y="100"/>
                  </a:cubicBezTo>
                  <a:cubicBezTo>
                    <a:pt x="36" y="100"/>
                    <a:pt x="39" y="104"/>
                    <a:pt x="38" y="107"/>
                  </a:cubicBezTo>
                  <a:cubicBezTo>
                    <a:pt x="37" y="110"/>
                    <a:pt x="39" y="109"/>
                    <a:pt x="41" y="113"/>
                  </a:cubicBezTo>
                  <a:cubicBezTo>
                    <a:pt x="43" y="118"/>
                    <a:pt x="45" y="120"/>
                    <a:pt x="49" y="119"/>
                  </a:cubicBezTo>
                  <a:cubicBezTo>
                    <a:pt x="52" y="118"/>
                    <a:pt x="57" y="117"/>
                    <a:pt x="58" y="117"/>
                  </a:cubicBezTo>
                  <a:cubicBezTo>
                    <a:pt x="60" y="118"/>
                    <a:pt x="60" y="111"/>
                    <a:pt x="62" y="110"/>
                  </a:cubicBezTo>
                  <a:cubicBezTo>
                    <a:pt x="64" y="109"/>
                    <a:pt x="69" y="110"/>
                    <a:pt x="69" y="110"/>
                  </a:cubicBezTo>
                  <a:cubicBezTo>
                    <a:pt x="69" y="110"/>
                    <a:pt x="69" y="112"/>
                    <a:pt x="73" y="112"/>
                  </a:cubicBezTo>
                  <a:cubicBezTo>
                    <a:pt x="77" y="112"/>
                    <a:pt x="79" y="110"/>
                    <a:pt x="79" y="113"/>
                  </a:cubicBezTo>
                  <a:cubicBezTo>
                    <a:pt x="79" y="115"/>
                    <a:pt x="79" y="118"/>
                    <a:pt x="80" y="120"/>
                  </a:cubicBezTo>
                  <a:cubicBezTo>
                    <a:pt x="81" y="121"/>
                    <a:pt x="77" y="130"/>
                    <a:pt x="79" y="132"/>
                  </a:cubicBezTo>
                  <a:cubicBezTo>
                    <a:pt x="81" y="133"/>
                    <a:pt x="84" y="137"/>
                    <a:pt x="83" y="139"/>
                  </a:cubicBezTo>
                  <a:cubicBezTo>
                    <a:pt x="83" y="141"/>
                    <a:pt x="82" y="145"/>
                    <a:pt x="83" y="145"/>
                  </a:cubicBezTo>
                  <a:cubicBezTo>
                    <a:pt x="85" y="146"/>
                    <a:pt x="85" y="143"/>
                    <a:pt x="88" y="143"/>
                  </a:cubicBezTo>
                  <a:cubicBezTo>
                    <a:pt x="90" y="143"/>
                    <a:pt x="93" y="144"/>
                    <a:pt x="95" y="142"/>
                  </a:cubicBezTo>
                  <a:cubicBezTo>
                    <a:pt x="96" y="142"/>
                    <a:pt x="97" y="142"/>
                    <a:pt x="98" y="143"/>
                  </a:cubicBezTo>
                  <a:cubicBezTo>
                    <a:pt x="99" y="143"/>
                    <a:pt x="100" y="145"/>
                    <a:pt x="100" y="145"/>
                  </a:cubicBezTo>
                  <a:cubicBezTo>
                    <a:pt x="100" y="145"/>
                    <a:pt x="101" y="147"/>
                    <a:pt x="102" y="147"/>
                  </a:cubicBezTo>
                  <a:cubicBezTo>
                    <a:pt x="104" y="146"/>
                    <a:pt x="108" y="145"/>
                    <a:pt x="108" y="146"/>
                  </a:cubicBezTo>
                  <a:cubicBezTo>
                    <a:pt x="107" y="148"/>
                    <a:pt x="109" y="151"/>
                    <a:pt x="110" y="150"/>
                  </a:cubicBezTo>
                  <a:cubicBezTo>
                    <a:pt x="112" y="150"/>
                    <a:pt x="116" y="153"/>
                    <a:pt x="117" y="153"/>
                  </a:cubicBezTo>
                  <a:cubicBezTo>
                    <a:pt x="119" y="153"/>
                    <a:pt x="121" y="153"/>
                    <a:pt x="121" y="152"/>
                  </a:cubicBezTo>
                  <a:cubicBezTo>
                    <a:pt x="121" y="150"/>
                    <a:pt x="124" y="149"/>
                    <a:pt x="124" y="150"/>
                  </a:cubicBezTo>
                  <a:cubicBezTo>
                    <a:pt x="125" y="152"/>
                    <a:pt x="127" y="155"/>
                    <a:pt x="129" y="155"/>
                  </a:cubicBezTo>
                  <a:cubicBezTo>
                    <a:pt x="131" y="155"/>
                    <a:pt x="135" y="155"/>
                    <a:pt x="135" y="157"/>
                  </a:cubicBezTo>
                  <a:cubicBezTo>
                    <a:pt x="135" y="158"/>
                    <a:pt x="137" y="162"/>
                    <a:pt x="139" y="164"/>
                  </a:cubicBezTo>
                  <a:cubicBezTo>
                    <a:pt x="141" y="165"/>
                    <a:pt x="145" y="164"/>
                    <a:pt x="145" y="164"/>
                  </a:cubicBezTo>
                  <a:cubicBezTo>
                    <a:pt x="145" y="164"/>
                    <a:pt x="146" y="163"/>
                    <a:pt x="146" y="160"/>
                  </a:cubicBezTo>
                  <a:cubicBezTo>
                    <a:pt x="146" y="157"/>
                    <a:pt x="146" y="154"/>
                    <a:pt x="145" y="154"/>
                  </a:cubicBezTo>
                  <a:cubicBezTo>
                    <a:pt x="144" y="154"/>
                    <a:pt x="142" y="157"/>
                    <a:pt x="140" y="156"/>
                  </a:cubicBezTo>
                  <a:cubicBezTo>
                    <a:pt x="137" y="155"/>
                    <a:pt x="135" y="150"/>
                    <a:pt x="134" y="149"/>
                  </a:cubicBezTo>
                  <a:cubicBezTo>
                    <a:pt x="133" y="148"/>
                    <a:pt x="136" y="143"/>
                    <a:pt x="136" y="141"/>
                  </a:cubicBezTo>
                  <a:cubicBezTo>
                    <a:pt x="136" y="139"/>
                    <a:pt x="138" y="132"/>
                    <a:pt x="136" y="131"/>
                  </a:cubicBezTo>
                  <a:cubicBezTo>
                    <a:pt x="135" y="131"/>
                    <a:pt x="135" y="128"/>
                    <a:pt x="137" y="127"/>
                  </a:cubicBezTo>
                  <a:cubicBezTo>
                    <a:pt x="139" y="125"/>
                    <a:pt x="136" y="121"/>
                    <a:pt x="140" y="121"/>
                  </a:cubicBezTo>
                  <a:cubicBezTo>
                    <a:pt x="142" y="121"/>
                    <a:pt x="148" y="121"/>
                    <a:pt x="150" y="120"/>
                  </a:cubicBezTo>
                  <a:cubicBezTo>
                    <a:pt x="150" y="119"/>
                    <a:pt x="150" y="119"/>
                    <a:pt x="150" y="119"/>
                  </a:cubicBezTo>
                  <a:cubicBezTo>
                    <a:pt x="150" y="119"/>
                    <a:pt x="151" y="118"/>
                    <a:pt x="151" y="118"/>
                  </a:cubicBezTo>
                  <a:cubicBezTo>
                    <a:pt x="149" y="115"/>
                    <a:pt x="147" y="110"/>
                    <a:pt x="144" y="109"/>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8" name="Freeform 354"/>
            <p:cNvSpPr>
              <a:spLocks/>
            </p:cNvSpPr>
            <p:nvPr/>
          </p:nvSpPr>
          <p:spPr bwMode="auto">
            <a:xfrm>
              <a:off x="6200781" y="5083427"/>
              <a:ext cx="30279" cy="34614"/>
            </a:xfrm>
            <a:custGeom>
              <a:avLst/>
              <a:gdLst>
                <a:gd name="T0" fmla="*/ 1 w 14"/>
                <a:gd name="T1" fmla="*/ 9 h 18"/>
                <a:gd name="T2" fmla="*/ 4 w 14"/>
                <a:gd name="T3" fmla="*/ 18 h 18"/>
                <a:gd name="T4" fmla="*/ 7 w 14"/>
                <a:gd name="T5" fmla="*/ 16 h 18"/>
                <a:gd name="T6" fmla="*/ 14 w 14"/>
                <a:gd name="T7" fmla="*/ 6 h 18"/>
                <a:gd name="T8" fmla="*/ 12 w 14"/>
                <a:gd name="T9" fmla="*/ 4 h 18"/>
                <a:gd name="T10" fmla="*/ 12 w 14"/>
                <a:gd name="T11" fmla="*/ 0 h 18"/>
                <a:gd name="T12" fmla="*/ 8 w 14"/>
                <a:gd name="T13" fmla="*/ 0 h 18"/>
                <a:gd name="T14" fmla="*/ 3 w 14"/>
                <a:gd name="T15" fmla="*/ 3 h 18"/>
                <a:gd name="T16" fmla="*/ 0 w 14"/>
                <a:gd name="T17" fmla="*/ 2 h 18"/>
                <a:gd name="T18" fmla="*/ 1 w 14"/>
                <a:gd name="T19" fmla="*/ 3 h 18"/>
                <a:gd name="T20" fmla="*/ 1 w 14"/>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 y="9"/>
                  </a:moveTo>
                  <a:cubicBezTo>
                    <a:pt x="2" y="11"/>
                    <a:pt x="3" y="14"/>
                    <a:pt x="4" y="18"/>
                  </a:cubicBezTo>
                  <a:cubicBezTo>
                    <a:pt x="5" y="17"/>
                    <a:pt x="7" y="16"/>
                    <a:pt x="7" y="16"/>
                  </a:cubicBezTo>
                  <a:cubicBezTo>
                    <a:pt x="9" y="15"/>
                    <a:pt x="14" y="6"/>
                    <a:pt x="14" y="6"/>
                  </a:cubicBezTo>
                  <a:cubicBezTo>
                    <a:pt x="12" y="4"/>
                    <a:pt x="12" y="4"/>
                    <a:pt x="12" y="4"/>
                  </a:cubicBezTo>
                  <a:cubicBezTo>
                    <a:pt x="12" y="4"/>
                    <a:pt x="12" y="3"/>
                    <a:pt x="12" y="0"/>
                  </a:cubicBezTo>
                  <a:cubicBezTo>
                    <a:pt x="10" y="0"/>
                    <a:pt x="8" y="0"/>
                    <a:pt x="8" y="0"/>
                  </a:cubicBezTo>
                  <a:cubicBezTo>
                    <a:pt x="8" y="0"/>
                    <a:pt x="8" y="4"/>
                    <a:pt x="3" y="3"/>
                  </a:cubicBezTo>
                  <a:cubicBezTo>
                    <a:pt x="3" y="3"/>
                    <a:pt x="2" y="2"/>
                    <a:pt x="0" y="2"/>
                  </a:cubicBezTo>
                  <a:cubicBezTo>
                    <a:pt x="1" y="3"/>
                    <a:pt x="1" y="3"/>
                    <a:pt x="1" y="3"/>
                  </a:cubicBezTo>
                  <a:lnTo>
                    <a:pt x="1" y="9"/>
                  </a:lnTo>
                  <a:close/>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9" name="Freeform 355"/>
            <p:cNvSpPr>
              <a:spLocks/>
            </p:cNvSpPr>
            <p:nvPr/>
          </p:nvSpPr>
          <p:spPr bwMode="auto">
            <a:xfrm>
              <a:off x="6200781" y="5083427"/>
              <a:ext cx="30279" cy="34614"/>
            </a:xfrm>
            <a:custGeom>
              <a:avLst/>
              <a:gdLst>
                <a:gd name="T0" fmla="*/ 1 w 14"/>
                <a:gd name="T1" fmla="*/ 9 h 18"/>
                <a:gd name="T2" fmla="*/ 4 w 14"/>
                <a:gd name="T3" fmla="*/ 18 h 18"/>
                <a:gd name="T4" fmla="*/ 7 w 14"/>
                <a:gd name="T5" fmla="*/ 16 h 18"/>
                <a:gd name="T6" fmla="*/ 14 w 14"/>
                <a:gd name="T7" fmla="*/ 6 h 18"/>
                <a:gd name="T8" fmla="*/ 12 w 14"/>
                <a:gd name="T9" fmla="*/ 4 h 18"/>
                <a:gd name="T10" fmla="*/ 12 w 14"/>
                <a:gd name="T11" fmla="*/ 0 h 18"/>
                <a:gd name="T12" fmla="*/ 8 w 14"/>
                <a:gd name="T13" fmla="*/ 0 h 18"/>
                <a:gd name="T14" fmla="*/ 3 w 14"/>
                <a:gd name="T15" fmla="*/ 3 h 18"/>
                <a:gd name="T16" fmla="*/ 0 w 14"/>
                <a:gd name="T17" fmla="*/ 2 h 18"/>
                <a:gd name="T18" fmla="*/ 1 w 14"/>
                <a:gd name="T19" fmla="*/ 3 h 18"/>
                <a:gd name="T20" fmla="*/ 1 w 14"/>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 y="9"/>
                  </a:moveTo>
                  <a:cubicBezTo>
                    <a:pt x="2" y="11"/>
                    <a:pt x="3" y="14"/>
                    <a:pt x="4" y="18"/>
                  </a:cubicBezTo>
                  <a:cubicBezTo>
                    <a:pt x="5" y="17"/>
                    <a:pt x="7" y="16"/>
                    <a:pt x="7" y="16"/>
                  </a:cubicBezTo>
                  <a:cubicBezTo>
                    <a:pt x="9" y="15"/>
                    <a:pt x="14" y="6"/>
                    <a:pt x="14" y="6"/>
                  </a:cubicBezTo>
                  <a:cubicBezTo>
                    <a:pt x="12" y="4"/>
                    <a:pt x="12" y="4"/>
                    <a:pt x="12" y="4"/>
                  </a:cubicBezTo>
                  <a:cubicBezTo>
                    <a:pt x="12" y="4"/>
                    <a:pt x="12" y="3"/>
                    <a:pt x="12" y="0"/>
                  </a:cubicBezTo>
                  <a:cubicBezTo>
                    <a:pt x="10" y="0"/>
                    <a:pt x="8" y="0"/>
                    <a:pt x="8" y="0"/>
                  </a:cubicBezTo>
                  <a:cubicBezTo>
                    <a:pt x="8" y="0"/>
                    <a:pt x="8" y="4"/>
                    <a:pt x="3" y="3"/>
                  </a:cubicBezTo>
                  <a:cubicBezTo>
                    <a:pt x="3" y="3"/>
                    <a:pt x="2" y="2"/>
                    <a:pt x="0" y="2"/>
                  </a:cubicBezTo>
                  <a:cubicBezTo>
                    <a:pt x="1" y="3"/>
                    <a:pt x="1" y="3"/>
                    <a:pt x="1" y="3"/>
                  </a:cubicBezTo>
                  <a:lnTo>
                    <a:pt x="1" y="9"/>
                  </a:ln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0" name="Freeform 356"/>
            <p:cNvSpPr>
              <a:spLocks/>
            </p:cNvSpPr>
            <p:nvPr/>
          </p:nvSpPr>
          <p:spPr bwMode="auto">
            <a:xfrm>
              <a:off x="6220967" y="5224547"/>
              <a:ext cx="197535" cy="292888"/>
            </a:xfrm>
            <a:custGeom>
              <a:avLst/>
              <a:gdLst>
                <a:gd name="T0" fmla="*/ 91 w 92"/>
                <a:gd name="T1" fmla="*/ 37 h 147"/>
                <a:gd name="T2" fmla="*/ 89 w 92"/>
                <a:gd name="T3" fmla="*/ 21 h 147"/>
                <a:gd name="T4" fmla="*/ 88 w 92"/>
                <a:gd name="T5" fmla="*/ 0 h 147"/>
                <a:gd name="T6" fmla="*/ 88 w 92"/>
                <a:gd name="T7" fmla="*/ 0 h 147"/>
                <a:gd name="T8" fmla="*/ 79 w 92"/>
                <a:gd name="T9" fmla="*/ 5 h 147"/>
                <a:gd name="T10" fmla="*/ 73 w 92"/>
                <a:gd name="T11" fmla="*/ 6 h 147"/>
                <a:gd name="T12" fmla="*/ 68 w 92"/>
                <a:gd name="T13" fmla="*/ 6 h 147"/>
                <a:gd name="T14" fmla="*/ 65 w 92"/>
                <a:gd name="T15" fmla="*/ 9 h 147"/>
                <a:gd name="T16" fmla="*/ 60 w 92"/>
                <a:gd name="T17" fmla="*/ 10 h 147"/>
                <a:gd name="T18" fmla="*/ 52 w 92"/>
                <a:gd name="T19" fmla="*/ 11 h 147"/>
                <a:gd name="T20" fmla="*/ 50 w 92"/>
                <a:gd name="T21" fmla="*/ 8 h 147"/>
                <a:gd name="T22" fmla="*/ 45 w 92"/>
                <a:gd name="T23" fmla="*/ 9 h 147"/>
                <a:gd name="T24" fmla="*/ 40 w 92"/>
                <a:gd name="T25" fmla="*/ 9 h 147"/>
                <a:gd name="T26" fmla="*/ 39 w 92"/>
                <a:gd name="T27" fmla="*/ 12 h 147"/>
                <a:gd name="T28" fmla="*/ 43 w 92"/>
                <a:gd name="T29" fmla="*/ 30 h 147"/>
                <a:gd name="T30" fmla="*/ 48 w 92"/>
                <a:gd name="T31" fmla="*/ 35 h 147"/>
                <a:gd name="T32" fmla="*/ 48 w 92"/>
                <a:gd name="T33" fmla="*/ 44 h 147"/>
                <a:gd name="T34" fmla="*/ 44 w 92"/>
                <a:gd name="T35" fmla="*/ 49 h 147"/>
                <a:gd name="T36" fmla="*/ 43 w 92"/>
                <a:gd name="T37" fmla="*/ 57 h 147"/>
                <a:gd name="T38" fmla="*/ 35 w 92"/>
                <a:gd name="T39" fmla="*/ 47 h 147"/>
                <a:gd name="T40" fmla="*/ 37 w 92"/>
                <a:gd name="T41" fmla="*/ 35 h 147"/>
                <a:gd name="T42" fmla="*/ 30 w 92"/>
                <a:gd name="T43" fmla="*/ 34 h 147"/>
                <a:gd name="T44" fmla="*/ 24 w 92"/>
                <a:gd name="T45" fmla="*/ 30 h 147"/>
                <a:gd name="T46" fmla="*/ 0 w 92"/>
                <a:gd name="T47" fmla="*/ 39 h 147"/>
                <a:gd name="T48" fmla="*/ 2 w 92"/>
                <a:gd name="T49" fmla="*/ 45 h 147"/>
                <a:gd name="T50" fmla="*/ 1 w 92"/>
                <a:gd name="T51" fmla="*/ 45 h 147"/>
                <a:gd name="T52" fmla="*/ 3 w 92"/>
                <a:gd name="T53" fmla="*/ 48 h 147"/>
                <a:gd name="T54" fmla="*/ 14 w 92"/>
                <a:gd name="T55" fmla="*/ 51 h 147"/>
                <a:gd name="T56" fmla="*/ 24 w 92"/>
                <a:gd name="T57" fmla="*/ 54 h 147"/>
                <a:gd name="T58" fmla="*/ 24 w 92"/>
                <a:gd name="T59" fmla="*/ 68 h 147"/>
                <a:gd name="T60" fmla="*/ 22 w 92"/>
                <a:gd name="T61" fmla="*/ 75 h 147"/>
                <a:gd name="T62" fmla="*/ 24 w 92"/>
                <a:gd name="T63" fmla="*/ 82 h 147"/>
                <a:gd name="T64" fmla="*/ 20 w 92"/>
                <a:gd name="T65" fmla="*/ 88 h 147"/>
                <a:gd name="T66" fmla="*/ 18 w 92"/>
                <a:gd name="T67" fmla="*/ 96 h 147"/>
                <a:gd name="T68" fmla="*/ 9 w 92"/>
                <a:gd name="T69" fmla="*/ 105 h 147"/>
                <a:gd name="T70" fmla="*/ 9 w 92"/>
                <a:gd name="T71" fmla="*/ 105 h 147"/>
                <a:gd name="T72" fmla="*/ 15 w 92"/>
                <a:gd name="T73" fmla="*/ 121 h 147"/>
                <a:gd name="T74" fmla="*/ 15 w 92"/>
                <a:gd name="T75" fmla="*/ 137 h 147"/>
                <a:gd name="T76" fmla="*/ 16 w 92"/>
                <a:gd name="T77" fmla="*/ 147 h 147"/>
                <a:gd name="T78" fmla="*/ 23 w 92"/>
                <a:gd name="T79" fmla="*/ 146 h 147"/>
                <a:gd name="T80" fmla="*/ 23 w 92"/>
                <a:gd name="T81" fmla="*/ 142 h 147"/>
                <a:gd name="T82" fmla="*/ 20 w 92"/>
                <a:gd name="T83" fmla="*/ 139 h 147"/>
                <a:gd name="T84" fmla="*/ 33 w 92"/>
                <a:gd name="T85" fmla="*/ 129 h 147"/>
                <a:gd name="T86" fmla="*/ 44 w 92"/>
                <a:gd name="T87" fmla="*/ 122 h 147"/>
                <a:gd name="T88" fmla="*/ 45 w 92"/>
                <a:gd name="T89" fmla="*/ 110 h 147"/>
                <a:gd name="T90" fmla="*/ 43 w 92"/>
                <a:gd name="T91" fmla="*/ 99 h 147"/>
                <a:gd name="T92" fmla="*/ 39 w 92"/>
                <a:gd name="T93" fmla="*/ 88 h 147"/>
                <a:gd name="T94" fmla="*/ 40 w 92"/>
                <a:gd name="T95" fmla="*/ 82 h 147"/>
                <a:gd name="T96" fmla="*/ 44 w 92"/>
                <a:gd name="T97" fmla="*/ 77 h 147"/>
                <a:gd name="T98" fmla="*/ 52 w 92"/>
                <a:gd name="T99" fmla="*/ 73 h 147"/>
                <a:gd name="T100" fmla="*/ 61 w 92"/>
                <a:gd name="T101" fmla="*/ 63 h 147"/>
                <a:gd name="T102" fmla="*/ 77 w 92"/>
                <a:gd name="T103" fmla="*/ 55 h 147"/>
                <a:gd name="T104" fmla="*/ 91 w 92"/>
                <a:gd name="T105" fmla="*/ 3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2" h="147">
                  <a:moveTo>
                    <a:pt x="91" y="37"/>
                  </a:moveTo>
                  <a:cubicBezTo>
                    <a:pt x="90" y="35"/>
                    <a:pt x="88" y="25"/>
                    <a:pt x="89" y="21"/>
                  </a:cubicBezTo>
                  <a:cubicBezTo>
                    <a:pt x="89" y="17"/>
                    <a:pt x="88" y="5"/>
                    <a:pt x="88" y="0"/>
                  </a:cubicBezTo>
                  <a:cubicBezTo>
                    <a:pt x="88" y="0"/>
                    <a:pt x="88" y="0"/>
                    <a:pt x="88" y="0"/>
                  </a:cubicBezTo>
                  <a:cubicBezTo>
                    <a:pt x="84" y="2"/>
                    <a:pt x="79" y="4"/>
                    <a:pt x="79" y="5"/>
                  </a:cubicBezTo>
                  <a:cubicBezTo>
                    <a:pt x="78" y="6"/>
                    <a:pt x="75" y="4"/>
                    <a:pt x="73" y="6"/>
                  </a:cubicBezTo>
                  <a:cubicBezTo>
                    <a:pt x="71" y="8"/>
                    <a:pt x="69" y="6"/>
                    <a:pt x="68" y="6"/>
                  </a:cubicBezTo>
                  <a:cubicBezTo>
                    <a:pt x="66" y="5"/>
                    <a:pt x="65" y="8"/>
                    <a:pt x="65" y="9"/>
                  </a:cubicBezTo>
                  <a:cubicBezTo>
                    <a:pt x="65" y="11"/>
                    <a:pt x="61" y="10"/>
                    <a:pt x="60" y="10"/>
                  </a:cubicBezTo>
                  <a:cubicBezTo>
                    <a:pt x="59" y="10"/>
                    <a:pt x="55" y="11"/>
                    <a:pt x="52" y="11"/>
                  </a:cubicBezTo>
                  <a:cubicBezTo>
                    <a:pt x="50" y="11"/>
                    <a:pt x="52" y="9"/>
                    <a:pt x="50" y="8"/>
                  </a:cubicBezTo>
                  <a:cubicBezTo>
                    <a:pt x="47" y="8"/>
                    <a:pt x="46" y="9"/>
                    <a:pt x="45" y="9"/>
                  </a:cubicBezTo>
                  <a:cubicBezTo>
                    <a:pt x="44" y="9"/>
                    <a:pt x="41" y="9"/>
                    <a:pt x="40" y="9"/>
                  </a:cubicBezTo>
                  <a:cubicBezTo>
                    <a:pt x="40" y="10"/>
                    <a:pt x="40" y="11"/>
                    <a:pt x="39" y="12"/>
                  </a:cubicBezTo>
                  <a:cubicBezTo>
                    <a:pt x="38" y="16"/>
                    <a:pt x="43" y="26"/>
                    <a:pt x="43" y="30"/>
                  </a:cubicBezTo>
                  <a:cubicBezTo>
                    <a:pt x="45" y="32"/>
                    <a:pt x="47" y="34"/>
                    <a:pt x="48" y="35"/>
                  </a:cubicBezTo>
                  <a:cubicBezTo>
                    <a:pt x="50" y="38"/>
                    <a:pt x="48" y="37"/>
                    <a:pt x="48" y="44"/>
                  </a:cubicBezTo>
                  <a:cubicBezTo>
                    <a:pt x="49" y="50"/>
                    <a:pt x="46" y="47"/>
                    <a:pt x="44" y="49"/>
                  </a:cubicBezTo>
                  <a:cubicBezTo>
                    <a:pt x="41" y="51"/>
                    <a:pt x="43" y="56"/>
                    <a:pt x="43" y="57"/>
                  </a:cubicBezTo>
                  <a:cubicBezTo>
                    <a:pt x="42" y="58"/>
                    <a:pt x="35" y="48"/>
                    <a:pt x="35" y="47"/>
                  </a:cubicBezTo>
                  <a:cubicBezTo>
                    <a:pt x="34" y="45"/>
                    <a:pt x="37" y="39"/>
                    <a:pt x="37" y="35"/>
                  </a:cubicBezTo>
                  <a:cubicBezTo>
                    <a:pt x="36" y="32"/>
                    <a:pt x="31" y="34"/>
                    <a:pt x="30" y="34"/>
                  </a:cubicBezTo>
                  <a:cubicBezTo>
                    <a:pt x="28" y="35"/>
                    <a:pt x="25" y="30"/>
                    <a:pt x="24" y="30"/>
                  </a:cubicBezTo>
                  <a:cubicBezTo>
                    <a:pt x="23" y="30"/>
                    <a:pt x="0" y="39"/>
                    <a:pt x="0" y="39"/>
                  </a:cubicBezTo>
                  <a:cubicBezTo>
                    <a:pt x="2" y="45"/>
                    <a:pt x="2" y="45"/>
                    <a:pt x="2" y="45"/>
                  </a:cubicBezTo>
                  <a:cubicBezTo>
                    <a:pt x="1" y="45"/>
                    <a:pt x="1" y="45"/>
                    <a:pt x="1" y="45"/>
                  </a:cubicBezTo>
                  <a:cubicBezTo>
                    <a:pt x="3" y="48"/>
                    <a:pt x="3" y="48"/>
                    <a:pt x="3" y="48"/>
                  </a:cubicBezTo>
                  <a:cubicBezTo>
                    <a:pt x="3" y="48"/>
                    <a:pt x="10" y="49"/>
                    <a:pt x="14" y="51"/>
                  </a:cubicBezTo>
                  <a:cubicBezTo>
                    <a:pt x="17" y="53"/>
                    <a:pt x="23" y="53"/>
                    <a:pt x="24" y="54"/>
                  </a:cubicBezTo>
                  <a:cubicBezTo>
                    <a:pt x="25" y="55"/>
                    <a:pt x="24" y="63"/>
                    <a:pt x="24" y="68"/>
                  </a:cubicBezTo>
                  <a:cubicBezTo>
                    <a:pt x="24" y="72"/>
                    <a:pt x="19" y="73"/>
                    <a:pt x="22" y="75"/>
                  </a:cubicBezTo>
                  <a:cubicBezTo>
                    <a:pt x="24" y="77"/>
                    <a:pt x="23" y="81"/>
                    <a:pt x="24" y="82"/>
                  </a:cubicBezTo>
                  <a:cubicBezTo>
                    <a:pt x="26" y="82"/>
                    <a:pt x="22" y="87"/>
                    <a:pt x="20" y="88"/>
                  </a:cubicBezTo>
                  <a:cubicBezTo>
                    <a:pt x="18" y="89"/>
                    <a:pt x="20" y="93"/>
                    <a:pt x="18" y="96"/>
                  </a:cubicBezTo>
                  <a:cubicBezTo>
                    <a:pt x="16" y="98"/>
                    <a:pt x="12" y="102"/>
                    <a:pt x="9" y="105"/>
                  </a:cubicBezTo>
                  <a:cubicBezTo>
                    <a:pt x="9" y="105"/>
                    <a:pt x="9" y="105"/>
                    <a:pt x="9" y="105"/>
                  </a:cubicBezTo>
                  <a:cubicBezTo>
                    <a:pt x="10" y="107"/>
                    <a:pt x="12" y="120"/>
                    <a:pt x="15" y="121"/>
                  </a:cubicBezTo>
                  <a:cubicBezTo>
                    <a:pt x="17" y="123"/>
                    <a:pt x="15" y="136"/>
                    <a:pt x="15" y="137"/>
                  </a:cubicBezTo>
                  <a:cubicBezTo>
                    <a:pt x="15" y="138"/>
                    <a:pt x="16" y="147"/>
                    <a:pt x="16" y="147"/>
                  </a:cubicBezTo>
                  <a:cubicBezTo>
                    <a:pt x="16" y="147"/>
                    <a:pt x="20" y="146"/>
                    <a:pt x="23" y="146"/>
                  </a:cubicBezTo>
                  <a:cubicBezTo>
                    <a:pt x="23" y="145"/>
                    <a:pt x="23" y="143"/>
                    <a:pt x="23" y="142"/>
                  </a:cubicBezTo>
                  <a:cubicBezTo>
                    <a:pt x="23" y="138"/>
                    <a:pt x="20" y="141"/>
                    <a:pt x="20" y="139"/>
                  </a:cubicBezTo>
                  <a:cubicBezTo>
                    <a:pt x="19" y="136"/>
                    <a:pt x="26" y="132"/>
                    <a:pt x="33" y="129"/>
                  </a:cubicBezTo>
                  <a:cubicBezTo>
                    <a:pt x="40" y="126"/>
                    <a:pt x="43" y="125"/>
                    <a:pt x="44" y="122"/>
                  </a:cubicBezTo>
                  <a:cubicBezTo>
                    <a:pt x="45" y="120"/>
                    <a:pt x="44" y="113"/>
                    <a:pt x="45" y="110"/>
                  </a:cubicBezTo>
                  <a:cubicBezTo>
                    <a:pt x="46" y="107"/>
                    <a:pt x="44" y="105"/>
                    <a:pt x="43" y="99"/>
                  </a:cubicBezTo>
                  <a:cubicBezTo>
                    <a:pt x="42" y="93"/>
                    <a:pt x="40" y="92"/>
                    <a:pt x="39" y="88"/>
                  </a:cubicBezTo>
                  <a:cubicBezTo>
                    <a:pt x="38" y="85"/>
                    <a:pt x="38" y="82"/>
                    <a:pt x="40" y="82"/>
                  </a:cubicBezTo>
                  <a:cubicBezTo>
                    <a:pt x="43" y="82"/>
                    <a:pt x="43" y="80"/>
                    <a:pt x="44" y="77"/>
                  </a:cubicBezTo>
                  <a:cubicBezTo>
                    <a:pt x="46" y="74"/>
                    <a:pt x="48" y="75"/>
                    <a:pt x="52" y="73"/>
                  </a:cubicBezTo>
                  <a:cubicBezTo>
                    <a:pt x="55" y="70"/>
                    <a:pt x="55" y="67"/>
                    <a:pt x="61" y="63"/>
                  </a:cubicBezTo>
                  <a:cubicBezTo>
                    <a:pt x="66" y="58"/>
                    <a:pt x="72" y="59"/>
                    <a:pt x="77" y="55"/>
                  </a:cubicBezTo>
                  <a:cubicBezTo>
                    <a:pt x="83" y="52"/>
                    <a:pt x="92" y="40"/>
                    <a:pt x="91" y="37"/>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1" name="Freeform 358"/>
            <p:cNvSpPr>
              <a:spLocks/>
            </p:cNvSpPr>
            <p:nvPr/>
          </p:nvSpPr>
          <p:spPr bwMode="auto">
            <a:xfrm>
              <a:off x="6209432" y="5056801"/>
              <a:ext cx="200418" cy="189046"/>
            </a:xfrm>
            <a:custGeom>
              <a:avLst/>
              <a:gdLst>
                <a:gd name="T0" fmla="*/ 87 w 93"/>
                <a:gd name="T1" fmla="*/ 76 h 95"/>
                <a:gd name="T2" fmla="*/ 84 w 93"/>
                <a:gd name="T3" fmla="*/ 67 h 95"/>
                <a:gd name="T4" fmla="*/ 83 w 93"/>
                <a:gd name="T5" fmla="*/ 60 h 95"/>
                <a:gd name="T6" fmla="*/ 84 w 93"/>
                <a:gd name="T7" fmla="*/ 54 h 95"/>
                <a:gd name="T8" fmla="*/ 80 w 93"/>
                <a:gd name="T9" fmla="*/ 46 h 95"/>
                <a:gd name="T10" fmla="*/ 84 w 93"/>
                <a:gd name="T11" fmla="*/ 33 h 95"/>
                <a:gd name="T12" fmla="*/ 69 w 93"/>
                <a:gd name="T13" fmla="*/ 23 h 95"/>
                <a:gd name="T14" fmla="*/ 70 w 93"/>
                <a:gd name="T15" fmla="*/ 18 h 95"/>
                <a:gd name="T16" fmla="*/ 37 w 93"/>
                <a:gd name="T17" fmla="*/ 1 h 95"/>
                <a:gd name="T18" fmla="*/ 33 w 93"/>
                <a:gd name="T19" fmla="*/ 9 h 95"/>
                <a:gd name="T20" fmla="*/ 34 w 93"/>
                <a:gd name="T21" fmla="*/ 14 h 95"/>
                <a:gd name="T22" fmla="*/ 20 w 93"/>
                <a:gd name="T23" fmla="*/ 13 h 95"/>
                <a:gd name="T24" fmla="*/ 20 w 93"/>
                <a:gd name="T25" fmla="*/ 0 h 95"/>
                <a:gd name="T26" fmla="*/ 12 w 93"/>
                <a:gd name="T27" fmla="*/ 1 h 95"/>
                <a:gd name="T28" fmla="*/ 8 w 93"/>
                <a:gd name="T29" fmla="*/ 2 h 95"/>
                <a:gd name="T30" fmla="*/ 10 w 93"/>
                <a:gd name="T31" fmla="*/ 6 h 95"/>
                <a:gd name="T32" fmla="*/ 11 w 93"/>
                <a:gd name="T33" fmla="*/ 11 h 95"/>
                <a:gd name="T34" fmla="*/ 8 w 93"/>
                <a:gd name="T35" fmla="*/ 13 h 95"/>
                <a:gd name="T36" fmla="*/ 8 w 93"/>
                <a:gd name="T37" fmla="*/ 17 h 95"/>
                <a:gd name="T38" fmla="*/ 10 w 93"/>
                <a:gd name="T39" fmla="*/ 19 h 95"/>
                <a:gd name="T40" fmla="*/ 3 w 93"/>
                <a:gd name="T41" fmla="*/ 29 h 95"/>
                <a:gd name="T42" fmla="*/ 0 w 93"/>
                <a:gd name="T43" fmla="*/ 31 h 95"/>
                <a:gd name="T44" fmla="*/ 5 w 93"/>
                <a:gd name="T45" fmla="*/ 47 h 95"/>
                <a:gd name="T46" fmla="*/ 9 w 93"/>
                <a:gd name="T47" fmla="*/ 59 h 95"/>
                <a:gd name="T48" fmla="*/ 12 w 93"/>
                <a:gd name="T49" fmla="*/ 65 h 95"/>
                <a:gd name="T50" fmla="*/ 7 w 93"/>
                <a:gd name="T51" fmla="*/ 62 h 95"/>
                <a:gd name="T52" fmla="*/ 6 w 93"/>
                <a:gd name="T53" fmla="*/ 63 h 95"/>
                <a:gd name="T54" fmla="*/ 6 w 93"/>
                <a:gd name="T55" fmla="*/ 64 h 95"/>
                <a:gd name="T56" fmla="*/ 12 w 93"/>
                <a:gd name="T57" fmla="*/ 67 h 95"/>
                <a:gd name="T58" fmla="*/ 20 w 93"/>
                <a:gd name="T59" fmla="*/ 70 h 95"/>
                <a:gd name="T60" fmla="*/ 31 w 93"/>
                <a:gd name="T61" fmla="*/ 75 h 95"/>
                <a:gd name="T62" fmla="*/ 32 w 93"/>
                <a:gd name="T63" fmla="*/ 76 h 95"/>
                <a:gd name="T64" fmla="*/ 37 w 93"/>
                <a:gd name="T65" fmla="*/ 76 h 95"/>
                <a:gd name="T66" fmla="*/ 39 w 93"/>
                <a:gd name="T67" fmla="*/ 75 h 95"/>
                <a:gd name="T68" fmla="*/ 45 w 93"/>
                <a:gd name="T69" fmla="*/ 93 h 95"/>
                <a:gd name="T70" fmla="*/ 50 w 93"/>
                <a:gd name="T71" fmla="*/ 93 h 95"/>
                <a:gd name="T72" fmla="*/ 55 w 93"/>
                <a:gd name="T73" fmla="*/ 92 h 95"/>
                <a:gd name="T74" fmla="*/ 57 w 93"/>
                <a:gd name="T75" fmla="*/ 95 h 95"/>
                <a:gd name="T76" fmla="*/ 65 w 93"/>
                <a:gd name="T77" fmla="*/ 94 h 95"/>
                <a:gd name="T78" fmla="*/ 70 w 93"/>
                <a:gd name="T79" fmla="*/ 93 h 95"/>
                <a:gd name="T80" fmla="*/ 73 w 93"/>
                <a:gd name="T81" fmla="*/ 90 h 95"/>
                <a:gd name="T82" fmla="*/ 78 w 93"/>
                <a:gd name="T83" fmla="*/ 90 h 95"/>
                <a:gd name="T84" fmla="*/ 84 w 93"/>
                <a:gd name="T85" fmla="*/ 89 h 95"/>
                <a:gd name="T86" fmla="*/ 93 w 93"/>
                <a:gd name="T87" fmla="*/ 84 h 95"/>
                <a:gd name="T88" fmla="*/ 87 w 93"/>
                <a:gd name="T89" fmla="*/ 7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 h="95">
                  <a:moveTo>
                    <a:pt x="87" y="76"/>
                  </a:moveTo>
                  <a:cubicBezTo>
                    <a:pt x="87" y="71"/>
                    <a:pt x="84" y="71"/>
                    <a:pt x="84" y="67"/>
                  </a:cubicBezTo>
                  <a:cubicBezTo>
                    <a:pt x="84" y="64"/>
                    <a:pt x="84" y="61"/>
                    <a:pt x="83" y="60"/>
                  </a:cubicBezTo>
                  <a:cubicBezTo>
                    <a:pt x="82" y="60"/>
                    <a:pt x="82" y="57"/>
                    <a:pt x="84" y="54"/>
                  </a:cubicBezTo>
                  <a:cubicBezTo>
                    <a:pt x="86" y="51"/>
                    <a:pt x="81" y="50"/>
                    <a:pt x="80" y="46"/>
                  </a:cubicBezTo>
                  <a:cubicBezTo>
                    <a:pt x="79" y="45"/>
                    <a:pt x="81" y="39"/>
                    <a:pt x="84" y="33"/>
                  </a:cubicBezTo>
                  <a:cubicBezTo>
                    <a:pt x="76" y="28"/>
                    <a:pt x="69" y="23"/>
                    <a:pt x="69" y="23"/>
                  </a:cubicBezTo>
                  <a:cubicBezTo>
                    <a:pt x="70" y="18"/>
                    <a:pt x="70" y="18"/>
                    <a:pt x="70" y="18"/>
                  </a:cubicBezTo>
                  <a:cubicBezTo>
                    <a:pt x="37" y="1"/>
                    <a:pt x="37" y="1"/>
                    <a:pt x="37" y="1"/>
                  </a:cubicBezTo>
                  <a:cubicBezTo>
                    <a:pt x="37" y="5"/>
                    <a:pt x="35" y="8"/>
                    <a:pt x="33" y="9"/>
                  </a:cubicBezTo>
                  <a:cubicBezTo>
                    <a:pt x="31" y="10"/>
                    <a:pt x="36" y="13"/>
                    <a:pt x="34" y="14"/>
                  </a:cubicBezTo>
                  <a:cubicBezTo>
                    <a:pt x="31" y="15"/>
                    <a:pt x="24" y="11"/>
                    <a:pt x="20" y="13"/>
                  </a:cubicBezTo>
                  <a:cubicBezTo>
                    <a:pt x="17" y="15"/>
                    <a:pt x="17" y="7"/>
                    <a:pt x="20" y="0"/>
                  </a:cubicBezTo>
                  <a:cubicBezTo>
                    <a:pt x="12" y="1"/>
                    <a:pt x="12" y="1"/>
                    <a:pt x="12" y="1"/>
                  </a:cubicBezTo>
                  <a:cubicBezTo>
                    <a:pt x="12" y="1"/>
                    <a:pt x="11" y="1"/>
                    <a:pt x="8" y="2"/>
                  </a:cubicBezTo>
                  <a:cubicBezTo>
                    <a:pt x="10" y="6"/>
                    <a:pt x="10" y="6"/>
                    <a:pt x="10" y="6"/>
                  </a:cubicBezTo>
                  <a:cubicBezTo>
                    <a:pt x="10" y="6"/>
                    <a:pt x="12" y="9"/>
                    <a:pt x="11" y="11"/>
                  </a:cubicBezTo>
                  <a:cubicBezTo>
                    <a:pt x="11" y="12"/>
                    <a:pt x="9" y="13"/>
                    <a:pt x="8" y="13"/>
                  </a:cubicBezTo>
                  <a:cubicBezTo>
                    <a:pt x="8" y="16"/>
                    <a:pt x="8" y="17"/>
                    <a:pt x="8" y="17"/>
                  </a:cubicBezTo>
                  <a:cubicBezTo>
                    <a:pt x="10" y="19"/>
                    <a:pt x="10" y="19"/>
                    <a:pt x="10" y="19"/>
                  </a:cubicBezTo>
                  <a:cubicBezTo>
                    <a:pt x="10" y="19"/>
                    <a:pt x="5" y="28"/>
                    <a:pt x="3" y="29"/>
                  </a:cubicBezTo>
                  <a:cubicBezTo>
                    <a:pt x="3" y="29"/>
                    <a:pt x="1" y="30"/>
                    <a:pt x="0" y="31"/>
                  </a:cubicBezTo>
                  <a:cubicBezTo>
                    <a:pt x="1" y="38"/>
                    <a:pt x="2" y="45"/>
                    <a:pt x="5" y="47"/>
                  </a:cubicBezTo>
                  <a:cubicBezTo>
                    <a:pt x="9" y="51"/>
                    <a:pt x="8" y="56"/>
                    <a:pt x="9" y="59"/>
                  </a:cubicBezTo>
                  <a:cubicBezTo>
                    <a:pt x="10" y="61"/>
                    <a:pt x="14" y="64"/>
                    <a:pt x="12" y="65"/>
                  </a:cubicBezTo>
                  <a:cubicBezTo>
                    <a:pt x="10" y="66"/>
                    <a:pt x="8" y="64"/>
                    <a:pt x="7" y="62"/>
                  </a:cubicBezTo>
                  <a:cubicBezTo>
                    <a:pt x="7" y="62"/>
                    <a:pt x="6" y="63"/>
                    <a:pt x="6" y="63"/>
                  </a:cubicBezTo>
                  <a:cubicBezTo>
                    <a:pt x="6" y="63"/>
                    <a:pt x="6" y="63"/>
                    <a:pt x="6" y="64"/>
                  </a:cubicBezTo>
                  <a:cubicBezTo>
                    <a:pt x="8" y="65"/>
                    <a:pt x="11" y="67"/>
                    <a:pt x="12" y="67"/>
                  </a:cubicBezTo>
                  <a:cubicBezTo>
                    <a:pt x="14" y="67"/>
                    <a:pt x="18" y="70"/>
                    <a:pt x="20" y="70"/>
                  </a:cubicBezTo>
                  <a:cubicBezTo>
                    <a:pt x="22" y="71"/>
                    <a:pt x="30" y="74"/>
                    <a:pt x="31" y="75"/>
                  </a:cubicBezTo>
                  <a:cubicBezTo>
                    <a:pt x="31" y="75"/>
                    <a:pt x="31" y="76"/>
                    <a:pt x="32" y="76"/>
                  </a:cubicBezTo>
                  <a:cubicBezTo>
                    <a:pt x="33" y="76"/>
                    <a:pt x="36" y="76"/>
                    <a:pt x="37" y="76"/>
                  </a:cubicBezTo>
                  <a:cubicBezTo>
                    <a:pt x="38" y="76"/>
                    <a:pt x="38" y="75"/>
                    <a:pt x="39" y="75"/>
                  </a:cubicBezTo>
                  <a:cubicBezTo>
                    <a:pt x="41" y="75"/>
                    <a:pt x="45" y="86"/>
                    <a:pt x="45" y="93"/>
                  </a:cubicBezTo>
                  <a:cubicBezTo>
                    <a:pt x="46" y="93"/>
                    <a:pt x="49" y="93"/>
                    <a:pt x="50" y="93"/>
                  </a:cubicBezTo>
                  <a:cubicBezTo>
                    <a:pt x="51" y="93"/>
                    <a:pt x="52" y="92"/>
                    <a:pt x="55" y="92"/>
                  </a:cubicBezTo>
                  <a:cubicBezTo>
                    <a:pt x="57" y="93"/>
                    <a:pt x="55" y="95"/>
                    <a:pt x="57" y="95"/>
                  </a:cubicBezTo>
                  <a:cubicBezTo>
                    <a:pt x="60" y="95"/>
                    <a:pt x="64" y="94"/>
                    <a:pt x="65" y="94"/>
                  </a:cubicBezTo>
                  <a:cubicBezTo>
                    <a:pt x="66" y="94"/>
                    <a:pt x="70" y="95"/>
                    <a:pt x="70" y="93"/>
                  </a:cubicBezTo>
                  <a:cubicBezTo>
                    <a:pt x="70" y="92"/>
                    <a:pt x="71" y="89"/>
                    <a:pt x="73" y="90"/>
                  </a:cubicBezTo>
                  <a:cubicBezTo>
                    <a:pt x="74" y="90"/>
                    <a:pt x="76" y="92"/>
                    <a:pt x="78" y="90"/>
                  </a:cubicBezTo>
                  <a:cubicBezTo>
                    <a:pt x="80" y="88"/>
                    <a:pt x="83" y="90"/>
                    <a:pt x="84" y="89"/>
                  </a:cubicBezTo>
                  <a:cubicBezTo>
                    <a:pt x="84" y="88"/>
                    <a:pt x="89" y="86"/>
                    <a:pt x="93" y="84"/>
                  </a:cubicBezTo>
                  <a:cubicBezTo>
                    <a:pt x="93" y="79"/>
                    <a:pt x="87" y="81"/>
                    <a:pt x="87" y="76"/>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2" name="Freeform 360"/>
            <p:cNvSpPr>
              <a:spLocks/>
            </p:cNvSpPr>
            <p:nvPr/>
          </p:nvSpPr>
          <p:spPr bwMode="auto">
            <a:xfrm>
              <a:off x="6268549" y="5208571"/>
              <a:ext cx="59116" cy="131801"/>
            </a:xfrm>
            <a:custGeom>
              <a:avLst/>
              <a:gdLst>
                <a:gd name="T0" fmla="*/ 26 w 28"/>
                <a:gd name="T1" fmla="*/ 43 h 66"/>
                <a:gd name="T2" fmla="*/ 21 w 28"/>
                <a:gd name="T3" fmla="*/ 38 h 66"/>
                <a:gd name="T4" fmla="*/ 21 w 28"/>
                <a:gd name="T5" fmla="*/ 39 h 66"/>
                <a:gd name="T6" fmla="*/ 11 w 28"/>
                <a:gd name="T7" fmla="*/ 26 h 66"/>
                <a:gd name="T8" fmla="*/ 12 w 28"/>
                <a:gd name="T9" fmla="*/ 11 h 66"/>
                <a:gd name="T10" fmla="*/ 10 w 28"/>
                <a:gd name="T11" fmla="*/ 0 h 66"/>
                <a:gd name="T12" fmla="*/ 5 w 28"/>
                <a:gd name="T13" fmla="*/ 0 h 66"/>
                <a:gd name="T14" fmla="*/ 8 w 28"/>
                <a:gd name="T15" fmla="*/ 8 h 66"/>
                <a:gd name="T16" fmla="*/ 5 w 28"/>
                <a:gd name="T17" fmla="*/ 10 h 66"/>
                <a:gd name="T18" fmla="*/ 5 w 28"/>
                <a:gd name="T19" fmla="*/ 24 h 66"/>
                <a:gd name="T20" fmla="*/ 2 w 28"/>
                <a:gd name="T21" fmla="*/ 26 h 66"/>
                <a:gd name="T22" fmla="*/ 0 w 28"/>
                <a:gd name="T23" fmla="*/ 35 h 66"/>
                <a:gd name="T24" fmla="*/ 2 w 28"/>
                <a:gd name="T25" fmla="*/ 38 h 66"/>
                <a:gd name="T26" fmla="*/ 2 w 28"/>
                <a:gd name="T27" fmla="*/ 38 h 66"/>
                <a:gd name="T28" fmla="*/ 8 w 28"/>
                <a:gd name="T29" fmla="*/ 42 h 66"/>
                <a:gd name="T30" fmla="*/ 15 w 28"/>
                <a:gd name="T31" fmla="*/ 43 h 66"/>
                <a:gd name="T32" fmla="*/ 13 w 28"/>
                <a:gd name="T33" fmla="*/ 55 h 66"/>
                <a:gd name="T34" fmla="*/ 21 w 28"/>
                <a:gd name="T35" fmla="*/ 65 h 66"/>
                <a:gd name="T36" fmla="*/ 22 w 28"/>
                <a:gd name="T37" fmla="*/ 57 h 66"/>
                <a:gd name="T38" fmla="*/ 26 w 28"/>
                <a:gd name="T39" fmla="*/ 52 h 66"/>
                <a:gd name="T40" fmla="*/ 26 w 28"/>
                <a:gd name="T41" fmla="*/ 4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66">
                  <a:moveTo>
                    <a:pt x="26" y="43"/>
                  </a:moveTo>
                  <a:cubicBezTo>
                    <a:pt x="25" y="42"/>
                    <a:pt x="23" y="40"/>
                    <a:pt x="21" y="38"/>
                  </a:cubicBezTo>
                  <a:cubicBezTo>
                    <a:pt x="21" y="39"/>
                    <a:pt x="21" y="39"/>
                    <a:pt x="21" y="39"/>
                  </a:cubicBezTo>
                  <a:cubicBezTo>
                    <a:pt x="18" y="43"/>
                    <a:pt x="12" y="33"/>
                    <a:pt x="11" y="26"/>
                  </a:cubicBezTo>
                  <a:cubicBezTo>
                    <a:pt x="11" y="20"/>
                    <a:pt x="15" y="17"/>
                    <a:pt x="12" y="11"/>
                  </a:cubicBezTo>
                  <a:cubicBezTo>
                    <a:pt x="10" y="6"/>
                    <a:pt x="9" y="1"/>
                    <a:pt x="10" y="0"/>
                  </a:cubicBezTo>
                  <a:cubicBezTo>
                    <a:pt x="9" y="0"/>
                    <a:pt x="6" y="0"/>
                    <a:pt x="5" y="0"/>
                  </a:cubicBezTo>
                  <a:cubicBezTo>
                    <a:pt x="6" y="2"/>
                    <a:pt x="8" y="7"/>
                    <a:pt x="8" y="8"/>
                  </a:cubicBezTo>
                  <a:cubicBezTo>
                    <a:pt x="8" y="10"/>
                    <a:pt x="6" y="8"/>
                    <a:pt x="5" y="10"/>
                  </a:cubicBezTo>
                  <a:cubicBezTo>
                    <a:pt x="4" y="12"/>
                    <a:pt x="4" y="22"/>
                    <a:pt x="5" y="24"/>
                  </a:cubicBezTo>
                  <a:cubicBezTo>
                    <a:pt x="7" y="26"/>
                    <a:pt x="2" y="24"/>
                    <a:pt x="2" y="26"/>
                  </a:cubicBezTo>
                  <a:cubicBezTo>
                    <a:pt x="2" y="28"/>
                    <a:pt x="1" y="34"/>
                    <a:pt x="0" y="35"/>
                  </a:cubicBezTo>
                  <a:cubicBezTo>
                    <a:pt x="0" y="35"/>
                    <a:pt x="1" y="36"/>
                    <a:pt x="2" y="38"/>
                  </a:cubicBezTo>
                  <a:cubicBezTo>
                    <a:pt x="2" y="38"/>
                    <a:pt x="2" y="38"/>
                    <a:pt x="2" y="38"/>
                  </a:cubicBezTo>
                  <a:cubicBezTo>
                    <a:pt x="3" y="38"/>
                    <a:pt x="6" y="43"/>
                    <a:pt x="8" y="42"/>
                  </a:cubicBezTo>
                  <a:cubicBezTo>
                    <a:pt x="9" y="42"/>
                    <a:pt x="14" y="40"/>
                    <a:pt x="15" y="43"/>
                  </a:cubicBezTo>
                  <a:cubicBezTo>
                    <a:pt x="15" y="47"/>
                    <a:pt x="12" y="53"/>
                    <a:pt x="13" y="55"/>
                  </a:cubicBezTo>
                  <a:cubicBezTo>
                    <a:pt x="13" y="56"/>
                    <a:pt x="20" y="66"/>
                    <a:pt x="21" y="65"/>
                  </a:cubicBezTo>
                  <a:cubicBezTo>
                    <a:pt x="21" y="64"/>
                    <a:pt x="19" y="59"/>
                    <a:pt x="22" y="57"/>
                  </a:cubicBezTo>
                  <a:cubicBezTo>
                    <a:pt x="24" y="55"/>
                    <a:pt x="27" y="58"/>
                    <a:pt x="26" y="52"/>
                  </a:cubicBezTo>
                  <a:cubicBezTo>
                    <a:pt x="26" y="45"/>
                    <a:pt x="28" y="46"/>
                    <a:pt x="26" y="43"/>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3" name="Freeform 364"/>
            <p:cNvSpPr>
              <a:spLocks/>
            </p:cNvSpPr>
            <p:nvPr/>
          </p:nvSpPr>
          <p:spPr bwMode="auto">
            <a:xfrm>
              <a:off x="6926038" y="4295290"/>
              <a:ext cx="141302" cy="87867"/>
            </a:xfrm>
            <a:custGeom>
              <a:avLst/>
              <a:gdLst>
                <a:gd name="T0" fmla="*/ 54 w 66"/>
                <a:gd name="T1" fmla="*/ 36 h 44"/>
                <a:gd name="T2" fmla="*/ 57 w 66"/>
                <a:gd name="T3" fmla="*/ 38 h 44"/>
                <a:gd name="T4" fmla="*/ 63 w 66"/>
                <a:gd name="T5" fmla="*/ 40 h 44"/>
                <a:gd name="T6" fmla="*/ 66 w 66"/>
                <a:gd name="T7" fmla="*/ 40 h 44"/>
                <a:gd name="T8" fmla="*/ 64 w 66"/>
                <a:gd name="T9" fmla="*/ 28 h 44"/>
                <a:gd name="T10" fmla="*/ 56 w 66"/>
                <a:gd name="T11" fmla="*/ 23 h 44"/>
                <a:gd name="T12" fmla="*/ 54 w 66"/>
                <a:gd name="T13" fmla="*/ 15 h 44"/>
                <a:gd name="T14" fmla="*/ 43 w 66"/>
                <a:gd name="T15" fmla="*/ 16 h 44"/>
                <a:gd name="T16" fmla="*/ 36 w 66"/>
                <a:gd name="T17" fmla="*/ 14 h 44"/>
                <a:gd name="T18" fmla="*/ 28 w 66"/>
                <a:gd name="T19" fmla="*/ 14 h 44"/>
                <a:gd name="T20" fmla="*/ 16 w 66"/>
                <a:gd name="T21" fmla="*/ 13 h 44"/>
                <a:gd name="T22" fmla="*/ 22 w 66"/>
                <a:gd name="T23" fmla="*/ 8 h 44"/>
                <a:gd name="T24" fmla="*/ 25 w 66"/>
                <a:gd name="T25" fmla="*/ 8 h 44"/>
                <a:gd name="T26" fmla="*/ 28 w 66"/>
                <a:gd name="T27" fmla="*/ 1 h 44"/>
                <a:gd name="T28" fmla="*/ 22 w 66"/>
                <a:gd name="T29" fmla="*/ 2 h 44"/>
                <a:gd name="T30" fmla="*/ 15 w 66"/>
                <a:gd name="T31" fmla="*/ 4 h 44"/>
                <a:gd name="T32" fmla="*/ 11 w 66"/>
                <a:gd name="T33" fmla="*/ 8 h 44"/>
                <a:gd name="T34" fmla="*/ 9 w 66"/>
                <a:gd name="T35" fmla="*/ 13 h 44"/>
                <a:gd name="T36" fmla="*/ 0 w 66"/>
                <a:gd name="T37" fmla="*/ 16 h 44"/>
                <a:gd name="T38" fmla="*/ 6 w 66"/>
                <a:gd name="T39" fmla="*/ 23 h 44"/>
                <a:gd name="T40" fmla="*/ 7 w 66"/>
                <a:gd name="T41" fmla="*/ 30 h 44"/>
                <a:gd name="T42" fmla="*/ 3 w 66"/>
                <a:gd name="T43" fmla="*/ 39 h 44"/>
                <a:gd name="T44" fmla="*/ 7 w 66"/>
                <a:gd name="T45" fmla="*/ 40 h 44"/>
                <a:gd name="T46" fmla="*/ 16 w 66"/>
                <a:gd name="T47" fmla="*/ 37 h 44"/>
                <a:gd name="T48" fmla="*/ 24 w 66"/>
                <a:gd name="T49" fmla="*/ 33 h 44"/>
                <a:gd name="T50" fmla="*/ 32 w 66"/>
                <a:gd name="T51" fmla="*/ 26 h 44"/>
                <a:gd name="T52" fmla="*/ 35 w 66"/>
                <a:gd name="T53" fmla="*/ 33 h 44"/>
                <a:gd name="T54" fmla="*/ 36 w 66"/>
                <a:gd name="T55" fmla="*/ 43 h 44"/>
                <a:gd name="T56" fmla="*/ 40 w 66"/>
                <a:gd name="T57" fmla="*/ 43 h 44"/>
                <a:gd name="T58" fmla="*/ 44 w 66"/>
                <a:gd name="T59" fmla="*/ 42 h 44"/>
                <a:gd name="T60" fmla="*/ 54 w 66"/>
                <a:gd name="T61"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44">
                  <a:moveTo>
                    <a:pt x="54" y="36"/>
                  </a:moveTo>
                  <a:cubicBezTo>
                    <a:pt x="56" y="37"/>
                    <a:pt x="55" y="38"/>
                    <a:pt x="57" y="38"/>
                  </a:cubicBezTo>
                  <a:cubicBezTo>
                    <a:pt x="58" y="38"/>
                    <a:pt x="62" y="39"/>
                    <a:pt x="63" y="40"/>
                  </a:cubicBezTo>
                  <a:cubicBezTo>
                    <a:pt x="65" y="40"/>
                    <a:pt x="66" y="40"/>
                    <a:pt x="66" y="40"/>
                  </a:cubicBezTo>
                  <a:cubicBezTo>
                    <a:pt x="66" y="40"/>
                    <a:pt x="65" y="31"/>
                    <a:pt x="64" y="28"/>
                  </a:cubicBezTo>
                  <a:cubicBezTo>
                    <a:pt x="64" y="25"/>
                    <a:pt x="56" y="23"/>
                    <a:pt x="56" y="23"/>
                  </a:cubicBezTo>
                  <a:cubicBezTo>
                    <a:pt x="54" y="15"/>
                    <a:pt x="54" y="15"/>
                    <a:pt x="54" y="15"/>
                  </a:cubicBezTo>
                  <a:cubicBezTo>
                    <a:pt x="54" y="15"/>
                    <a:pt x="45" y="16"/>
                    <a:pt x="43" y="16"/>
                  </a:cubicBezTo>
                  <a:cubicBezTo>
                    <a:pt x="41" y="15"/>
                    <a:pt x="38" y="17"/>
                    <a:pt x="36" y="14"/>
                  </a:cubicBezTo>
                  <a:cubicBezTo>
                    <a:pt x="34" y="12"/>
                    <a:pt x="31" y="16"/>
                    <a:pt x="28" y="14"/>
                  </a:cubicBezTo>
                  <a:cubicBezTo>
                    <a:pt x="25" y="12"/>
                    <a:pt x="16" y="15"/>
                    <a:pt x="16" y="13"/>
                  </a:cubicBezTo>
                  <a:cubicBezTo>
                    <a:pt x="16" y="11"/>
                    <a:pt x="20" y="8"/>
                    <a:pt x="22" y="8"/>
                  </a:cubicBezTo>
                  <a:cubicBezTo>
                    <a:pt x="23" y="8"/>
                    <a:pt x="24" y="8"/>
                    <a:pt x="25" y="8"/>
                  </a:cubicBezTo>
                  <a:cubicBezTo>
                    <a:pt x="26" y="6"/>
                    <a:pt x="28" y="2"/>
                    <a:pt x="28" y="1"/>
                  </a:cubicBezTo>
                  <a:cubicBezTo>
                    <a:pt x="27" y="0"/>
                    <a:pt x="24" y="1"/>
                    <a:pt x="22" y="2"/>
                  </a:cubicBezTo>
                  <a:cubicBezTo>
                    <a:pt x="20" y="4"/>
                    <a:pt x="16" y="2"/>
                    <a:pt x="15" y="4"/>
                  </a:cubicBezTo>
                  <a:cubicBezTo>
                    <a:pt x="15" y="6"/>
                    <a:pt x="14" y="8"/>
                    <a:pt x="11" y="8"/>
                  </a:cubicBezTo>
                  <a:cubicBezTo>
                    <a:pt x="9" y="8"/>
                    <a:pt x="11" y="12"/>
                    <a:pt x="9" y="13"/>
                  </a:cubicBezTo>
                  <a:cubicBezTo>
                    <a:pt x="6" y="14"/>
                    <a:pt x="1" y="14"/>
                    <a:pt x="0" y="16"/>
                  </a:cubicBezTo>
                  <a:cubicBezTo>
                    <a:pt x="0" y="19"/>
                    <a:pt x="6" y="20"/>
                    <a:pt x="6" y="23"/>
                  </a:cubicBezTo>
                  <a:cubicBezTo>
                    <a:pt x="5" y="26"/>
                    <a:pt x="9" y="29"/>
                    <a:pt x="7" y="30"/>
                  </a:cubicBezTo>
                  <a:cubicBezTo>
                    <a:pt x="5" y="32"/>
                    <a:pt x="3" y="34"/>
                    <a:pt x="3" y="39"/>
                  </a:cubicBezTo>
                  <a:cubicBezTo>
                    <a:pt x="5" y="40"/>
                    <a:pt x="6" y="41"/>
                    <a:pt x="7" y="40"/>
                  </a:cubicBezTo>
                  <a:cubicBezTo>
                    <a:pt x="9" y="37"/>
                    <a:pt x="16" y="40"/>
                    <a:pt x="16" y="37"/>
                  </a:cubicBezTo>
                  <a:cubicBezTo>
                    <a:pt x="16" y="35"/>
                    <a:pt x="24" y="36"/>
                    <a:pt x="24" y="33"/>
                  </a:cubicBezTo>
                  <a:cubicBezTo>
                    <a:pt x="24" y="31"/>
                    <a:pt x="29" y="26"/>
                    <a:pt x="32" y="26"/>
                  </a:cubicBezTo>
                  <a:cubicBezTo>
                    <a:pt x="35" y="26"/>
                    <a:pt x="32" y="31"/>
                    <a:pt x="35" y="33"/>
                  </a:cubicBezTo>
                  <a:cubicBezTo>
                    <a:pt x="39" y="35"/>
                    <a:pt x="34" y="41"/>
                    <a:pt x="36" y="43"/>
                  </a:cubicBezTo>
                  <a:cubicBezTo>
                    <a:pt x="36" y="44"/>
                    <a:pt x="38" y="44"/>
                    <a:pt x="40" y="43"/>
                  </a:cubicBezTo>
                  <a:cubicBezTo>
                    <a:pt x="41" y="43"/>
                    <a:pt x="43" y="42"/>
                    <a:pt x="44" y="42"/>
                  </a:cubicBezTo>
                  <a:cubicBezTo>
                    <a:pt x="48" y="39"/>
                    <a:pt x="52" y="35"/>
                    <a:pt x="54" y="36"/>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4" name="Freeform 365"/>
            <p:cNvSpPr>
              <a:spLocks/>
            </p:cNvSpPr>
            <p:nvPr/>
          </p:nvSpPr>
          <p:spPr bwMode="auto">
            <a:xfrm>
              <a:off x="6926038" y="4295290"/>
              <a:ext cx="141302" cy="87867"/>
            </a:xfrm>
            <a:custGeom>
              <a:avLst/>
              <a:gdLst>
                <a:gd name="T0" fmla="*/ 54 w 66"/>
                <a:gd name="T1" fmla="*/ 36 h 44"/>
                <a:gd name="T2" fmla="*/ 57 w 66"/>
                <a:gd name="T3" fmla="*/ 38 h 44"/>
                <a:gd name="T4" fmla="*/ 63 w 66"/>
                <a:gd name="T5" fmla="*/ 40 h 44"/>
                <a:gd name="T6" fmla="*/ 66 w 66"/>
                <a:gd name="T7" fmla="*/ 40 h 44"/>
                <a:gd name="T8" fmla="*/ 64 w 66"/>
                <a:gd name="T9" fmla="*/ 28 h 44"/>
                <a:gd name="T10" fmla="*/ 56 w 66"/>
                <a:gd name="T11" fmla="*/ 23 h 44"/>
                <a:gd name="T12" fmla="*/ 54 w 66"/>
                <a:gd name="T13" fmla="*/ 15 h 44"/>
                <a:gd name="T14" fmla="*/ 43 w 66"/>
                <a:gd name="T15" fmla="*/ 16 h 44"/>
                <a:gd name="T16" fmla="*/ 36 w 66"/>
                <a:gd name="T17" fmla="*/ 14 h 44"/>
                <a:gd name="T18" fmla="*/ 28 w 66"/>
                <a:gd name="T19" fmla="*/ 14 h 44"/>
                <a:gd name="T20" fmla="*/ 16 w 66"/>
                <a:gd name="T21" fmla="*/ 13 h 44"/>
                <a:gd name="T22" fmla="*/ 22 w 66"/>
                <a:gd name="T23" fmla="*/ 8 h 44"/>
                <a:gd name="T24" fmla="*/ 25 w 66"/>
                <a:gd name="T25" fmla="*/ 8 h 44"/>
                <a:gd name="T26" fmla="*/ 28 w 66"/>
                <a:gd name="T27" fmla="*/ 1 h 44"/>
                <a:gd name="T28" fmla="*/ 22 w 66"/>
                <a:gd name="T29" fmla="*/ 2 h 44"/>
                <a:gd name="T30" fmla="*/ 15 w 66"/>
                <a:gd name="T31" fmla="*/ 4 h 44"/>
                <a:gd name="T32" fmla="*/ 11 w 66"/>
                <a:gd name="T33" fmla="*/ 8 h 44"/>
                <a:gd name="T34" fmla="*/ 9 w 66"/>
                <a:gd name="T35" fmla="*/ 13 h 44"/>
                <a:gd name="T36" fmla="*/ 0 w 66"/>
                <a:gd name="T37" fmla="*/ 16 h 44"/>
                <a:gd name="T38" fmla="*/ 6 w 66"/>
                <a:gd name="T39" fmla="*/ 23 h 44"/>
                <a:gd name="T40" fmla="*/ 7 w 66"/>
                <a:gd name="T41" fmla="*/ 30 h 44"/>
                <a:gd name="T42" fmla="*/ 3 w 66"/>
                <a:gd name="T43" fmla="*/ 39 h 44"/>
                <a:gd name="T44" fmla="*/ 7 w 66"/>
                <a:gd name="T45" fmla="*/ 40 h 44"/>
                <a:gd name="T46" fmla="*/ 16 w 66"/>
                <a:gd name="T47" fmla="*/ 37 h 44"/>
                <a:gd name="T48" fmla="*/ 24 w 66"/>
                <a:gd name="T49" fmla="*/ 33 h 44"/>
                <a:gd name="T50" fmla="*/ 32 w 66"/>
                <a:gd name="T51" fmla="*/ 26 h 44"/>
                <a:gd name="T52" fmla="*/ 35 w 66"/>
                <a:gd name="T53" fmla="*/ 33 h 44"/>
                <a:gd name="T54" fmla="*/ 36 w 66"/>
                <a:gd name="T55" fmla="*/ 43 h 44"/>
                <a:gd name="T56" fmla="*/ 40 w 66"/>
                <a:gd name="T57" fmla="*/ 43 h 44"/>
                <a:gd name="T58" fmla="*/ 44 w 66"/>
                <a:gd name="T59" fmla="*/ 42 h 44"/>
                <a:gd name="T60" fmla="*/ 54 w 66"/>
                <a:gd name="T61"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6" h="44">
                  <a:moveTo>
                    <a:pt x="54" y="36"/>
                  </a:moveTo>
                  <a:cubicBezTo>
                    <a:pt x="56" y="37"/>
                    <a:pt x="55" y="38"/>
                    <a:pt x="57" y="38"/>
                  </a:cubicBezTo>
                  <a:cubicBezTo>
                    <a:pt x="58" y="38"/>
                    <a:pt x="62" y="39"/>
                    <a:pt x="63" y="40"/>
                  </a:cubicBezTo>
                  <a:cubicBezTo>
                    <a:pt x="65" y="40"/>
                    <a:pt x="66" y="40"/>
                    <a:pt x="66" y="40"/>
                  </a:cubicBezTo>
                  <a:cubicBezTo>
                    <a:pt x="66" y="40"/>
                    <a:pt x="65" y="31"/>
                    <a:pt x="64" y="28"/>
                  </a:cubicBezTo>
                  <a:cubicBezTo>
                    <a:pt x="64" y="25"/>
                    <a:pt x="56" y="23"/>
                    <a:pt x="56" y="23"/>
                  </a:cubicBezTo>
                  <a:cubicBezTo>
                    <a:pt x="54" y="15"/>
                    <a:pt x="54" y="15"/>
                    <a:pt x="54" y="15"/>
                  </a:cubicBezTo>
                  <a:cubicBezTo>
                    <a:pt x="54" y="15"/>
                    <a:pt x="45" y="16"/>
                    <a:pt x="43" y="16"/>
                  </a:cubicBezTo>
                  <a:cubicBezTo>
                    <a:pt x="41" y="15"/>
                    <a:pt x="38" y="17"/>
                    <a:pt x="36" y="14"/>
                  </a:cubicBezTo>
                  <a:cubicBezTo>
                    <a:pt x="34" y="12"/>
                    <a:pt x="31" y="16"/>
                    <a:pt x="28" y="14"/>
                  </a:cubicBezTo>
                  <a:cubicBezTo>
                    <a:pt x="25" y="12"/>
                    <a:pt x="16" y="15"/>
                    <a:pt x="16" y="13"/>
                  </a:cubicBezTo>
                  <a:cubicBezTo>
                    <a:pt x="16" y="11"/>
                    <a:pt x="20" y="8"/>
                    <a:pt x="22" y="8"/>
                  </a:cubicBezTo>
                  <a:cubicBezTo>
                    <a:pt x="23" y="8"/>
                    <a:pt x="24" y="8"/>
                    <a:pt x="25" y="8"/>
                  </a:cubicBezTo>
                  <a:cubicBezTo>
                    <a:pt x="26" y="6"/>
                    <a:pt x="28" y="2"/>
                    <a:pt x="28" y="1"/>
                  </a:cubicBezTo>
                  <a:cubicBezTo>
                    <a:pt x="27" y="0"/>
                    <a:pt x="24" y="1"/>
                    <a:pt x="22" y="2"/>
                  </a:cubicBezTo>
                  <a:cubicBezTo>
                    <a:pt x="20" y="4"/>
                    <a:pt x="16" y="2"/>
                    <a:pt x="15" y="4"/>
                  </a:cubicBezTo>
                  <a:cubicBezTo>
                    <a:pt x="15" y="6"/>
                    <a:pt x="14" y="8"/>
                    <a:pt x="11" y="8"/>
                  </a:cubicBezTo>
                  <a:cubicBezTo>
                    <a:pt x="9" y="8"/>
                    <a:pt x="11" y="12"/>
                    <a:pt x="9" y="13"/>
                  </a:cubicBezTo>
                  <a:cubicBezTo>
                    <a:pt x="6" y="14"/>
                    <a:pt x="1" y="14"/>
                    <a:pt x="0" y="16"/>
                  </a:cubicBezTo>
                  <a:cubicBezTo>
                    <a:pt x="0" y="19"/>
                    <a:pt x="6" y="20"/>
                    <a:pt x="6" y="23"/>
                  </a:cubicBezTo>
                  <a:cubicBezTo>
                    <a:pt x="5" y="26"/>
                    <a:pt x="9" y="29"/>
                    <a:pt x="7" y="30"/>
                  </a:cubicBezTo>
                  <a:cubicBezTo>
                    <a:pt x="5" y="32"/>
                    <a:pt x="3" y="34"/>
                    <a:pt x="3" y="39"/>
                  </a:cubicBezTo>
                  <a:cubicBezTo>
                    <a:pt x="5" y="40"/>
                    <a:pt x="6" y="41"/>
                    <a:pt x="7" y="40"/>
                  </a:cubicBezTo>
                  <a:cubicBezTo>
                    <a:pt x="9" y="37"/>
                    <a:pt x="16" y="40"/>
                    <a:pt x="16" y="37"/>
                  </a:cubicBezTo>
                  <a:cubicBezTo>
                    <a:pt x="16" y="35"/>
                    <a:pt x="24" y="36"/>
                    <a:pt x="24" y="33"/>
                  </a:cubicBezTo>
                  <a:cubicBezTo>
                    <a:pt x="24" y="31"/>
                    <a:pt x="29" y="26"/>
                    <a:pt x="32" y="26"/>
                  </a:cubicBezTo>
                  <a:cubicBezTo>
                    <a:pt x="35" y="26"/>
                    <a:pt x="32" y="31"/>
                    <a:pt x="35" y="33"/>
                  </a:cubicBezTo>
                  <a:cubicBezTo>
                    <a:pt x="39" y="35"/>
                    <a:pt x="34" y="41"/>
                    <a:pt x="36" y="43"/>
                  </a:cubicBezTo>
                  <a:cubicBezTo>
                    <a:pt x="36" y="44"/>
                    <a:pt x="38" y="44"/>
                    <a:pt x="40" y="43"/>
                  </a:cubicBezTo>
                  <a:cubicBezTo>
                    <a:pt x="41" y="43"/>
                    <a:pt x="43" y="42"/>
                    <a:pt x="44" y="42"/>
                  </a:cubicBezTo>
                  <a:cubicBezTo>
                    <a:pt x="48" y="39"/>
                    <a:pt x="52" y="35"/>
                    <a:pt x="54" y="36"/>
                  </a:cubicBez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5" name="Freeform 366"/>
            <p:cNvSpPr>
              <a:spLocks/>
            </p:cNvSpPr>
            <p:nvPr/>
          </p:nvSpPr>
          <p:spPr bwMode="auto">
            <a:xfrm>
              <a:off x="4213896" y="4594835"/>
              <a:ext cx="14418" cy="31952"/>
            </a:xfrm>
            <a:custGeom>
              <a:avLst/>
              <a:gdLst>
                <a:gd name="T0" fmla="*/ 6 w 7"/>
                <a:gd name="T1" fmla="*/ 15 h 16"/>
                <a:gd name="T2" fmla="*/ 3 w 7"/>
                <a:gd name="T3" fmla="*/ 12 h 16"/>
                <a:gd name="T4" fmla="*/ 0 w 7"/>
                <a:gd name="T5" fmla="*/ 6 h 16"/>
                <a:gd name="T6" fmla="*/ 3 w 7"/>
                <a:gd name="T7" fmla="*/ 3 h 16"/>
                <a:gd name="T8" fmla="*/ 4 w 7"/>
                <a:gd name="T9" fmla="*/ 10 h 16"/>
                <a:gd name="T10" fmla="*/ 6 w 7"/>
                <a:gd name="T11" fmla="*/ 15 h 16"/>
              </a:gdLst>
              <a:ahLst/>
              <a:cxnLst>
                <a:cxn ang="0">
                  <a:pos x="T0" y="T1"/>
                </a:cxn>
                <a:cxn ang="0">
                  <a:pos x="T2" y="T3"/>
                </a:cxn>
                <a:cxn ang="0">
                  <a:pos x="T4" y="T5"/>
                </a:cxn>
                <a:cxn ang="0">
                  <a:pos x="T6" y="T7"/>
                </a:cxn>
                <a:cxn ang="0">
                  <a:pos x="T8" y="T9"/>
                </a:cxn>
                <a:cxn ang="0">
                  <a:pos x="T10" y="T11"/>
                </a:cxn>
              </a:cxnLst>
              <a:rect l="0" t="0" r="r" b="b"/>
              <a:pathLst>
                <a:path w="7" h="16">
                  <a:moveTo>
                    <a:pt x="6" y="15"/>
                  </a:moveTo>
                  <a:cubicBezTo>
                    <a:pt x="6" y="16"/>
                    <a:pt x="3" y="14"/>
                    <a:pt x="3" y="12"/>
                  </a:cubicBezTo>
                  <a:cubicBezTo>
                    <a:pt x="3" y="10"/>
                    <a:pt x="0" y="9"/>
                    <a:pt x="0" y="6"/>
                  </a:cubicBezTo>
                  <a:cubicBezTo>
                    <a:pt x="0" y="2"/>
                    <a:pt x="1" y="0"/>
                    <a:pt x="3" y="3"/>
                  </a:cubicBezTo>
                  <a:cubicBezTo>
                    <a:pt x="5" y="6"/>
                    <a:pt x="3" y="8"/>
                    <a:pt x="4" y="10"/>
                  </a:cubicBezTo>
                  <a:cubicBezTo>
                    <a:pt x="4" y="11"/>
                    <a:pt x="7" y="13"/>
                    <a:pt x="6" y="15"/>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6" name="Freeform 367"/>
            <p:cNvSpPr>
              <a:spLocks/>
            </p:cNvSpPr>
            <p:nvPr/>
          </p:nvSpPr>
          <p:spPr bwMode="auto">
            <a:xfrm>
              <a:off x="4213896" y="4594835"/>
              <a:ext cx="14418" cy="31952"/>
            </a:xfrm>
            <a:custGeom>
              <a:avLst/>
              <a:gdLst>
                <a:gd name="T0" fmla="*/ 6 w 7"/>
                <a:gd name="T1" fmla="*/ 15 h 16"/>
                <a:gd name="T2" fmla="*/ 3 w 7"/>
                <a:gd name="T3" fmla="*/ 12 h 16"/>
                <a:gd name="T4" fmla="*/ 0 w 7"/>
                <a:gd name="T5" fmla="*/ 6 h 16"/>
                <a:gd name="T6" fmla="*/ 3 w 7"/>
                <a:gd name="T7" fmla="*/ 3 h 16"/>
                <a:gd name="T8" fmla="*/ 4 w 7"/>
                <a:gd name="T9" fmla="*/ 10 h 16"/>
                <a:gd name="T10" fmla="*/ 6 w 7"/>
                <a:gd name="T11" fmla="*/ 15 h 16"/>
              </a:gdLst>
              <a:ahLst/>
              <a:cxnLst>
                <a:cxn ang="0">
                  <a:pos x="T0" y="T1"/>
                </a:cxn>
                <a:cxn ang="0">
                  <a:pos x="T2" y="T3"/>
                </a:cxn>
                <a:cxn ang="0">
                  <a:pos x="T4" y="T5"/>
                </a:cxn>
                <a:cxn ang="0">
                  <a:pos x="T6" y="T7"/>
                </a:cxn>
                <a:cxn ang="0">
                  <a:pos x="T8" y="T9"/>
                </a:cxn>
                <a:cxn ang="0">
                  <a:pos x="T10" y="T11"/>
                </a:cxn>
              </a:cxnLst>
              <a:rect l="0" t="0" r="r" b="b"/>
              <a:pathLst>
                <a:path w="7" h="16">
                  <a:moveTo>
                    <a:pt x="6" y="15"/>
                  </a:moveTo>
                  <a:cubicBezTo>
                    <a:pt x="6" y="16"/>
                    <a:pt x="3" y="14"/>
                    <a:pt x="3" y="12"/>
                  </a:cubicBezTo>
                  <a:cubicBezTo>
                    <a:pt x="3" y="10"/>
                    <a:pt x="0" y="9"/>
                    <a:pt x="0" y="6"/>
                  </a:cubicBezTo>
                  <a:cubicBezTo>
                    <a:pt x="0" y="2"/>
                    <a:pt x="1" y="0"/>
                    <a:pt x="3" y="3"/>
                  </a:cubicBezTo>
                  <a:cubicBezTo>
                    <a:pt x="5" y="6"/>
                    <a:pt x="3" y="8"/>
                    <a:pt x="4" y="10"/>
                  </a:cubicBezTo>
                  <a:cubicBezTo>
                    <a:pt x="4" y="11"/>
                    <a:pt x="7" y="13"/>
                    <a:pt x="6" y="15"/>
                  </a:cubicBez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7" name="Freeform 368"/>
            <p:cNvSpPr>
              <a:spLocks/>
            </p:cNvSpPr>
            <p:nvPr/>
          </p:nvSpPr>
          <p:spPr bwMode="auto">
            <a:xfrm>
              <a:off x="4518129" y="4853110"/>
              <a:ext cx="23070" cy="18639"/>
            </a:xfrm>
            <a:custGeom>
              <a:avLst/>
              <a:gdLst>
                <a:gd name="T0" fmla="*/ 2 w 11"/>
                <a:gd name="T1" fmla="*/ 8 h 9"/>
                <a:gd name="T2" fmla="*/ 2 w 11"/>
                <a:gd name="T3" fmla="*/ 4 h 9"/>
                <a:gd name="T4" fmla="*/ 8 w 11"/>
                <a:gd name="T5" fmla="*/ 2 h 9"/>
                <a:gd name="T6" fmla="*/ 9 w 11"/>
                <a:gd name="T7" fmla="*/ 7 h 9"/>
                <a:gd name="T8" fmla="*/ 2 w 11"/>
                <a:gd name="T9" fmla="*/ 8 h 9"/>
              </a:gdLst>
              <a:ahLst/>
              <a:cxnLst>
                <a:cxn ang="0">
                  <a:pos x="T0" y="T1"/>
                </a:cxn>
                <a:cxn ang="0">
                  <a:pos x="T2" y="T3"/>
                </a:cxn>
                <a:cxn ang="0">
                  <a:pos x="T4" y="T5"/>
                </a:cxn>
                <a:cxn ang="0">
                  <a:pos x="T6" y="T7"/>
                </a:cxn>
                <a:cxn ang="0">
                  <a:pos x="T8" y="T9"/>
                </a:cxn>
              </a:cxnLst>
              <a:rect l="0" t="0" r="r" b="b"/>
              <a:pathLst>
                <a:path w="11" h="9">
                  <a:moveTo>
                    <a:pt x="2" y="8"/>
                  </a:moveTo>
                  <a:cubicBezTo>
                    <a:pt x="1" y="7"/>
                    <a:pt x="4" y="5"/>
                    <a:pt x="2" y="4"/>
                  </a:cubicBezTo>
                  <a:cubicBezTo>
                    <a:pt x="0" y="3"/>
                    <a:pt x="6" y="0"/>
                    <a:pt x="8" y="2"/>
                  </a:cubicBezTo>
                  <a:cubicBezTo>
                    <a:pt x="10" y="4"/>
                    <a:pt x="11" y="6"/>
                    <a:pt x="9" y="7"/>
                  </a:cubicBezTo>
                  <a:cubicBezTo>
                    <a:pt x="7" y="8"/>
                    <a:pt x="3" y="9"/>
                    <a:pt x="2" y="8"/>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8" name="Freeform 369"/>
            <p:cNvSpPr>
              <a:spLocks/>
            </p:cNvSpPr>
            <p:nvPr/>
          </p:nvSpPr>
          <p:spPr bwMode="auto">
            <a:xfrm>
              <a:off x="4518129" y="4853110"/>
              <a:ext cx="23070" cy="18639"/>
            </a:xfrm>
            <a:custGeom>
              <a:avLst/>
              <a:gdLst>
                <a:gd name="T0" fmla="*/ 2 w 11"/>
                <a:gd name="T1" fmla="*/ 8 h 9"/>
                <a:gd name="T2" fmla="*/ 2 w 11"/>
                <a:gd name="T3" fmla="*/ 4 h 9"/>
                <a:gd name="T4" fmla="*/ 8 w 11"/>
                <a:gd name="T5" fmla="*/ 2 h 9"/>
                <a:gd name="T6" fmla="*/ 9 w 11"/>
                <a:gd name="T7" fmla="*/ 7 h 9"/>
                <a:gd name="T8" fmla="*/ 2 w 11"/>
                <a:gd name="T9" fmla="*/ 8 h 9"/>
              </a:gdLst>
              <a:ahLst/>
              <a:cxnLst>
                <a:cxn ang="0">
                  <a:pos x="T0" y="T1"/>
                </a:cxn>
                <a:cxn ang="0">
                  <a:pos x="T2" y="T3"/>
                </a:cxn>
                <a:cxn ang="0">
                  <a:pos x="T4" y="T5"/>
                </a:cxn>
                <a:cxn ang="0">
                  <a:pos x="T6" y="T7"/>
                </a:cxn>
                <a:cxn ang="0">
                  <a:pos x="T8" y="T9"/>
                </a:cxn>
              </a:cxnLst>
              <a:rect l="0" t="0" r="r" b="b"/>
              <a:pathLst>
                <a:path w="11" h="9">
                  <a:moveTo>
                    <a:pt x="2" y="8"/>
                  </a:moveTo>
                  <a:cubicBezTo>
                    <a:pt x="1" y="7"/>
                    <a:pt x="4" y="5"/>
                    <a:pt x="2" y="4"/>
                  </a:cubicBezTo>
                  <a:cubicBezTo>
                    <a:pt x="0" y="3"/>
                    <a:pt x="6" y="0"/>
                    <a:pt x="8" y="2"/>
                  </a:cubicBezTo>
                  <a:cubicBezTo>
                    <a:pt x="10" y="4"/>
                    <a:pt x="11" y="6"/>
                    <a:pt x="9" y="7"/>
                  </a:cubicBezTo>
                  <a:cubicBezTo>
                    <a:pt x="7" y="8"/>
                    <a:pt x="3" y="9"/>
                    <a:pt x="2" y="8"/>
                  </a:cubicBez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9" name="Freeform 370"/>
            <p:cNvSpPr>
              <a:spLocks/>
            </p:cNvSpPr>
            <p:nvPr/>
          </p:nvSpPr>
          <p:spPr bwMode="auto">
            <a:xfrm>
              <a:off x="6470410" y="4285971"/>
              <a:ext cx="60558" cy="49259"/>
            </a:xfrm>
            <a:custGeom>
              <a:avLst/>
              <a:gdLst>
                <a:gd name="T0" fmla="*/ 27 w 28"/>
                <a:gd name="T1" fmla="*/ 19 h 25"/>
                <a:gd name="T2" fmla="*/ 21 w 28"/>
                <a:gd name="T3" fmla="*/ 13 h 25"/>
                <a:gd name="T4" fmla="*/ 18 w 28"/>
                <a:gd name="T5" fmla="*/ 6 h 25"/>
                <a:gd name="T6" fmla="*/ 16 w 28"/>
                <a:gd name="T7" fmla="*/ 1 h 25"/>
                <a:gd name="T8" fmla="*/ 8 w 28"/>
                <a:gd name="T9" fmla="*/ 1 h 25"/>
                <a:gd name="T10" fmla="*/ 0 w 28"/>
                <a:gd name="T11" fmla="*/ 2 h 25"/>
                <a:gd name="T12" fmla="*/ 1 w 28"/>
                <a:gd name="T13" fmla="*/ 9 h 25"/>
                <a:gd name="T14" fmla="*/ 8 w 28"/>
                <a:gd name="T15" fmla="*/ 12 h 25"/>
                <a:gd name="T16" fmla="*/ 10 w 28"/>
                <a:gd name="T17" fmla="*/ 15 h 25"/>
                <a:gd name="T18" fmla="*/ 10 w 28"/>
                <a:gd name="T19" fmla="*/ 15 h 25"/>
                <a:gd name="T20" fmla="*/ 13 w 28"/>
                <a:gd name="T21" fmla="*/ 17 h 25"/>
                <a:gd name="T22" fmla="*/ 17 w 28"/>
                <a:gd name="T23" fmla="*/ 19 h 25"/>
                <a:gd name="T24" fmla="*/ 21 w 28"/>
                <a:gd name="T25" fmla="*/ 20 h 25"/>
                <a:gd name="T26" fmla="*/ 23 w 28"/>
                <a:gd name="T27" fmla="*/ 25 h 25"/>
                <a:gd name="T28" fmla="*/ 28 w 28"/>
                <a:gd name="T29" fmla="*/ 24 h 25"/>
                <a:gd name="T30" fmla="*/ 27 w 28"/>
                <a:gd name="T31"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25">
                  <a:moveTo>
                    <a:pt x="27" y="19"/>
                  </a:moveTo>
                  <a:cubicBezTo>
                    <a:pt x="27" y="17"/>
                    <a:pt x="21" y="16"/>
                    <a:pt x="21" y="13"/>
                  </a:cubicBezTo>
                  <a:cubicBezTo>
                    <a:pt x="21" y="11"/>
                    <a:pt x="18" y="8"/>
                    <a:pt x="18" y="6"/>
                  </a:cubicBezTo>
                  <a:cubicBezTo>
                    <a:pt x="19" y="5"/>
                    <a:pt x="17" y="3"/>
                    <a:pt x="16" y="1"/>
                  </a:cubicBezTo>
                  <a:cubicBezTo>
                    <a:pt x="14" y="1"/>
                    <a:pt x="11" y="0"/>
                    <a:pt x="8" y="1"/>
                  </a:cubicBezTo>
                  <a:cubicBezTo>
                    <a:pt x="5" y="1"/>
                    <a:pt x="3" y="2"/>
                    <a:pt x="0" y="2"/>
                  </a:cubicBezTo>
                  <a:cubicBezTo>
                    <a:pt x="1" y="5"/>
                    <a:pt x="0" y="6"/>
                    <a:pt x="1" y="9"/>
                  </a:cubicBezTo>
                  <a:cubicBezTo>
                    <a:pt x="3" y="13"/>
                    <a:pt x="7" y="11"/>
                    <a:pt x="8" y="12"/>
                  </a:cubicBezTo>
                  <a:cubicBezTo>
                    <a:pt x="9" y="12"/>
                    <a:pt x="9" y="14"/>
                    <a:pt x="10" y="15"/>
                  </a:cubicBezTo>
                  <a:cubicBezTo>
                    <a:pt x="10" y="15"/>
                    <a:pt x="10" y="15"/>
                    <a:pt x="10" y="15"/>
                  </a:cubicBezTo>
                  <a:cubicBezTo>
                    <a:pt x="12" y="15"/>
                    <a:pt x="12" y="16"/>
                    <a:pt x="13" y="17"/>
                  </a:cubicBezTo>
                  <a:cubicBezTo>
                    <a:pt x="14" y="17"/>
                    <a:pt x="16" y="19"/>
                    <a:pt x="17" y="19"/>
                  </a:cubicBezTo>
                  <a:cubicBezTo>
                    <a:pt x="18" y="19"/>
                    <a:pt x="19" y="18"/>
                    <a:pt x="21" y="20"/>
                  </a:cubicBezTo>
                  <a:cubicBezTo>
                    <a:pt x="23" y="22"/>
                    <a:pt x="23" y="23"/>
                    <a:pt x="23" y="25"/>
                  </a:cubicBezTo>
                  <a:cubicBezTo>
                    <a:pt x="25" y="25"/>
                    <a:pt x="27" y="25"/>
                    <a:pt x="28" y="24"/>
                  </a:cubicBezTo>
                  <a:cubicBezTo>
                    <a:pt x="27" y="22"/>
                    <a:pt x="27" y="20"/>
                    <a:pt x="27" y="19"/>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0" name="Freeform 372"/>
            <p:cNvSpPr>
              <a:spLocks noEditPoints="1"/>
            </p:cNvSpPr>
            <p:nvPr/>
          </p:nvSpPr>
          <p:spPr bwMode="auto">
            <a:xfrm>
              <a:off x="6499247" y="4275320"/>
              <a:ext cx="92279" cy="70560"/>
            </a:xfrm>
            <a:custGeom>
              <a:avLst/>
              <a:gdLst>
                <a:gd name="T0" fmla="*/ 40 w 43"/>
                <a:gd name="T1" fmla="*/ 11 h 35"/>
                <a:gd name="T2" fmla="*/ 32 w 43"/>
                <a:gd name="T3" fmla="*/ 1 h 35"/>
                <a:gd name="T4" fmla="*/ 27 w 43"/>
                <a:gd name="T5" fmla="*/ 5 h 35"/>
                <a:gd name="T6" fmla="*/ 23 w 43"/>
                <a:gd name="T7" fmla="*/ 5 h 35"/>
                <a:gd name="T8" fmla="*/ 17 w 43"/>
                <a:gd name="T9" fmla="*/ 1 h 35"/>
                <a:gd name="T10" fmla="*/ 14 w 43"/>
                <a:gd name="T11" fmla="*/ 0 h 35"/>
                <a:gd name="T12" fmla="*/ 12 w 43"/>
                <a:gd name="T13" fmla="*/ 3 h 35"/>
                <a:gd name="T14" fmla="*/ 15 w 43"/>
                <a:gd name="T15" fmla="*/ 7 h 35"/>
                <a:gd name="T16" fmla="*/ 8 w 43"/>
                <a:gd name="T17" fmla="*/ 6 h 35"/>
                <a:gd name="T18" fmla="*/ 2 w 43"/>
                <a:gd name="T19" fmla="*/ 4 h 35"/>
                <a:gd name="T20" fmla="*/ 5 w 43"/>
                <a:gd name="T21" fmla="*/ 11 h 35"/>
                <a:gd name="T22" fmla="*/ 8 w 43"/>
                <a:gd name="T23" fmla="*/ 18 h 35"/>
                <a:gd name="T24" fmla="*/ 14 w 43"/>
                <a:gd name="T25" fmla="*/ 24 h 35"/>
                <a:gd name="T26" fmla="*/ 15 w 43"/>
                <a:gd name="T27" fmla="*/ 29 h 35"/>
                <a:gd name="T28" fmla="*/ 26 w 43"/>
                <a:gd name="T29" fmla="*/ 22 h 35"/>
                <a:gd name="T30" fmla="*/ 27 w 43"/>
                <a:gd name="T31" fmla="*/ 30 h 35"/>
                <a:gd name="T32" fmla="*/ 33 w 43"/>
                <a:gd name="T33" fmla="*/ 35 h 35"/>
                <a:gd name="T34" fmla="*/ 35 w 43"/>
                <a:gd name="T35" fmla="*/ 30 h 35"/>
                <a:gd name="T36" fmla="*/ 40 w 43"/>
                <a:gd name="T37" fmla="*/ 11 h 35"/>
                <a:gd name="T38" fmla="*/ 4 w 43"/>
                <a:gd name="T39" fmla="*/ 24 h 35"/>
                <a:gd name="T40" fmla="*/ 0 w 43"/>
                <a:gd name="T41" fmla="*/ 22 h 35"/>
                <a:gd name="T42" fmla="*/ 3 w 43"/>
                <a:gd name="T43" fmla="*/ 26 h 35"/>
                <a:gd name="T44" fmla="*/ 8 w 43"/>
                <a:gd name="T45" fmla="*/ 30 h 35"/>
                <a:gd name="T46" fmla="*/ 10 w 43"/>
                <a:gd name="T47" fmla="*/ 30 h 35"/>
                <a:gd name="T48" fmla="*/ 8 w 43"/>
                <a:gd name="T49" fmla="*/ 25 h 35"/>
                <a:gd name="T50" fmla="*/ 4 w 43"/>
                <a:gd name="T51"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 h="35">
                  <a:moveTo>
                    <a:pt x="40" y="11"/>
                  </a:moveTo>
                  <a:cubicBezTo>
                    <a:pt x="39" y="9"/>
                    <a:pt x="36" y="6"/>
                    <a:pt x="32" y="1"/>
                  </a:cubicBezTo>
                  <a:cubicBezTo>
                    <a:pt x="31" y="5"/>
                    <a:pt x="28" y="4"/>
                    <a:pt x="27" y="5"/>
                  </a:cubicBezTo>
                  <a:cubicBezTo>
                    <a:pt x="26" y="7"/>
                    <a:pt x="24" y="5"/>
                    <a:pt x="23" y="5"/>
                  </a:cubicBezTo>
                  <a:cubicBezTo>
                    <a:pt x="22" y="6"/>
                    <a:pt x="19" y="1"/>
                    <a:pt x="17" y="1"/>
                  </a:cubicBezTo>
                  <a:cubicBezTo>
                    <a:pt x="16" y="1"/>
                    <a:pt x="15" y="0"/>
                    <a:pt x="14" y="0"/>
                  </a:cubicBezTo>
                  <a:cubicBezTo>
                    <a:pt x="13" y="1"/>
                    <a:pt x="12" y="2"/>
                    <a:pt x="12" y="3"/>
                  </a:cubicBezTo>
                  <a:cubicBezTo>
                    <a:pt x="13" y="4"/>
                    <a:pt x="16" y="5"/>
                    <a:pt x="15" y="7"/>
                  </a:cubicBezTo>
                  <a:cubicBezTo>
                    <a:pt x="14" y="8"/>
                    <a:pt x="10" y="7"/>
                    <a:pt x="8" y="6"/>
                  </a:cubicBezTo>
                  <a:cubicBezTo>
                    <a:pt x="7" y="5"/>
                    <a:pt x="3" y="3"/>
                    <a:pt x="2" y="4"/>
                  </a:cubicBezTo>
                  <a:cubicBezTo>
                    <a:pt x="2" y="6"/>
                    <a:pt x="6" y="9"/>
                    <a:pt x="5" y="11"/>
                  </a:cubicBezTo>
                  <a:cubicBezTo>
                    <a:pt x="5" y="13"/>
                    <a:pt x="8" y="16"/>
                    <a:pt x="8" y="18"/>
                  </a:cubicBezTo>
                  <a:cubicBezTo>
                    <a:pt x="8" y="21"/>
                    <a:pt x="14" y="22"/>
                    <a:pt x="14" y="24"/>
                  </a:cubicBezTo>
                  <a:cubicBezTo>
                    <a:pt x="14" y="25"/>
                    <a:pt x="14" y="27"/>
                    <a:pt x="15" y="29"/>
                  </a:cubicBezTo>
                  <a:cubicBezTo>
                    <a:pt x="19" y="27"/>
                    <a:pt x="23" y="24"/>
                    <a:pt x="26" y="22"/>
                  </a:cubicBezTo>
                  <a:cubicBezTo>
                    <a:pt x="30" y="20"/>
                    <a:pt x="28" y="29"/>
                    <a:pt x="27" y="30"/>
                  </a:cubicBezTo>
                  <a:cubicBezTo>
                    <a:pt x="27" y="31"/>
                    <a:pt x="30" y="33"/>
                    <a:pt x="33" y="35"/>
                  </a:cubicBezTo>
                  <a:cubicBezTo>
                    <a:pt x="33" y="33"/>
                    <a:pt x="34" y="31"/>
                    <a:pt x="35" y="30"/>
                  </a:cubicBezTo>
                  <a:cubicBezTo>
                    <a:pt x="39" y="24"/>
                    <a:pt x="43" y="16"/>
                    <a:pt x="40" y="11"/>
                  </a:cubicBezTo>
                  <a:moveTo>
                    <a:pt x="4" y="24"/>
                  </a:moveTo>
                  <a:cubicBezTo>
                    <a:pt x="3" y="24"/>
                    <a:pt x="1" y="22"/>
                    <a:pt x="0" y="22"/>
                  </a:cubicBezTo>
                  <a:cubicBezTo>
                    <a:pt x="0" y="23"/>
                    <a:pt x="0" y="25"/>
                    <a:pt x="3" y="26"/>
                  </a:cubicBezTo>
                  <a:cubicBezTo>
                    <a:pt x="6" y="28"/>
                    <a:pt x="1" y="29"/>
                    <a:pt x="8" y="30"/>
                  </a:cubicBezTo>
                  <a:cubicBezTo>
                    <a:pt x="9" y="30"/>
                    <a:pt x="9" y="30"/>
                    <a:pt x="10" y="30"/>
                  </a:cubicBezTo>
                  <a:cubicBezTo>
                    <a:pt x="10" y="28"/>
                    <a:pt x="10" y="27"/>
                    <a:pt x="8" y="25"/>
                  </a:cubicBezTo>
                  <a:cubicBezTo>
                    <a:pt x="6" y="23"/>
                    <a:pt x="5" y="24"/>
                    <a:pt x="4" y="24"/>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1" name="Freeform 374"/>
            <p:cNvSpPr>
              <a:spLocks/>
            </p:cNvSpPr>
            <p:nvPr/>
          </p:nvSpPr>
          <p:spPr bwMode="auto">
            <a:xfrm>
              <a:off x="6791944" y="4347211"/>
              <a:ext cx="265302" cy="175733"/>
            </a:xfrm>
            <a:custGeom>
              <a:avLst/>
              <a:gdLst>
                <a:gd name="T0" fmla="*/ 119 w 123"/>
                <a:gd name="T1" fmla="*/ 12 h 88"/>
                <a:gd name="T2" fmla="*/ 116 w 123"/>
                <a:gd name="T3" fmla="*/ 10 h 88"/>
                <a:gd name="T4" fmla="*/ 106 w 123"/>
                <a:gd name="T5" fmla="*/ 16 h 88"/>
                <a:gd name="T6" fmla="*/ 102 w 123"/>
                <a:gd name="T7" fmla="*/ 17 h 88"/>
                <a:gd name="T8" fmla="*/ 98 w 123"/>
                <a:gd name="T9" fmla="*/ 17 h 88"/>
                <a:gd name="T10" fmla="*/ 97 w 123"/>
                <a:gd name="T11" fmla="*/ 7 h 88"/>
                <a:gd name="T12" fmla="*/ 94 w 123"/>
                <a:gd name="T13" fmla="*/ 0 h 88"/>
                <a:gd name="T14" fmla="*/ 86 w 123"/>
                <a:gd name="T15" fmla="*/ 7 h 88"/>
                <a:gd name="T16" fmla="*/ 78 w 123"/>
                <a:gd name="T17" fmla="*/ 11 h 88"/>
                <a:gd name="T18" fmla="*/ 69 w 123"/>
                <a:gd name="T19" fmla="*/ 14 h 88"/>
                <a:gd name="T20" fmla="*/ 62 w 123"/>
                <a:gd name="T21" fmla="*/ 12 h 88"/>
                <a:gd name="T22" fmla="*/ 55 w 123"/>
                <a:gd name="T23" fmla="*/ 9 h 88"/>
                <a:gd name="T24" fmla="*/ 48 w 123"/>
                <a:gd name="T25" fmla="*/ 8 h 88"/>
                <a:gd name="T26" fmla="*/ 41 w 123"/>
                <a:gd name="T27" fmla="*/ 12 h 88"/>
                <a:gd name="T28" fmla="*/ 36 w 123"/>
                <a:gd name="T29" fmla="*/ 21 h 88"/>
                <a:gd name="T30" fmla="*/ 23 w 123"/>
                <a:gd name="T31" fmla="*/ 28 h 88"/>
                <a:gd name="T32" fmla="*/ 16 w 123"/>
                <a:gd name="T33" fmla="*/ 30 h 88"/>
                <a:gd name="T34" fmla="*/ 10 w 123"/>
                <a:gd name="T35" fmla="*/ 29 h 88"/>
                <a:gd name="T36" fmla="*/ 6 w 123"/>
                <a:gd name="T37" fmla="*/ 33 h 88"/>
                <a:gd name="T38" fmla="*/ 3 w 123"/>
                <a:gd name="T39" fmla="*/ 40 h 88"/>
                <a:gd name="T40" fmla="*/ 2 w 123"/>
                <a:gd name="T41" fmla="*/ 47 h 88"/>
                <a:gd name="T42" fmla="*/ 2 w 123"/>
                <a:gd name="T43" fmla="*/ 56 h 88"/>
                <a:gd name="T44" fmla="*/ 3 w 123"/>
                <a:gd name="T45" fmla="*/ 66 h 88"/>
                <a:gd name="T46" fmla="*/ 12 w 123"/>
                <a:gd name="T47" fmla="*/ 70 h 88"/>
                <a:gd name="T48" fmla="*/ 3 w 123"/>
                <a:gd name="T49" fmla="*/ 83 h 88"/>
                <a:gd name="T50" fmla="*/ 5 w 123"/>
                <a:gd name="T51" fmla="*/ 86 h 88"/>
                <a:gd name="T52" fmla="*/ 18 w 123"/>
                <a:gd name="T53" fmla="*/ 87 h 88"/>
                <a:gd name="T54" fmla="*/ 52 w 123"/>
                <a:gd name="T55" fmla="*/ 83 h 88"/>
                <a:gd name="T56" fmla="*/ 52 w 123"/>
                <a:gd name="T57" fmla="*/ 74 h 88"/>
                <a:gd name="T58" fmla="*/ 58 w 123"/>
                <a:gd name="T59" fmla="*/ 70 h 88"/>
                <a:gd name="T60" fmla="*/ 64 w 123"/>
                <a:gd name="T61" fmla="*/ 68 h 88"/>
                <a:gd name="T62" fmla="*/ 73 w 123"/>
                <a:gd name="T63" fmla="*/ 65 h 88"/>
                <a:gd name="T64" fmla="*/ 77 w 123"/>
                <a:gd name="T65" fmla="*/ 62 h 88"/>
                <a:gd name="T66" fmla="*/ 80 w 123"/>
                <a:gd name="T67" fmla="*/ 52 h 88"/>
                <a:gd name="T68" fmla="*/ 86 w 123"/>
                <a:gd name="T69" fmla="*/ 49 h 88"/>
                <a:gd name="T70" fmla="*/ 83 w 123"/>
                <a:gd name="T71" fmla="*/ 43 h 88"/>
                <a:gd name="T72" fmla="*/ 93 w 123"/>
                <a:gd name="T73" fmla="*/ 44 h 88"/>
                <a:gd name="T74" fmla="*/ 94 w 123"/>
                <a:gd name="T75" fmla="*/ 37 h 88"/>
                <a:gd name="T76" fmla="*/ 98 w 123"/>
                <a:gd name="T77" fmla="*/ 31 h 88"/>
                <a:gd name="T78" fmla="*/ 96 w 123"/>
                <a:gd name="T79" fmla="*/ 26 h 88"/>
                <a:gd name="T80" fmla="*/ 97 w 123"/>
                <a:gd name="T81" fmla="*/ 21 h 88"/>
                <a:gd name="T82" fmla="*/ 99 w 123"/>
                <a:gd name="T83" fmla="*/ 21 h 88"/>
                <a:gd name="T84" fmla="*/ 103 w 123"/>
                <a:gd name="T85" fmla="*/ 19 h 88"/>
                <a:gd name="T86" fmla="*/ 115 w 123"/>
                <a:gd name="T87" fmla="*/ 16 h 88"/>
                <a:gd name="T88" fmla="*/ 123 w 123"/>
                <a:gd name="T89" fmla="*/ 13 h 88"/>
                <a:gd name="T90" fmla="*/ 119 w 123"/>
                <a:gd name="T91" fmla="*/ 1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88">
                  <a:moveTo>
                    <a:pt x="119" y="12"/>
                  </a:moveTo>
                  <a:cubicBezTo>
                    <a:pt x="117" y="12"/>
                    <a:pt x="118" y="11"/>
                    <a:pt x="116" y="10"/>
                  </a:cubicBezTo>
                  <a:cubicBezTo>
                    <a:pt x="114" y="9"/>
                    <a:pt x="110" y="13"/>
                    <a:pt x="106" y="16"/>
                  </a:cubicBezTo>
                  <a:cubicBezTo>
                    <a:pt x="105" y="16"/>
                    <a:pt x="103" y="17"/>
                    <a:pt x="102" y="17"/>
                  </a:cubicBezTo>
                  <a:cubicBezTo>
                    <a:pt x="100" y="18"/>
                    <a:pt x="99" y="18"/>
                    <a:pt x="98" y="17"/>
                  </a:cubicBezTo>
                  <a:cubicBezTo>
                    <a:pt x="96" y="15"/>
                    <a:pt x="101" y="9"/>
                    <a:pt x="97" y="7"/>
                  </a:cubicBezTo>
                  <a:cubicBezTo>
                    <a:pt x="94" y="5"/>
                    <a:pt x="97" y="0"/>
                    <a:pt x="94" y="0"/>
                  </a:cubicBezTo>
                  <a:cubicBezTo>
                    <a:pt x="91" y="0"/>
                    <a:pt x="86" y="5"/>
                    <a:pt x="86" y="7"/>
                  </a:cubicBezTo>
                  <a:cubicBezTo>
                    <a:pt x="86" y="10"/>
                    <a:pt x="78" y="9"/>
                    <a:pt x="78" y="11"/>
                  </a:cubicBezTo>
                  <a:cubicBezTo>
                    <a:pt x="78" y="14"/>
                    <a:pt x="71" y="11"/>
                    <a:pt x="69" y="14"/>
                  </a:cubicBezTo>
                  <a:cubicBezTo>
                    <a:pt x="68" y="17"/>
                    <a:pt x="64" y="12"/>
                    <a:pt x="62" y="12"/>
                  </a:cubicBezTo>
                  <a:cubicBezTo>
                    <a:pt x="59" y="12"/>
                    <a:pt x="58" y="8"/>
                    <a:pt x="55" y="9"/>
                  </a:cubicBezTo>
                  <a:cubicBezTo>
                    <a:pt x="52" y="10"/>
                    <a:pt x="50" y="8"/>
                    <a:pt x="48" y="8"/>
                  </a:cubicBezTo>
                  <a:cubicBezTo>
                    <a:pt x="45" y="8"/>
                    <a:pt x="43" y="13"/>
                    <a:pt x="41" y="12"/>
                  </a:cubicBezTo>
                  <a:cubicBezTo>
                    <a:pt x="38" y="11"/>
                    <a:pt x="37" y="17"/>
                    <a:pt x="36" y="21"/>
                  </a:cubicBezTo>
                  <a:cubicBezTo>
                    <a:pt x="35" y="24"/>
                    <a:pt x="23" y="24"/>
                    <a:pt x="23" y="28"/>
                  </a:cubicBezTo>
                  <a:cubicBezTo>
                    <a:pt x="24" y="31"/>
                    <a:pt x="17" y="33"/>
                    <a:pt x="16" y="30"/>
                  </a:cubicBezTo>
                  <a:cubicBezTo>
                    <a:pt x="15" y="28"/>
                    <a:pt x="11" y="29"/>
                    <a:pt x="10" y="29"/>
                  </a:cubicBezTo>
                  <a:cubicBezTo>
                    <a:pt x="9" y="28"/>
                    <a:pt x="6" y="29"/>
                    <a:pt x="6" y="33"/>
                  </a:cubicBezTo>
                  <a:cubicBezTo>
                    <a:pt x="7" y="36"/>
                    <a:pt x="3" y="38"/>
                    <a:pt x="3" y="40"/>
                  </a:cubicBezTo>
                  <a:cubicBezTo>
                    <a:pt x="2" y="41"/>
                    <a:pt x="0" y="45"/>
                    <a:pt x="2" y="47"/>
                  </a:cubicBezTo>
                  <a:cubicBezTo>
                    <a:pt x="3" y="49"/>
                    <a:pt x="0" y="53"/>
                    <a:pt x="2" y="56"/>
                  </a:cubicBezTo>
                  <a:cubicBezTo>
                    <a:pt x="3" y="60"/>
                    <a:pt x="2" y="65"/>
                    <a:pt x="3" y="66"/>
                  </a:cubicBezTo>
                  <a:cubicBezTo>
                    <a:pt x="4" y="67"/>
                    <a:pt x="10" y="67"/>
                    <a:pt x="12" y="70"/>
                  </a:cubicBezTo>
                  <a:cubicBezTo>
                    <a:pt x="13" y="74"/>
                    <a:pt x="3" y="81"/>
                    <a:pt x="3" y="83"/>
                  </a:cubicBezTo>
                  <a:cubicBezTo>
                    <a:pt x="3" y="84"/>
                    <a:pt x="3" y="84"/>
                    <a:pt x="5" y="86"/>
                  </a:cubicBezTo>
                  <a:cubicBezTo>
                    <a:pt x="8" y="86"/>
                    <a:pt x="13" y="86"/>
                    <a:pt x="18" y="87"/>
                  </a:cubicBezTo>
                  <a:cubicBezTo>
                    <a:pt x="23" y="88"/>
                    <a:pt x="52" y="84"/>
                    <a:pt x="52" y="83"/>
                  </a:cubicBezTo>
                  <a:cubicBezTo>
                    <a:pt x="53" y="82"/>
                    <a:pt x="51" y="75"/>
                    <a:pt x="52" y="74"/>
                  </a:cubicBezTo>
                  <a:cubicBezTo>
                    <a:pt x="52" y="73"/>
                    <a:pt x="55" y="70"/>
                    <a:pt x="58" y="70"/>
                  </a:cubicBezTo>
                  <a:cubicBezTo>
                    <a:pt x="61" y="70"/>
                    <a:pt x="64" y="71"/>
                    <a:pt x="64" y="68"/>
                  </a:cubicBezTo>
                  <a:cubicBezTo>
                    <a:pt x="64" y="66"/>
                    <a:pt x="73" y="63"/>
                    <a:pt x="73" y="65"/>
                  </a:cubicBezTo>
                  <a:cubicBezTo>
                    <a:pt x="74" y="67"/>
                    <a:pt x="77" y="67"/>
                    <a:pt x="77" y="62"/>
                  </a:cubicBezTo>
                  <a:cubicBezTo>
                    <a:pt x="78" y="57"/>
                    <a:pt x="77" y="53"/>
                    <a:pt x="80" y="52"/>
                  </a:cubicBezTo>
                  <a:cubicBezTo>
                    <a:pt x="83" y="52"/>
                    <a:pt x="86" y="50"/>
                    <a:pt x="86" y="49"/>
                  </a:cubicBezTo>
                  <a:cubicBezTo>
                    <a:pt x="86" y="47"/>
                    <a:pt x="82" y="44"/>
                    <a:pt x="83" y="43"/>
                  </a:cubicBezTo>
                  <a:cubicBezTo>
                    <a:pt x="84" y="42"/>
                    <a:pt x="92" y="46"/>
                    <a:pt x="93" y="44"/>
                  </a:cubicBezTo>
                  <a:cubicBezTo>
                    <a:pt x="94" y="41"/>
                    <a:pt x="92" y="39"/>
                    <a:pt x="94" y="37"/>
                  </a:cubicBezTo>
                  <a:cubicBezTo>
                    <a:pt x="95" y="35"/>
                    <a:pt x="98" y="33"/>
                    <a:pt x="98" y="31"/>
                  </a:cubicBezTo>
                  <a:cubicBezTo>
                    <a:pt x="97" y="29"/>
                    <a:pt x="98" y="27"/>
                    <a:pt x="96" y="26"/>
                  </a:cubicBezTo>
                  <a:cubicBezTo>
                    <a:pt x="94" y="24"/>
                    <a:pt x="95" y="21"/>
                    <a:pt x="97" y="21"/>
                  </a:cubicBezTo>
                  <a:cubicBezTo>
                    <a:pt x="98" y="21"/>
                    <a:pt x="98" y="21"/>
                    <a:pt x="99" y="21"/>
                  </a:cubicBezTo>
                  <a:cubicBezTo>
                    <a:pt x="101" y="20"/>
                    <a:pt x="102" y="20"/>
                    <a:pt x="103" y="19"/>
                  </a:cubicBezTo>
                  <a:cubicBezTo>
                    <a:pt x="106" y="17"/>
                    <a:pt x="112" y="15"/>
                    <a:pt x="115" y="16"/>
                  </a:cubicBezTo>
                  <a:cubicBezTo>
                    <a:pt x="117" y="16"/>
                    <a:pt x="121" y="16"/>
                    <a:pt x="123" y="13"/>
                  </a:cubicBezTo>
                  <a:cubicBezTo>
                    <a:pt x="122" y="12"/>
                    <a:pt x="120" y="12"/>
                    <a:pt x="119" y="12"/>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2" name="Freeform 375"/>
            <p:cNvSpPr>
              <a:spLocks/>
            </p:cNvSpPr>
            <p:nvPr/>
          </p:nvSpPr>
          <p:spPr bwMode="auto">
            <a:xfrm>
              <a:off x="6791944" y="4347211"/>
              <a:ext cx="265302" cy="175733"/>
            </a:xfrm>
            <a:custGeom>
              <a:avLst/>
              <a:gdLst>
                <a:gd name="T0" fmla="*/ 119 w 123"/>
                <a:gd name="T1" fmla="*/ 12 h 88"/>
                <a:gd name="T2" fmla="*/ 116 w 123"/>
                <a:gd name="T3" fmla="*/ 10 h 88"/>
                <a:gd name="T4" fmla="*/ 106 w 123"/>
                <a:gd name="T5" fmla="*/ 16 h 88"/>
                <a:gd name="T6" fmla="*/ 102 w 123"/>
                <a:gd name="T7" fmla="*/ 17 h 88"/>
                <a:gd name="T8" fmla="*/ 98 w 123"/>
                <a:gd name="T9" fmla="*/ 17 h 88"/>
                <a:gd name="T10" fmla="*/ 97 w 123"/>
                <a:gd name="T11" fmla="*/ 7 h 88"/>
                <a:gd name="T12" fmla="*/ 94 w 123"/>
                <a:gd name="T13" fmla="*/ 0 h 88"/>
                <a:gd name="T14" fmla="*/ 86 w 123"/>
                <a:gd name="T15" fmla="*/ 7 h 88"/>
                <a:gd name="T16" fmla="*/ 78 w 123"/>
                <a:gd name="T17" fmla="*/ 11 h 88"/>
                <a:gd name="T18" fmla="*/ 69 w 123"/>
                <a:gd name="T19" fmla="*/ 14 h 88"/>
                <a:gd name="T20" fmla="*/ 62 w 123"/>
                <a:gd name="T21" fmla="*/ 12 h 88"/>
                <a:gd name="T22" fmla="*/ 55 w 123"/>
                <a:gd name="T23" fmla="*/ 9 h 88"/>
                <a:gd name="T24" fmla="*/ 48 w 123"/>
                <a:gd name="T25" fmla="*/ 8 h 88"/>
                <a:gd name="T26" fmla="*/ 41 w 123"/>
                <a:gd name="T27" fmla="*/ 12 h 88"/>
                <a:gd name="T28" fmla="*/ 36 w 123"/>
                <a:gd name="T29" fmla="*/ 21 h 88"/>
                <a:gd name="T30" fmla="*/ 23 w 123"/>
                <a:gd name="T31" fmla="*/ 28 h 88"/>
                <a:gd name="T32" fmla="*/ 16 w 123"/>
                <a:gd name="T33" fmla="*/ 30 h 88"/>
                <a:gd name="T34" fmla="*/ 10 w 123"/>
                <a:gd name="T35" fmla="*/ 29 h 88"/>
                <a:gd name="T36" fmla="*/ 6 w 123"/>
                <a:gd name="T37" fmla="*/ 33 h 88"/>
                <a:gd name="T38" fmla="*/ 3 w 123"/>
                <a:gd name="T39" fmla="*/ 40 h 88"/>
                <a:gd name="T40" fmla="*/ 2 w 123"/>
                <a:gd name="T41" fmla="*/ 47 h 88"/>
                <a:gd name="T42" fmla="*/ 2 w 123"/>
                <a:gd name="T43" fmla="*/ 56 h 88"/>
                <a:gd name="T44" fmla="*/ 3 w 123"/>
                <a:gd name="T45" fmla="*/ 66 h 88"/>
                <a:gd name="T46" fmla="*/ 12 w 123"/>
                <a:gd name="T47" fmla="*/ 70 h 88"/>
                <a:gd name="T48" fmla="*/ 3 w 123"/>
                <a:gd name="T49" fmla="*/ 83 h 88"/>
                <a:gd name="T50" fmla="*/ 5 w 123"/>
                <a:gd name="T51" fmla="*/ 86 h 88"/>
                <a:gd name="T52" fmla="*/ 18 w 123"/>
                <a:gd name="T53" fmla="*/ 87 h 88"/>
                <a:gd name="T54" fmla="*/ 52 w 123"/>
                <a:gd name="T55" fmla="*/ 83 h 88"/>
                <a:gd name="T56" fmla="*/ 52 w 123"/>
                <a:gd name="T57" fmla="*/ 74 h 88"/>
                <a:gd name="T58" fmla="*/ 58 w 123"/>
                <a:gd name="T59" fmla="*/ 70 h 88"/>
                <a:gd name="T60" fmla="*/ 64 w 123"/>
                <a:gd name="T61" fmla="*/ 68 h 88"/>
                <a:gd name="T62" fmla="*/ 73 w 123"/>
                <a:gd name="T63" fmla="*/ 65 h 88"/>
                <a:gd name="T64" fmla="*/ 77 w 123"/>
                <a:gd name="T65" fmla="*/ 62 h 88"/>
                <a:gd name="T66" fmla="*/ 80 w 123"/>
                <a:gd name="T67" fmla="*/ 52 h 88"/>
                <a:gd name="T68" fmla="*/ 86 w 123"/>
                <a:gd name="T69" fmla="*/ 49 h 88"/>
                <a:gd name="T70" fmla="*/ 83 w 123"/>
                <a:gd name="T71" fmla="*/ 43 h 88"/>
                <a:gd name="T72" fmla="*/ 93 w 123"/>
                <a:gd name="T73" fmla="*/ 44 h 88"/>
                <a:gd name="T74" fmla="*/ 94 w 123"/>
                <a:gd name="T75" fmla="*/ 37 h 88"/>
                <a:gd name="T76" fmla="*/ 98 w 123"/>
                <a:gd name="T77" fmla="*/ 31 h 88"/>
                <a:gd name="T78" fmla="*/ 96 w 123"/>
                <a:gd name="T79" fmla="*/ 26 h 88"/>
                <a:gd name="T80" fmla="*/ 97 w 123"/>
                <a:gd name="T81" fmla="*/ 21 h 88"/>
                <a:gd name="T82" fmla="*/ 99 w 123"/>
                <a:gd name="T83" fmla="*/ 21 h 88"/>
                <a:gd name="T84" fmla="*/ 103 w 123"/>
                <a:gd name="T85" fmla="*/ 19 h 88"/>
                <a:gd name="T86" fmla="*/ 115 w 123"/>
                <a:gd name="T87" fmla="*/ 16 h 88"/>
                <a:gd name="T88" fmla="*/ 123 w 123"/>
                <a:gd name="T89" fmla="*/ 13 h 88"/>
                <a:gd name="T90" fmla="*/ 119 w 123"/>
                <a:gd name="T91" fmla="*/ 1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 h="88">
                  <a:moveTo>
                    <a:pt x="119" y="12"/>
                  </a:moveTo>
                  <a:cubicBezTo>
                    <a:pt x="117" y="12"/>
                    <a:pt x="118" y="11"/>
                    <a:pt x="116" y="10"/>
                  </a:cubicBezTo>
                  <a:cubicBezTo>
                    <a:pt x="114" y="9"/>
                    <a:pt x="110" y="13"/>
                    <a:pt x="106" y="16"/>
                  </a:cubicBezTo>
                  <a:cubicBezTo>
                    <a:pt x="105" y="16"/>
                    <a:pt x="103" y="17"/>
                    <a:pt x="102" y="17"/>
                  </a:cubicBezTo>
                  <a:cubicBezTo>
                    <a:pt x="100" y="18"/>
                    <a:pt x="99" y="18"/>
                    <a:pt x="98" y="17"/>
                  </a:cubicBezTo>
                  <a:cubicBezTo>
                    <a:pt x="96" y="15"/>
                    <a:pt x="101" y="9"/>
                    <a:pt x="97" y="7"/>
                  </a:cubicBezTo>
                  <a:cubicBezTo>
                    <a:pt x="94" y="5"/>
                    <a:pt x="97" y="0"/>
                    <a:pt x="94" y="0"/>
                  </a:cubicBezTo>
                  <a:cubicBezTo>
                    <a:pt x="91" y="0"/>
                    <a:pt x="86" y="5"/>
                    <a:pt x="86" y="7"/>
                  </a:cubicBezTo>
                  <a:cubicBezTo>
                    <a:pt x="86" y="10"/>
                    <a:pt x="78" y="9"/>
                    <a:pt x="78" y="11"/>
                  </a:cubicBezTo>
                  <a:cubicBezTo>
                    <a:pt x="78" y="14"/>
                    <a:pt x="71" y="11"/>
                    <a:pt x="69" y="14"/>
                  </a:cubicBezTo>
                  <a:cubicBezTo>
                    <a:pt x="68" y="17"/>
                    <a:pt x="64" y="12"/>
                    <a:pt x="62" y="12"/>
                  </a:cubicBezTo>
                  <a:cubicBezTo>
                    <a:pt x="59" y="12"/>
                    <a:pt x="58" y="8"/>
                    <a:pt x="55" y="9"/>
                  </a:cubicBezTo>
                  <a:cubicBezTo>
                    <a:pt x="52" y="10"/>
                    <a:pt x="50" y="8"/>
                    <a:pt x="48" y="8"/>
                  </a:cubicBezTo>
                  <a:cubicBezTo>
                    <a:pt x="45" y="8"/>
                    <a:pt x="43" y="13"/>
                    <a:pt x="41" y="12"/>
                  </a:cubicBezTo>
                  <a:cubicBezTo>
                    <a:pt x="38" y="11"/>
                    <a:pt x="37" y="17"/>
                    <a:pt x="36" y="21"/>
                  </a:cubicBezTo>
                  <a:cubicBezTo>
                    <a:pt x="35" y="24"/>
                    <a:pt x="23" y="24"/>
                    <a:pt x="23" y="28"/>
                  </a:cubicBezTo>
                  <a:cubicBezTo>
                    <a:pt x="24" y="31"/>
                    <a:pt x="17" y="33"/>
                    <a:pt x="16" y="30"/>
                  </a:cubicBezTo>
                  <a:cubicBezTo>
                    <a:pt x="15" y="28"/>
                    <a:pt x="11" y="29"/>
                    <a:pt x="10" y="29"/>
                  </a:cubicBezTo>
                  <a:cubicBezTo>
                    <a:pt x="9" y="28"/>
                    <a:pt x="6" y="29"/>
                    <a:pt x="6" y="33"/>
                  </a:cubicBezTo>
                  <a:cubicBezTo>
                    <a:pt x="7" y="36"/>
                    <a:pt x="3" y="38"/>
                    <a:pt x="3" y="40"/>
                  </a:cubicBezTo>
                  <a:cubicBezTo>
                    <a:pt x="2" y="41"/>
                    <a:pt x="0" y="45"/>
                    <a:pt x="2" y="47"/>
                  </a:cubicBezTo>
                  <a:cubicBezTo>
                    <a:pt x="3" y="49"/>
                    <a:pt x="0" y="53"/>
                    <a:pt x="2" y="56"/>
                  </a:cubicBezTo>
                  <a:cubicBezTo>
                    <a:pt x="3" y="60"/>
                    <a:pt x="2" y="65"/>
                    <a:pt x="3" y="66"/>
                  </a:cubicBezTo>
                  <a:cubicBezTo>
                    <a:pt x="4" y="67"/>
                    <a:pt x="10" y="67"/>
                    <a:pt x="12" y="70"/>
                  </a:cubicBezTo>
                  <a:cubicBezTo>
                    <a:pt x="13" y="74"/>
                    <a:pt x="3" y="81"/>
                    <a:pt x="3" y="83"/>
                  </a:cubicBezTo>
                  <a:cubicBezTo>
                    <a:pt x="3" y="84"/>
                    <a:pt x="3" y="84"/>
                    <a:pt x="5" y="86"/>
                  </a:cubicBezTo>
                  <a:cubicBezTo>
                    <a:pt x="8" y="86"/>
                    <a:pt x="13" y="86"/>
                    <a:pt x="18" y="87"/>
                  </a:cubicBezTo>
                  <a:cubicBezTo>
                    <a:pt x="23" y="88"/>
                    <a:pt x="52" y="84"/>
                    <a:pt x="52" y="83"/>
                  </a:cubicBezTo>
                  <a:cubicBezTo>
                    <a:pt x="53" y="82"/>
                    <a:pt x="51" y="75"/>
                    <a:pt x="52" y="74"/>
                  </a:cubicBezTo>
                  <a:cubicBezTo>
                    <a:pt x="52" y="73"/>
                    <a:pt x="55" y="70"/>
                    <a:pt x="58" y="70"/>
                  </a:cubicBezTo>
                  <a:cubicBezTo>
                    <a:pt x="61" y="70"/>
                    <a:pt x="64" y="71"/>
                    <a:pt x="64" y="68"/>
                  </a:cubicBezTo>
                  <a:cubicBezTo>
                    <a:pt x="64" y="66"/>
                    <a:pt x="73" y="63"/>
                    <a:pt x="73" y="65"/>
                  </a:cubicBezTo>
                  <a:cubicBezTo>
                    <a:pt x="74" y="67"/>
                    <a:pt x="77" y="67"/>
                    <a:pt x="77" y="62"/>
                  </a:cubicBezTo>
                  <a:cubicBezTo>
                    <a:pt x="78" y="57"/>
                    <a:pt x="77" y="53"/>
                    <a:pt x="80" y="52"/>
                  </a:cubicBezTo>
                  <a:cubicBezTo>
                    <a:pt x="83" y="52"/>
                    <a:pt x="86" y="50"/>
                    <a:pt x="86" y="49"/>
                  </a:cubicBezTo>
                  <a:cubicBezTo>
                    <a:pt x="86" y="47"/>
                    <a:pt x="82" y="44"/>
                    <a:pt x="83" y="43"/>
                  </a:cubicBezTo>
                  <a:cubicBezTo>
                    <a:pt x="84" y="42"/>
                    <a:pt x="92" y="46"/>
                    <a:pt x="93" y="44"/>
                  </a:cubicBezTo>
                  <a:cubicBezTo>
                    <a:pt x="94" y="41"/>
                    <a:pt x="92" y="39"/>
                    <a:pt x="94" y="37"/>
                  </a:cubicBezTo>
                  <a:cubicBezTo>
                    <a:pt x="95" y="35"/>
                    <a:pt x="98" y="33"/>
                    <a:pt x="98" y="31"/>
                  </a:cubicBezTo>
                  <a:cubicBezTo>
                    <a:pt x="97" y="29"/>
                    <a:pt x="98" y="27"/>
                    <a:pt x="96" y="26"/>
                  </a:cubicBezTo>
                  <a:cubicBezTo>
                    <a:pt x="94" y="24"/>
                    <a:pt x="95" y="21"/>
                    <a:pt x="97" y="21"/>
                  </a:cubicBezTo>
                  <a:cubicBezTo>
                    <a:pt x="98" y="21"/>
                    <a:pt x="98" y="21"/>
                    <a:pt x="99" y="21"/>
                  </a:cubicBezTo>
                  <a:cubicBezTo>
                    <a:pt x="101" y="20"/>
                    <a:pt x="102" y="20"/>
                    <a:pt x="103" y="19"/>
                  </a:cubicBezTo>
                  <a:cubicBezTo>
                    <a:pt x="106" y="17"/>
                    <a:pt x="112" y="15"/>
                    <a:pt x="115" y="16"/>
                  </a:cubicBezTo>
                  <a:cubicBezTo>
                    <a:pt x="117" y="16"/>
                    <a:pt x="121" y="16"/>
                    <a:pt x="123" y="13"/>
                  </a:cubicBezTo>
                  <a:cubicBezTo>
                    <a:pt x="122" y="12"/>
                    <a:pt x="120" y="12"/>
                    <a:pt x="119" y="12"/>
                  </a:cubicBez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3" name="Freeform 376"/>
            <p:cNvSpPr>
              <a:spLocks/>
            </p:cNvSpPr>
            <p:nvPr/>
          </p:nvSpPr>
          <p:spPr bwMode="auto">
            <a:xfrm>
              <a:off x="6802038" y="4373837"/>
              <a:ext cx="307116" cy="254281"/>
            </a:xfrm>
            <a:custGeom>
              <a:avLst/>
              <a:gdLst>
                <a:gd name="T0" fmla="*/ 130 w 142"/>
                <a:gd name="T1" fmla="*/ 7 h 128"/>
                <a:gd name="T2" fmla="*/ 120 w 142"/>
                <a:gd name="T3" fmla="*/ 1 h 128"/>
                <a:gd name="T4" fmla="*/ 110 w 142"/>
                <a:gd name="T5" fmla="*/ 3 h 128"/>
                <a:gd name="T6" fmla="*/ 94 w 142"/>
                <a:gd name="T7" fmla="*/ 8 h 128"/>
                <a:gd name="T8" fmla="*/ 91 w 142"/>
                <a:gd name="T9" fmla="*/ 13 h 128"/>
                <a:gd name="T10" fmla="*/ 89 w 142"/>
                <a:gd name="T11" fmla="*/ 24 h 128"/>
                <a:gd name="T12" fmla="*/ 78 w 142"/>
                <a:gd name="T13" fmla="*/ 30 h 128"/>
                <a:gd name="T14" fmla="*/ 75 w 142"/>
                <a:gd name="T15" fmla="*/ 39 h 128"/>
                <a:gd name="T16" fmla="*/ 68 w 142"/>
                <a:gd name="T17" fmla="*/ 52 h 128"/>
                <a:gd name="T18" fmla="*/ 53 w 142"/>
                <a:gd name="T19" fmla="*/ 57 h 128"/>
                <a:gd name="T20" fmla="*/ 47 w 142"/>
                <a:gd name="T21" fmla="*/ 70 h 128"/>
                <a:gd name="T22" fmla="*/ 0 w 142"/>
                <a:gd name="T23" fmla="*/ 73 h 128"/>
                <a:gd name="T24" fmla="*/ 12 w 142"/>
                <a:gd name="T25" fmla="*/ 85 h 128"/>
                <a:gd name="T26" fmla="*/ 18 w 142"/>
                <a:gd name="T27" fmla="*/ 101 h 128"/>
                <a:gd name="T28" fmla="*/ 5 w 142"/>
                <a:gd name="T29" fmla="*/ 112 h 128"/>
                <a:gd name="T30" fmla="*/ 21 w 142"/>
                <a:gd name="T31" fmla="*/ 113 h 128"/>
                <a:gd name="T32" fmla="*/ 42 w 142"/>
                <a:gd name="T33" fmla="*/ 112 h 128"/>
                <a:gd name="T34" fmla="*/ 53 w 142"/>
                <a:gd name="T35" fmla="*/ 118 h 128"/>
                <a:gd name="T36" fmla="*/ 62 w 142"/>
                <a:gd name="T37" fmla="*/ 127 h 128"/>
                <a:gd name="T38" fmla="*/ 64 w 142"/>
                <a:gd name="T39" fmla="*/ 128 h 128"/>
                <a:gd name="T40" fmla="*/ 80 w 142"/>
                <a:gd name="T41" fmla="*/ 122 h 128"/>
                <a:gd name="T42" fmla="*/ 83 w 142"/>
                <a:gd name="T43" fmla="*/ 112 h 128"/>
                <a:gd name="T44" fmla="*/ 74 w 142"/>
                <a:gd name="T45" fmla="*/ 97 h 128"/>
                <a:gd name="T46" fmla="*/ 87 w 142"/>
                <a:gd name="T47" fmla="*/ 90 h 128"/>
                <a:gd name="T48" fmla="*/ 97 w 142"/>
                <a:gd name="T49" fmla="*/ 83 h 128"/>
                <a:gd name="T50" fmla="*/ 108 w 142"/>
                <a:gd name="T51" fmla="*/ 70 h 128"/>
                <a:gd name="T52" fmla="*/ 117 w 142"/>
                <a:gd name="T53" fmla="*/ 61 h 128"/>
                <a:gd name="T54" fmla="*/ 123 w 142"/>
                <a:gd name="T55" fmla="*/ 48 h 128"/>
                <a:gd name="T56" fmla="*/ 114 w 142"/>
                <a:gd name="T57" fmla="*/ 36 h 128"/>
                <a:gd name="T58" fmla="*/ 117 w 142"/>
                <a:gd name="T59" fmla="*/ 23 h 128"/>
                <a:gd name="T60" fmla="*/ 139 w 142"/>
                <a:gd name="T61" fmla="*/ 22 h 128"/>
                <a:gd name="T62" fmla="*/ 135 w 142"/>
                <a:gd name="T63"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28">
                  <a:moveTo>
                    <a:pt x="135" y="13"/>
                  </a:moveTo>
                  <a:cubicBezTo>
                    <a:pt x="131" y="11"/>
                    <a:pt x="130" y="8"/>
                    <a:pt x="130" y="7"/>
                  </a:cubicBezTo>
                  <a:cubicBezTo>
                    <a:pt x="130" y="6"/>
                    <a:pt x="126" y="3"/>
                    <a:pt x="123" y="1"/>
                  </a:cubicBezTo>
                  <a:cubicBezTo>
                    <a:pt x="122" y="1"/>
                    <a:pt x="121" y="1"/>
                    <a:pt x="120" y="1"/>
                  </a:cubicBezTo>
                  <a:cubicBezTo>
                    <a:pt x="120" y="1"/>
                    <a:pt x="119" y="0"/>
                    <a:pt x="118" y="0"/>
                  </a:cubicBezTo>
                  <a:cubicBezTo>
                    <a:pt x="116" y="3"/>
                    <a:pt x="112" y="3"/>
                    <a:pt x="110" y="3"/>
                  </a:cubicBezTo>
                  <a:cubicBezTo>
                    <a:pt x="107" y="2"/>
                    <a:pt x="101" y="4"/>
                    <a:pt x="98" y="6"/>
                  </a:cubicBezTo>
                  <a:cubicBezTo>
                    <a:pt x="97" y="7"/>
                    <a:pt x="96" y="7"/>
                    <a:pt x="94" y="8"/>
                  </a:cubicBezTo>
                  <a:cubicBezTo>
                    <a:pt x="93" y="8"/>
                    <a:pt x="93" y="8"/>
                    <a:pt x="92" y="8"/>
                  </a:cubicBezTo>
                  <a:cubicBezTo>
                    <a:pt x="90" y="8"/>
                    <a:pt x="89" y="11"/>
                    <a:pt x="91" y="13"/>
                  </a:cubicBezTo>
                  <a:cubicBezTo>
                    <a:pt x="93" y="14"/>
                    <a:pt x="92" y="16"/>
                    <a:pt x="93" y="18"/>
                  </a:cubicBezTo>
                  <a:cubicBezTo>
                    <a:pt x="93" y="20"/>
                    <a:pt x="90" y="22"/>
                    <a:pt x="89" y="24"/>
                  </a:cubicBezTo>
                  <a:cubicBezTo>
                    <a:pt x="87" y="26"/>
                    <a:pt x="89" y="28"/>
                    <a:pt x="88" y="31"/>
                  </a:cubicBezTo>
                  <a:cubicBezTo>
                    <a:pt x="87" y="33"/>
                    <a:pt x="79" y="29"/>
                    <a:pt x="78" y="30"/>
                  </a:cubicBezTo>
                  <a:cubicBezTo>
                    <a:pt x="77" y="31"/>
                    <a:pt x="81" y="34"/>
                    <a:pt x="81" y="36"/>
                  </a:cubicBezTo>
                  <a:cubicBezTo>
                    <a:pt x="81" y="37"/>
                    <a:pt x="78" y="39"/>
                    <a:pt x="75" y="39"/>
                  </a:cubicBezTo>
                  <a:cubicBezTo>
                    <a:pt x="72" y="40"/>
                    <a:pt x="73" y="44"/>
                    <a:pt x="72" y="49"/>
                  </a:cubicBezTo>
                  <a:cubicBezTo>
                    <a:pt x="72" y="54"/>
                    <a:pt x="69" y="54"/>
                    <a:pt x="68" y="52"/>
                  </a:cubicBezTo>
                  <a:cubicBezTo>
                    <a:pt x="68" y="50"/>
                    <a:pt x="59" y="53"/>
                    <a:pt x="59" y="55"/>
                  </a:cubicBezTo>
                  <a:cubicBezTo>
                    <a:pt x="59" y="58"/>
                    <a:pt x="56" y="57"/>
                    <a:pt x="53" y="57"/>
                  </a:cubicBezTo>
                  <a:cubicBezTo>
                    <a:pt x="50" y="57"/>
                    <a:pt x="47" y="60"/>
                    <a:pt x="47" y="61"/>
                  </a:cubicBezTo>
                  <a:cubicBezTo>
                    <a:pt x="46" y="62"/>
                    <a:pt x="48" y="69"/>
                    <a:pt x="47" y="70"/>
                  </a:cubicBezTo>
                  <a:cubicBezTo>
                    <a:pt x="47" y="71"/>
                    <a:pt x="18" y="75"/>
                    <a:pt x="13" y="74"/>
                  </a:cubicBezTo>
                  <a:cubicBezTo>
                    <a:pt x="8" y="73"/>
                    <a:pt x="3" y="73"/>
                    <a:pt x="0" y="73"/>
                  </a:cubicBezTo>
                  <a:cubicBezTo>
                    <a:pt x="1" y="74"/>
                    <a:pt x="3" y="76"/>
                    <a:pt x="4" y="77"/>
                  </a:cubicBezTo>
                  <a:cubicBezTo>
                    <a:pt x="5" y="80"/>
                    <a:pt x="8" y="83"/>
                    <a:pt x="12" y="85"/>
                  </a:cubicBezTo>
                  <a:cubicBezTo>
                    <a:pt x="16" y="86"/>
                    <a:pt x="14" y="93"/>
                    <a:pt x="16" y="94"/>
                  </a:cubicBezTo>
                  <a:cubicBezTo>
                    <a:pt x="18" y="95"/>
                    <a:pt x="21" y="100"/>
                    <a:pt x="18" y="101"/>
                  </a:cubicBezTo>
                  <a:cubicBezTo>
                    <a:pt x="16" y="101"/>
                    <a:pt x="13" y="102"/>
                    <a:pt x="11" y="103"/>
                  </a:cubicBezTo>
                  <a:cubicBezTo>
                    <a:pt x="8" y="104"/>
                    <a:pt x="5" y="108"/>
                    <a:pt x="5" y="112"/>
                  </a:cubicBezTo>
                  <a:cubicBezTo>
                    <a:pt x="5" y="112"/>
                    <a:pt x="5" y="113"/>
                    <a:pt x="5" y="114"/>
                  </a:cubicBezTo>
                  <a:cubicBezTo>
                    <a:pt x="12" y="114"/>
                    <a:pt x="21" y="114"/>
                    <a:pt x="21" y="113"/>
                  </a:cubicBezTo>
                  <a:cubicBezTo>
                    <a:pt x="23" y="111"/>
                    <a:pt x="26" y="110"/>
                    <a:pt x="28" y="112"/>
                  </a:cubicBezTo>
                  <a:cubicBezTo>
                    <a:pt x="30" y="113"/>
                    <a:pt x="39" y="113"/>
                    <a:pt x="42" y="112"/>
                  </a:cubicBezTo>
                  <a:cubicBezTo>
                    <a:pt x="46" y="109"/>
                    <a:pt x="49" y="112"/>
                    <a:pt x="49" y="114"/>
                  </a:cubicBezTo>
                  <a:cubicBezTo>
                    <a:pt x="49" y="116"/>
                    <a:pt x="51" y="117"/>
                    <a:pt x="53" y="118"/>
                  </a:cubicBezTo>
                  <a:cubicBezTo>
                    <a:pt x="55" y="120"/>
                    <a:pt x="53" y="122"/>
                    <a:pt x="55" y="124"/>
                  </a:cubicBezTo>
                  <a:cubicBezTo>
                    <a:pt x="56" y="126"/>
                    <a:pt x="58" y="126"/>
                    <a:pt x="62" y="127"/>
                  </a:cubicBezTo>
                  <a:cubicBezTo>
                    <a:pt x="63" y="128"/>
                    <a:pt x="63" y="128"/>
                    <a:pt x="63" y="128"/>
                  </a:cubicBezTo>
                  <a:cubicBezTo>
                    <a:pt x="64" y="128"/>
                    <a:pt x="64" y="128"/>
                    <a:pt x="64" y="128"/>
                  </a:cubicBezTo>
                  <a:cubicBezTo>
                    <a:pt x="66" y="125"/>
                    <a:pt x="66" y="121"/>
                    <a:pt x="72" y="122"/>
                  </a:cubicBezTo>
                  <a:cubicBezTo>
                    <a:pt x="77" y="123"/>
                    <a:pt x="77" y="121"/>
                    <a:pt x="80" y="122"/>
                  </a:cubicBezTo>
                  <a:cubicBezTo>
                    <a:pt x="83" y="123"/>
                    <a:pt x="85" y="122"/>
                    <a:pt x="86" y="120"/>
                  </a:cubicBezTo>
                  <a:cubicBezTo>
                    <a:pt x="88" y="118"/>
                    <a:pt x="85" y="114"/>
                    <a:pt x="83" y="112"/>
                  </a:cubicBezTo>
                  <a:cubicBezTo>
                    <a:pt x="82" y="111"/>
                    <a:pt x="79" y="107"/>
                    <a:pt x="80" y="104"/>
                  </a:cubicBezTo>
                  <a:cubicBezTo>
                    <a:pt x="80" y="100"/>
                    <a:pt x="74" y="100"/>
                    <a:pt x="74" y="97"/>
                  </a:cubicBezTo>
                  <a:cubicBezTo>
                    <a:pt x="74" y="95"/>
                    <a:pt x="80" y="90"/>
                    <a:pt x="81" y="89"/>
                  </a:cubicBezTo>
                  <a:cubicBezTo>
                    <a:pt x="82" y="88"/>
                    <a:pt x="86" y="92"/>
                    <a:pt x="87" y="90"/>
                  </a:cubicBezTo>
                  <a:cubicBezTo>
                    <a:pt x="88" y="88"/>
                    <a:pt x="91" y="89"/>
                    <a:pt x="93" y="90"/>
                  </a:cubicBezTo>
                  <a:cubicBezTo>
                    <a:pt x="94" y="90"/>
                    <a:pt x="97" y="86"/>
                    <a:pt x="97" y="83"/>
                  </a:cubicBezTo>
                  <a:cubicBezTo>
                    <a:pt x="98" y="80"/>
                    <a:pt x="104" y="80"/>
                    <a:pt x="105" y="79"/>
                  </a:cubicBezTo>
                  <a:cubicBezTo>
                    <a:pt x="106" y="78"/>
                    <a:pt x="107" y="71"/>
                    <a:pt x="108" y="70"/>
                  </a:cubicBezTo>
                  <a:cubicBezTo>
                    <a:pt x="109" y="68"/>
                    <a:pt x="113" y="69"/>
                    <a:pt x="113" y="66"/>
                  </a:cubicBezTo>
                  <a:cubicBezTo>
                    <a:pt x="113" y="62"/>
                    <a:pt x="115" y="61"/>
                    <a:pt x="117" y="61"/>
                  </a:cubicBezTo>
                  <a:cubicBezTo>
                    <a:pt x="119" y="61"/>
                    <a:pt x="118" y="57"/>
                    <a:pt x="119" y="54"/>
                  </a:cubicBezTo>
                  <a:cubicBezTo>
                    <a:pt x="119" y="52"/>
                    <a:pt x="121" y="49"/>
                    <a:pt x="123" y="48"/>
                  </a:cubicBezTo>
                  <a:cubicBezTo>
                    <a:pt x="126" y="47"/>
                    <a:pt x="122" y="44"/>
                    <a:pt x="119" y="44"/>
                  </a:cubicBezTo>
                  <a:cubicBezTo>
                    <a:pt x="116" y="45"/>
                    <a:pt x="114" y="36"/>
                    <a:pt x="114" y="36"/>
                  </a:cubicBezTo>
                  <a:cubicBezTo>
                    <a:pt x="114" y="36"/>
                    <a:pt x="114" y="29"/>
                    <a:pt x="113" y="28"/>
                  </a:cubicBezTo>
                  <a:cubicBezTo>
                    <a:pt x="111" y="27"/>
                    <a:pt x="113" y="23"/>
                    <a:pt x="117" y="23"/>
                  </a:cubicBezTo>
                  <a:cubicBezTo>
                    <a:pt x="121" y="23"/>
                    <a:pt x="128" y="27"/>
                    <a:pt x="130" y="26"/>
                  </a:cubicBezTo>
                  <a:cubicBezTo>
                    <a:pt x="132" y="24"/>
                    <a:pt x="137" y="23"/>
                    <a:pt x="139" y="22"/>
                  </a:cubicBezTo>
                  <a:cubicBezTo>
                    <a:pt x="140" y="22"/>
                    <a:pt x="141" y="18"/>
                    <a:pt x="142" y="17"/>
                  </a:cubicBezTo>
                  <a:cubicBezTo>
                    <a:pt x="140" y="16"/>
                    <a:pt x="137" y="15"/>
                    <a:pt x="135" y="13"/>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4" name="Freeform 377"/>
            <p:cNvSpPr>
              <a:spLocks/>
            </p:cNvSpPr>
            <p:nvPr/>
          </p:nvSpPr>
          <p:spPr bwMode="auto">
            <a:xfrm>
              <a:off x="6802038" y="4373837"/>
              <a:ext cx="307116" cy="254281"/>
            </a:xfrm>
            <a:custGeom>
              <a:avLst/>
              <a:gdLst>
                <a:gd name="T0" fmla="*/ 130 w 142"/>
                <a:gd name="T1" fmla="*/ 7 h 128"/>
                <a:gd name="T2" fmla="*/ 120 w 142"/>
                <a:gd name="T3" fmla="*/ 1 h 128"/>
                <a:gd name="T4" fmla="*/ 110 w 142"/>
                <a:gd name="T5" fmla="*/ 3 h 128"/>
                <a:gd name="T6" fmla="*/ 94 w 142"/>
                <a:gd name="T7" fmla="*/ 8 h 128"/>
                <a:gd name="T8" fmla="*/ 91 w 142"/>
                <a:gd name="T9" fmla="*/ 13 h 128"/>
                <a:gd name="T10" fmla="*/ 89 w 142"/>
                <a:gd name="T11" fmla="*/ 24 h 128"/>
                <a:gd name="T12" fmla="*/ 78 w 142"/>
                <a:gd name="T13" fmla="*/ 30 h 128"/>
                <a:gd name="T14" fmla="*/ 75 w 142"/>
                <a:gd name="T15" fmla="*/ 39 h 128"/>
                <a:gd name="T16" fmla="*/ 68 w 142"/>
                <a:gd name="T17" fmla="*/ 52 h 128"/>
                <a:gd name="T18" fmla="*/ 53 w 142"/>
                <a:gd name="T19" fmla="*/ 57 h 128"/>
                <a:gd name="T20" fmla="*/ 47 w 142"/>
                <a:gd name="T21" fmla="*/ 70 h 128"/>
                <a:gd name="T22" fmla="*/ 0 w 142"/>
                <a:gd name="T23" fmla="*/ 73 h 128"/>
                <a:gd name="T24" fmla="*/ 12 w 142"/>
                <a:gd name="T25" fmla="*/ 85 h 128"/>
                <a:gd name="T26" fmla="*/ 18 w 142"/>
                <a:gd name="T27" fmla="*/ 101 h 128"/>
                <a:gd name="T28" fmla="*/ 5 w 142"/>
                <a:gd name="T29" fmla="*/ 112 h 128"/>
                <a:gd name="T30" fmla="*/ 21 w 142"/>
                <a:gd name="T31" fmla="*/ 113 h 128"/>
                <a:gd name="T32" fmla="*/ 42 w 142"/>
                <a:gd name="T33" fmla="*/ 112 h 128"/>
                <a:gd name="T34" fmla="*/ 53 w 142"/>
                <a:gd name="T35" fmla="*/ 118 h 128"/>
                <a:gd name="T36" fmla="*/ 62 w 142"/>
                <a:gd name="T37" fmla="*/ 127 h 128"/>
                <a:gd name="T38" fmla="*/ 64 w 142"/>
                <a:gd name="T39" fmla="*/ 128 h 128"/>
                <a:gd name="T40" fmla="*/ 80 w 142"/>
                <a:gd name="T41" fmla="*/ 122 h 128"/>
                <a:gd name="T42" fmla="*/ 83 w 142"/>
                <a:gd name="T43" fmla="*/ 112 h 128"/>
                <a:gd name="T44" fmla="*/ 74 w 142"/>
                <a:gd name="T45" fmla="*/ 97 h 128"/>
                <a:gd name="T46" fmla="*/ 87 w 142"/>
                <a:gd name="T47" fmla="*/ 90 h 128"/>
                <a:gd name="T48" fmla="*/ 97 w 142"/>
                <a:gd name="T49" fmla="*/ 83 h 128"/>
                <a:gd name="T50" fmla="*/ 108 w 142"/>
                <a:gd name="T51" fmla="*/ 70 h 128"/>
                <a:gd name="T52" fmla="*/ 117 w 142"/>
                <a:gd name="T53" fmla="*/ 61 h 128"/>
                <a:gd name="T54" fmla="*/ 123 w 142"/>
                <a:gd name="T55" fmla="*/ 48 h 128"/>
                <a:gd name="T56" fmla="*/ 114 w 142"/>
                <a:gd name="T57" fmla="*/ 36 h 128"/>
                <a:gd name="T58" fmla="*/ 117 w 142"/>
                <a:gd name="T59" fmla="*/ 23 h 128"/>
                <a:gd name="T60" fmla="*/ 139 w 142"/>
                <a:gd name="T61" fmla="*/ 22 h 128"/>
                <a:gd name="T62" fmla="*/ 135 w 142"/>
                <a:gd name="T63" fmla="*/ 1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2" h="128">
                  <a:moveTo>
                    <a:pt x="135" y="13"/>
                  </a:moveTo>
                  <a:cubicBezTo>
                    <a:pt x="131" y="11"/>
                    <a:pt x="130" y="8"/>
                    <a:pt x="130" y="7"/>
                  </a:cubicBezTo>
                  <a:cubicBezTo>
                    <a:pt x="130" y="6"/>
                    <a:pt x="126" y="3"/>
                    <a:pt x="123" y="1"/>
                  </a:cubicBezTo>
                  <a:cubicBezTo>
                    <a:pt x="122" y="1"/>
                    <a:pt x="121" y="1"/>
                    <a:pt x="120" y="1"/>
                  </a:cubicBezTo>
                  <a:cubicBezTo>
                    <a:pt x="120" y="1"/>
                    <a:pt x="119" y="0"/>
                    <a:pt x="118" y="0"/>
                  </a:cubicBezTo>
                  <a:cubicBezTo>
                    <a:pt x="116" y="3"/>
                    <a:pt x="112" y="3"/>
                    <a:pt x="110" y="3"/>
                  </a:cubicBezTo>
                  <a:cubicBezTo>
                    <a:pt x="107" y="2"/>
                    <a:pt x="101" y="4"/>
                    <a:pt x="98" y="6"/>
                  </a:cubicBezTo>
                  <a:cubicBezTo>
                    <a:pt x="97" y="7"/>
                    <a:pt x="96" y="7"/>
                    <a:pt x="94" y="8"/>
                  </a:cubicBezTo>
                  <a:cubicBezTo>
                    <a:pt x="93" y="8"/>
                    <a:pt x="93" y="8"/>
                    <a:pt x="92" y="8"/>
                  </a:cubicBezTo>
                  <a:cubicBezTo>
                    <a:pt x="90" y="8"/>
                    <a:pt x="89" y="11"/>
                    <a:pt x="91" y="13"/>
                  </a:cubicBezTo>
                  <a:cubicBezTo>
                    <a:pt x="93" y="14"/>
                    <a:pt x="92" y="16"/>
                    <a:pt x="93" y="18"/>
                  </a:cubicBezTo>
                  <a:cubicBezTo>
                    <a:pt x="93" y="20"/>
                    <a:pt x="90" y="22"/>
                    <a:pt x="89" y="24"/>
                  </a:cubicBezTo>
                  <a:cubicBezTo>
                    <a:pt x="87" y="26"/>
                    <a:pt x="89" y="28"/>
                    <a:pt x="88" y="31"/>
                  </a:cubicBezTo>
                  <a:cubicBezTo>
                    <a:pt x="87" y="33"/>
                    <a:pt x="79" y="29"/>
                    <a:pt x="78" y="30"/>
                  </a:cubicBezTo>
                  <a:cubicBezTo>
                    <a:pt x="77" y="31"/>
                    <a:pt x="81" y="34"/>
                    <a:pt x="81" y="36"/>
                  </a:cubicBezTo>
                  <a:cubicBezTo>
                    <a:pt x="81" y="37"/>
                    <a:pt x="78" y="39"/>
                    <a:pt x="75" y="39"/>
                  </a:cubicBezTo>
                  <a:cubicBezTo>
                    <a:pt x="72" y="40"/>
                    <a:pt x="73" y="44"/>
                    <a:pt x="72" y="49"/>
                  </a:cubicBezTo>
                  <a:cubicBezTo>
                    <a:pt x="72" y="54"/>
                    <a:pt x="69" y="54"/>
                    <a:pt x="68" y="52"/>
                  </a:cubicBezTo>
                  <a:cubicBezTo>
                    <a:pt x="68" y="50"/>
                    <a:pt x="59" y="53"/>
                    <a:pt x="59" y="55"/>
                  </a:cubicBezTo>
                  <a:cubicBezTo>
                    <a:pt x="59" y="58"/>
                    <a:pt x="56" y="57"/>
                    <a:pt x="53" y="57"/>
                  </a:cubicBezTo>
                  <a:cubicBezTo>
                    <a:pt x="50" y="57"/>
                    <a:pt x="47" y="60"/>
                    <a:pt x="47" y="61"/>
                  </a:cubicBezTo>
                  <a:cubicBezTo>
                    <a:pt x="46" y="62"/>
                    <a:pt x="48" y="69"/>
                    <a:pt x="47" y="70"/>
                  </a:cubicBezTo>
                  <a:cubicBezTo>
                    <a:pt x="47" y="71"/>
                    <a:pt x="18" y="75"/>
                    <a:pt x="13" y="74"/>
                  </a:cubicBezTo>
                  <a:cubicBezTo>
                    <a:pt x="8" y="73"/>
                    <a:pt x="3" y="73"/>
                    <a:pt x="0" y="73"/>
                  </a:cubicBezTo>
                  <a:cubicBezTo>
                    <a:pt x="1" y="74"/>
                    <a:pt x="3" y="76"/>
                    <a:pt x="4" y="77"/>
                  </a:cubicBezTo>
                  <a:cubicBezTo>
                    <a:pt x="5" y="80"/>
                    <a:pt x="8" y="83"/>
                    <a:pt x="12" y="85"/>
                  </a:cubicBezTo>
                  <a:cubicBezTo>
                    <a:pt x="16" y="86"/>
                    <a:pt x="14" y="93"/>
                    <a:pt x="16" y="94"/>
                  </a:cubicBezTo>
                  <a:cubicBezTo>
                    <a:pt x="18" y="95"/>
                    <a:pt x="21" y="100"/>
                    <a:pt x="18" y="101"/>
                  </a:cubicBezTo>
                  <a:cubicBezTo>
                    <a:pt x="16" y="101"/>
                    <a:pt x="13" y="102"/>
                    <a:pt x="11" y="103"/>
                  </a:cubicBezTo>
                  <a:cubicBezTo>
                    <a:pt x="8" y="104"/>
                    <a:pt x="5" y="108"/>
                    <a:pt x="5" y="112"/>
                  </a:cubicBezTo>
                  <a:cubicBezTo>
                    <a:pt x="5" y="112"/>
                    <a:pt x="5" y="113"/>
                    <a:pt x="5" y="114"/>
                  </a:cubicBezTo>
                  <a:cubicBezTo>
                    <a:pt x="12" y="114"/>
                    <a:pt x="21" y="114"/>
                    <a:pt x="21" y="113"/>
                  </a:cubicBezTo>
                  <a:cubicBezTo>
                    <a:pt x="23" y="111"/>
                    <a:pt x="26" y="110"/>
                    <a:pt x="28" y="112"/>
                  </a:cubicBezTo>
                  <a:cubicBezTo>
                    <a:pt x="30" y="113"/>
                    <a:pt x="39" y="113"/>
                    <a:pt x="42" y="112"/>
                  </a:cubicBezTo>
                  <a:cubicBezTo>
                    <a:pt x="46" y="109"/>
                    <a:pt x="49" y="112"/>
                    <a:pt x="49" y="114"/>
                  </a:cubicBezTo>
                  <a:cubicBezTo>
                    <a:pt x="49" y="116"/>
                    <a:pt x="51" y="117"/>
                    <a:pt x="53" y="118"/>
                  </a:cubicBezTo>
                  <a:cubicBezTo>
                    <a:pt x="55" y="120"/>
                    <a:pt x="53" y="122"/>
                    <a:pt x="55" y="124"/>
                  </a:cubicBezTo>
                  <a:cubicBezTo>
                    <a:pt x="56" y="126"/>
                    <a:pt x="58" y="126"/>
                    <a:pt x="62" y="127"/>
                  </a:cubicBezTo>
                  <a:cubicBezTo>
                    <a:pt x="63" y="128"/>
                    <a:pt x="63" y="128"/>
                    <a:pt x="63" y="128"/>
                  </a:cubicBezTo>
                  <a:cubicBezTo>
                    <a:pt x="64" y="128"/>
                    <a:pt x="64" y="128"/>
                    <a:pt x="64" y="128"/>
                  </a:cubicBezTo>
                  <a:cubicBezTo>
                    <a:pt x="66" y="125"/>
                    <a:pt x="66" y="121"/>
                    <a:pt x="72" y="122"/>
                  </a:cubicBezTo>
                  <a:cubicBezTo>
                    <a:pt x="77" y="123"/>
                    <a:pt x="77" y="121"/>
                    <a:pt x="80" y="122"/>
                  </a:cubicBezTo>
                  <a:cubicBezTo>
                    <a:pt x="83" y="123"/>
                    <a:pt x="85" y="122"/>
                    <a:pt x="86" y="120"/>
                  </a:cubicBezTo>
                  <a:cubicBezTo>
                    <a:pt x="88" y="118"/>
                    <a:pt x="85" y="114"/>
                    <a:pt x="83" y="112"/>
                  </a:cubicBezTo>
                  <a:cubicBezTo>
                    <a:pt x="82" y="111"/>
                    <a:pt x="79" y="107"/>
                    <a:pt x="80" y="104"/>
                  </a:cubicBezTo>
                  <a:cubicBezTo>
                    <a:pt x="80" y="100"/>
                    <a:pt x="74" y="100"/>
                    <a:pt x="74" y="97"/>
                  </a:cubicBezTo>
                  <a:cubicBezTo>
                    <a:pt x="74" y="95"/>
                    <a:pt x="80" y="90"/>
                    <a:pt x="81" y="89"/>
                  </a:cubicBezTo>
                  <a:cubicBezTo>
                    <a:pt x="82" y="88"/>
                    <a:pt x="86" y="92"/>
                    <a:pt x="87" y="90"/>
                  </a:cubicBezTo>
                  <a:cubicBezTo>
                    <a:pt x="88" y="88"/>
                    <a:pt x="91" y="89"/>
                    <a:pt x="93" y="90"/>
                  </a:cubicBezTo>
                  <a:cubicBezTo>
                    <a:pt x="94" y="90"/>
                    <a:pt x="97" y="86"/>
                    <a:pt x="97" y="83"/>
                  </a:cubicBezTo>
                  <a:cubicBezTo>
                    <a:pt x="98" y="80"/>
                    <a:pt x="104" y="80"/>
                    <a:pt x="105" y="79"/>
                  </a:cubicBezTo>
                  <a:cubicBezTo>
                    <a:pt x="106" y="78"/>
                    <a:pt x="107" y="71"/>
                    <a:pt x="108" y="70"/>
                  </a:cubicBezTo>
                  <a:cubicBezTo>
                    <a:pt x="109" y="68"/>
                    <a:pt x="113" y="69"/>
                    <a:pt x="113" y="66"/>
                  </a:cubicBezTo>
                  <a:cubicBezTo>
                    <a:pt x="113" y="62"/>
                    <a:pt x="115" y="61"/>
                    <a:pt x="117" y="61"/>
                  </a:cubicBezTo>
                  <a:cubicBezTo>
                    <a:pt x="119" y="61"/>
                    <a:pt x="118" y="57"/>
                    <a:pt x="119" y="54"/>
                  </a:cubicBezTo>
                  <a:cubicBezTo>
                    <a:pt x="119" y="52"/>
                    <a:pt x="121" y="49"/>
                    <a:pt x="123" y="48"/>
                  </a:cubicBezTo>
                  <a:cubicBezTo>
                    <a:pt x="126" y="47"/>
                    <a:pt x="122" y="44"/>
                    <a:pt x="119" y="44"/>
                  </a:cubicBezTo>
                  <a:cubicBezTo>
                    <a:pt x="116" y="45"/>
                    <a:pt x="114" y="36"/>
                    <a:pt x="114" y="36"/>
                  </a:cubicBezTo>
                  <a:cubicBezTo>
                    <a:pt x="114" y="36"/>
                    <a:pt x="114" y="29"/>
                    <a:pt x="113" y="28"/>
                  </a:cubicBezTo>
                  <a:cubicBezTo>
                    <a:pt x="111" y="27"/>
                    <a:pt x="113" y="23"/>
                    <a:pt x="117" y="23"/>
                  </a:cubicBezTo>
                  <a:cubicBezTo>
                    <a:pt x="121" y="23"/>
                    <a:pt x="128" y="27"/>
                    <a:pt x="130" y="26"/>
                  </a:cubicBezTo>
                  <a:cubicBezTo>
                    <a:pt x="132" y="24"/>
                    <a:pt x="137" y="23"/>
                    <a:pt x="139" y="22"/>
                  </a:cubicBezTo>
                  <a:cubicBezTo>
                    <a:pt x="140" y="22"/>
                    <a:pt x="141" y="18"/>
                    <a:pt x="142" y="17"/>
                  </a:cubicBezTo>
                  <a:cubicBezTo>
                    <a:pt x="140" y="16"/>
                    <a:pt x="137" y="15"/>
                    <a:pt x="135" y="13"/>
                  </a:cubicBez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5" name="Freeform 378"/>
            <p:cNvSpPr>
              <a:spLocks noEditPoints="1"/>
            </p:cNvSpPr>
            <p:nvPr/>
          </p:nvSpPr>
          <p:spPr bwMode="auto">
            <a:xfrm>
              <a:off x="7414828" y="4943639"/>
              <a:ext cx="852140" cy="286232"/>
            </a:xfrm>
            <a:custGeom>
              <a:avLst/>
              <a:gdLst>
                <a:gd name="T0" fmla="*/ 29 w 395"/>
                <a:gd name="T1" fmla="*/ 61 h 144"/>
                <a:gd name="T2" fmla="*/ 112 w 395"/>
                <a:gd name="T3" fmla="*/ 76 h 144"/>
                <a:gd name="T4" fmla="*/ 16 w 395"/>
                <a:gd name="T5" fmla="*/ 39 h 144"/>
                <a:gd name="T6" fmla="*/ 212 w 395"/>
                <a:gd name="T7" fmla="*/ 102 h 144"/>
                <a:gd name="T8" fmla="*/ 221 w 395"/>
                <a:gd name="T9" fmla="*/ 81 h 144"/>
                <a:gd name="T10" fmla="*/ 233 w 395"/>
                <a:gd name="T11" fmla="*/ 84 h 144"/>
                <a:gd name="T12" fmla="*/ 242 w 395"/>
                <a:gd name="T13" fmla="*/ 58 h 144"/>
                <a:gd name="T14" fmla="*/ 242 w 395"/>
                <a:gd name="T15" fmla="*/ 48 h 144"/>
                <a:gd name="T16" fmla="*/ 226 w 395"/>
                <a:gd name="T17" fmla="*/ 40 h 144"/>
                <a:gd name="T18" fmla="*/ 203 w 395"/>
                <a:gd name="T19" fmla="*/ 74 h 144"/>
                <a:gd name="T20" fmla="*/ 93 w 395"/>
                <a:gd name="T21" fmla="*/ 80 h 144"/>
                <a:gd name="T22" fmla="*/ 90 w 395"/>
                <a:gd name="T23" fmla="*/ 66 h 144"/>
                <a:gd name="T24" fmla="*/ 87 w 395"/>
                <a:gd name="T25" fmla="*/ 72 h 144"/>
                <a:gd name="T26" fmla="*/ 72 w 395"/>
                <a:gd name="T27" fmla="*/ 54 h 144"/>
                <a:gd name="T28" fmla="*/ 59 w 395"/>
                <a:gd name="T29" fmla="*/ 38 h 144"/>
                <a:gd name="T30" fmla="*/ 40 w 395"/>
                <a:gd name="T31" fmla="*/ 25 h 144"/>
                <a:gd name="T32" fmla="*/ 2 w 395"/>
                <a:gd name="T33" fmla="*/ 3 h 144"/>
                <a:gd name="T34" fmla="*/ 34 w 395"/>
                <a:gd name="T35" fmla="*/ 49 h 144"/>
                <a:gd name="T36" fmla="*/ 76 w 395"/>
                <a:gd name="T37" fmla="*/ 97 h 144"/>
                <a:gd name="T38" fmla="*/ 92 w 395"/>
                <a:gd name="T39" fmla="*/ 89 h 144"/>
                <a:gd name="T40" fmla="*/ 284 w 395"/>
                <a:gd name="T41" fmla="*/ 40 h 144"/>
                <a:gd name="T42" fmla="*/ 286 w 395"/>
                <a:gd name="T43" fmla="*/ 48 h 144"/>
                <a:gd name="T44" fmla="*/ 265 w 395"/>
                <a:gd name="T45" fmla="*/ 80 h 144"/>
                <a:gd name="T46" fmla="*/ 211 w 395"/>
                <a:gd name="T47" fmla="*/ 127 h 144"/>
                <a:gd name="T48" fmla="*/ 245 w 395"/>
                <a:gd name="T49" fmla="*/ 123 h 144"/>
                <a:gd name="T50" fmla="*/ 294 w 395"/>
                <a:gd name="T51" fmla="*/ 81 h 144"/>
                <a:gd name="T52" fmla="*/ 166 w 395"/>
                <a:gd name="T53" fmla="*/ 120 h 144"/>
                <a:gd name="T54" fmla="*/ 149 w 395"/>
                <a:gd name="T55" fmla="*/ 112 h 144"/>
                <a:gd name="T56" fmla="*/ 93 w 395"/>
                <a:gd name="T57" fmla="*/ 105 h 144"/>
                <a:gd name="T58" fmla="*/ 100 w 395"/>
                <a:gd name="T59" fmla="*/ 116 h 144"/>
                <a:gd name="T60" fmla="*/ 153 w 395"/>
                <a:gd name="T61" fmla="*/ 125 h 144"/>
                <a:gd name="T62" fmla="*/ 166 w 395"/>
                <a:gd name="T63" fmla="*/ 120 h 144"/>
                <a:gd name="T64" fmla="*/ 344 w 395"/>
                <a:gd name="T65" fmla="*/ 81 h 144"/>
                <a:gd name="T66" fmla="*/ 308 w 395"/>
                <a:gd name="T67" fmla="*/ 62 h 144"/>
                <a:gd name="T68" fmla="*/ 331 w 395"/>
                <a:gd name="T69" fmla="*/ 71 h 144"/>
                <a:gd name="T70" fmla="*/ 318 w 395"/>
                <a:gd name="T71" fmla="*/ 76 h 144"/>
                <a:gd name="T72" fmla="*/ 338 w 395"/>
                <a:gd name="T73" fmla="*/ 87 h 144"/>
                <a:gd name="T74" fmla="*/ 374 w 395"/>
                <a:gd name="T75" fmla="*/ 109 h 144"/>
                <a:gd name="T76" fmla="*/ 386 w 395"/>
                <a:gd name="T77" fmla="*/ 122 h 144"/>
                <a:gd name="T78" fmla="*/ 365 w 395"/>
                <a:gd name="T79" fmla="*/ 65 h 144"/>
                <a:gd name="T80" fmla="*/ 252 w 395"/>
                <a:gd name="T81" fmla="*/ 133 h 144"/>
                <a:gd name="T82" fmla="*/ 255 w 395"/>
                <a:gd name="T83" fmla="*/ 135 h 144"/>
                <a:gd name="T84" fmla="*/ 258 w 395"/>
                <a:gd name="T85" fmla="*/ 132 h 144"/>
                <a:gd name="T86" fmla="*/ 190 w 395"/>
                <a:gd name="T87" fmla="*/ 51 h 144"/>
                <a:gd name="T88" fmla="*/ 194 w 395"/>
                <a:gd name="T89" fmla="*/ 30 h 144"/>
                <a:gd name="T90" fmla="*/ 193 w 395"/>
                <a:gd name="T91" fmla="*/ 15 h 144"/>
                <a:gd name="T92" fmla="*/ 171 w 395"/>
                <a:gd name="T93" fmla="*/ 27 h 144"/>
                <a:gd name="T94" fmla="*/ 153 w 395"/>
                <a:gd name="T95" fmla="*/ 39 h 144"/>
                <a:gd name="T96" fmla="*/ 126 w 395"/>
                <a:gd name="T97" fmla="*/ 40 h 144"/>
                <a:gd name="T98" fmla="*/ 117 w 395"/>
                <a:gd name="T99" fmla="*/ 46 h 144"/>
                <a:gd name="T100" fmla="*/ 137 w 395"/>
                <a:gd name="T101" fmla="*/ 78 h 144"/>
                <a:gd name="T102" fmla="*/ 166 w 395"/>
                <a:gd name="T103" fmla="*/ 85 h 144"/>
                <a:gd name="T104" fmla="*/ 204 w 395"/>
                <a:gd name="T105" fmla="*/ 135 h 144"/>
                <a:gd name="T106" fmla="*/ 204 w 395"/>
                <a:gd name="T107" fmla="*/ 135 h 144"/>
                <a:gd name="T108" fmla="*/ 179 w 395"/>
                <a:gd name="T109" fmla="*/ 128 h 144"/>
                <a:gd name="T110" fmla="*/ 191 w 395"/>
                <a:gd name="T111" fmla="*/ 12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5" h="144">
                  <a:moveTo>
                    <a:pt x="29" y="61"/>
                  </a:moveTo>
                  <a:cubicBezTo>
                    <a:pt x="28" y="62"/>
                    <a:pt x="31" y="67"/>
                    <a:pt x="33" y="66"/>
                  </a:cubicBezTo>
                  <a:cubicBezTo>
                    <a:pt x="35" y="64"/>
                    <a:pt x="30" y="57"/>
                    <a:pt x="29" y="61"/>
                  </a:cubicBezTo>
                  <a:moveTo>
                    <a:pt x="112" y="76"/>
                  </a:moveTo>
                  <a:cubicBezTo>
                    <a:pt x="112" y="74"/>
                    <a:pt x="105" y="75"/>
                    <a:pt x="107" y="78"/>
                  </a:cubicBezTo>
                  <a:cubicBezTo>
                    <a:pt x="109" y="82"/>
                    <a:pt x="112" y="79"/>
                    <a:pt x="112" y="76"/>
                  </a:cubicBezTo>
                  <a:moveTo>
                    <a:pt x="16" y="39"/>
                  </a:moveTo>
                  <a:cubicBezTo>
                    <a:pt x="16" y="42"/>
                    <a:pt x="19" y="49"/>
                    <a:pt x="22" y="46"/>
                  </a:cubicBezTo>
                  <a:cubicBezTo>
                    <a:pt x="25" y="43"/>
                    <a:pt x="17" y="37"/>
                    <a:pt x="16" y="39"/>
                  </a:cubicBezTo>
                  <a:moveTo>
                    <a:pt x="208" y="82"/>
                  </a:moveTo>
                  <a:cubicBezTo>
                    <a:pt x="212" y="83"/>
                    <a:pt x="211" y="88"/>
                    <a:pt x="211" y="92"/>
                  </a:cubicBezTo>
                  <a:cubicBezTo>
                    <a:pt x="210" y="95"/>
                    <a:pt x="208" y="103"/>
                    <a:pt x="212" y="102"/>
                  </a:cubicBezTo>
                  <a:cubicBezTo>
                    <a:pt x="216" y="100"/>
                    <a:pt x="218" y="95"/>
                    <a:pt x="216" y="93"/>
                  </a:cubicBezTo>
                  <a:cubicBezTo>
                    <a:pt x="214" y="91"/>
                    <a:pt x="214" y="80"/>
                    <a:pt x="215" y="77"/>
                  </a:cubicBezTo>
                  <a:cubicBezTo>
                    <a:pt x="216" y="75"/>
                    <a:pt x="223" y="77"/>
                    <a:pt x="221" y="81"/>
                  </a:cubicBezTo>
                  <a:cubicBezTo>
                    <a:pt x="218" y="85"/>
                    <a:pt x="225" y="85"/>
                    <a:pt x="225" y="90"/>
                  </a:cubicBezTo>
                  <a:cubicBezTo>
                    <a:pt x="225" y="94"/>
                    <a:pt x="229" y="92"/>
                    <a:pt x="233" y="91"/>
                  </a:cubicBezTo>
                  <a:cubicBezTo>
                    <a:pt x="237" y="89"/>
                    <a:pt x="236" y="87"/>
                    <a:pt x="233" y="84"/>
                  </a:cubicBezTo>
                  <a:cubicBezTo>
                    <a:pt x="230" y="81"/>
                    <a:pt x="235" y="77"/>
                    <a:pt x="231" y="74"/>
                  </a:cubicBezTo>
                  <a:cubicBezTo>
                    <a:pt x="228" y="72"/>
                    <a:pt x="225" y="68"/>
                    <a:pt x="229" y="67"/>
                  </a:cubicBezTo>
                  <a:cubicBezTo>
                    <a:pt x="232" y="66"/>
                    <a:pt x="243" y="60"/>
                    <a:pt x="242" y="58"/>
                  </a:cubicBezTo>
                  <a:cubicBezTo>
                    <a:pt x="240" y="55"/>
                    <a:pt x="225" y="58"/>
                    <a:pt x="224" y="63"/>
                  </a:cubicBezTo>
                  <a:cubicBezTo>
                    <a:pt x="223" y="67"/>
                    <a:pt x="212" y="62"/>
                    <a:pt x="213" y="54"/>
                  </a:cubicBezTo>
                  <a:cubicBezTo>
                    <a:pt x="215" y="46"/>
                    <a:pt x="236" y="45"/>
                    <a:pt x="242" y="48"/>
                  </a:cubicBezTo>
                  <a:cubicBezTo>
                    <a:pt x="248" y="51"/>
                    <a:pt x="255" y="43"/>
                    <a:pt x="257" y="39"/>
                  </a:cubicBezTo>
                  <a:cubicBezTo>
                    <a:pt x="259" y="35"/>
                    <a:pt x="252" y="40"/>
                    <a:pt x="248" y="43"/>
                  </a:cubicBezTo>
                  <a:cubicBezTo>
                    <a:pt x="243" y="45"/>
                    <a:pt x="232" y="42"/>
                    <a:pt x="226" y="40"/>
                  </a:cubicBezTo>
                  <a:cubicBezTo>
                    <a:pt x="220" y="38"/>
                    <a:pt x="221" y="44"/>
                    <a:pt x="216" y="45"/>
                  </a:cubicBezTo>
                  <a:cubicBezTo>
                    <a:pt x="211" y="45"/>
                    <a:pt x="212" y="56"/>
                    <a:pt x="210" y="57"/>
                  </a:cubicBezTo>
                  <a:cubicBezTo>
                    <a:pt x="207" y="59"/>
                    <a:pt x="207" y="67"/>
                    <a:pt x="203" y="74"/>
                  </a:cubicBezTo>
                  <a:cubicBezTo>
                    <a:pt x="198" y="81"/>
                    <a:pt x="204" y="82"/>
                    <a:pt x="208" y="82"/>
                  </a:cubicBezTo>
                  <a:moveTo>
                    <a:pt x="92" y="89"/>
                  </a:moveTo>
                  <a:cubicBezTo>
                    <a:pt x="92" y="86"/>
                    <a:pt x="93" y="82"/>
                    <a:pt x="93" y="80"/>
                  </a:cubicBezTo>
                  <a:cubicBezTo>
                    <a:pt x="93" y="78"/>
                    <a:pt x="95" y="78"/>
                    <a:pt x="97" y="78"/>
                  </a:cubicBezTo>
                  <a:cubicBezTo>
                    <a:pt x="99" y="79"/>
                    <a:pt x="99" y="73"/>
                    <a:pt x="97" y="73"/>
                  </a:cubicBezTo>
                  <a:cubicBezTo>
                    <a:pt x="95" y="72"/>
                    <a:pt x="94" y="66"/>
                    <a:pt x="90" y="66"/>
                  </a:cubicBezTo>
                  <a:cubicBezTo>
                    <a:pt x="86" y="66"/>
                    <a:pt x="86" y="70"/>
                    <a:pt x="89" y="70"/>
                  </a:cubicBezTo>
                  <a:cubicBezTo>
                    <a:pt x="92" y="70"/>
                    <a:pt x="93" y="72"/>
                    <a:pt x="92" y="74"/>
                  </a:cubicBezTo>
                  <a:cubicBezTo>
                    <a:pt x="92" y="76"/>
                    <a:pt x="91" y="72"/>
                    <a:pt x="87" y="72"/>
                  </a:cubicBezTo>
                  <a:cubicBezTo>
                    <a:pt x="83" y="73"/>
                    <a:pt x="86" y="68"/>
                    <a:pt x="82" y="68"/>
                  </a:cubicBezTo>
                  <a:cubicBezTo>
                    <a:pt x="78" y="68"/>
                    <a:pt x="78" y="60"/>
                    <a:pt x="74" y="60"/>
                  </a:cubicBezTo>
                  <a:cubicBezTo>
                    <a:pt x="70" y="60"/>
                    <a:pt x="69" y="57"/>
                    <a:pt x="72" y="54"/>
                  </a:cubicBezTo>
                  <a:cubicBezTo>
                    <a:pt x="75" y="52"/>
                    <a:pt x="68" y="49"/>
                    <a:pt x="68" y="46"/>
                  </a:cubicBezTo>
                  <a:cubicBezTo>
                    <a:pt x="68" y="43"/>
                    <a:pt x="63" y="45"/>
                    <a:pt x="63" y="42"/>
                  </a:cubicBezTo>
                  <a:cubicBezTo>
                    <a:pt x="63" y="40"/>
                    <a:pt x="61" y="41"/>
                    <a:pt x="59" y="38"/>
                  </a:cubicBezTo>
                  <a:cubicBezTo>
                    <a:pt x="57" y="35"/>
                    <a:pt x="56" y="38"/>
                    <a:pt x="54" y="36"/>
                  </a:cubicBezTo>
                  <a:cubicBezTo>
                    <a:pt x="52" y="33"/>
                    <a:pt x="49" y="32"/>
                    <a:pt x="47" y="33"/>
                  </a:cubicBezTo>
                  <a:cubicBezTo>
                    <a:pt x="45" y="34"/>
                    <a:pt x="41" y="29"/>
                    <a:pt x="40" y="25"/>
                  </a:cubicBezTo>
                  <a:cubicBezTo>
                    <a:pt x="39" y="22"/>
                    <a:pt x="27" y="17"/>
                    <a:pt x="25" y="12"/>
                  </a:cubicBezTo>
                  <a:cubicBezTo>
                    <a:pt x="24" y="8"/>
                    <a:pt x="20" y="6"/>
                    <a:pt x="13" y="7"/>
                  </a:cubicBezTo>
                  <a:cubicBezTo>
                    <a:pt x="6" y="7"/>
                    <a:pt x="3" y="0"/>
                    <a:pt x="2" y="3"/>
                  </a:cubicBezTo>
                  <a:cubicBezTo>
                    <a:pt x="0" y="8"/>
                    <a:pt x="9" y="17"/>
                    <a:pt x="13" y="20"/>
                  </a:cubicBezTo>
                  <a:cubicBezTo>
                    <a:pt x="18" y="22"/>
                    <a:pt x="20" y="31"/>
                    <a:pt x="25" y="32"/>
                  </a:cubicBezTo>
                  <a:cubicBezTo>
                    <a:pt x="30" y="32"/>
                    <a:pt x="31" y="48"/>
                    <a:pt x="34" y="49"/>
                  </a:cubicBezTo>
                  <a:cubicBezTo>
                    <a:pt x="38" y="50"/>
                    <a:pt x="46" y="62"/>
                    <a:pt x="48" y="69"/>
                  </a:cubicBezTo>
                  <a:cubicBezTo>
                    <a:pt x="49" y="76"/>
                    <a:pt x="57" y="79"/>
                    <a:pt x="60" y="84"/>
                  </a:cubicBezTo>
                  <a:cubicBezTo>
                    <a:pt x="63" y="89"/>
                    <a:pt x="74" y="95"/>
                    <a:pt x="76" y="97"/>
                  </a:cubicBezTo>
                  <a:cubicBezTo>
                    <a:pt x="77" y="99"/>
                    <a:pt x="79" y="104"/>
                    <a:pt x="80" y="102"/>
                  </a:cubicBezTo>
                  <a:cubicBezTo>
                    <a:pt x="81" y="99"/>
                    <a:pt x="86" y="102"/>
                    <a:pt x="89" y="102"/>
                  </a:cubicBezTo>
                  <a:cubicBezTo>
                    <a:pt x="92" y="102"/>
                    <a:pt x="92" y="93"/>
                    <a:pt x="92" y="89"/>
                  </a:cubicBezTo>
                  <a:moveTo>
                    <a:pt x="286" y="48"/>
                  </a:moveTo>
                  <a:cubicBezTo>
                    <a:pt x="292" y="49"/>
                    <a:pt x="289" y="46"/>
                    <a:pt x="289" y="42"/>
                  </a:cubicBezTo>
                  <a:cubicBezTo>
                    <a:pt x="289" y="39"/>
                    <a:pt x="284" y="42"/>
                    <a:pt x="284" y="40"/>
                  </a:cubicBezTo>
                  <a:cubicBezTo>
                    <a:pt x="284" y="38"/>
                    <a:pt x="282" y="31"/>
                    <a:pt x="278" y="37"/>
                  </a:cubicBezTo>
                  <a:cubicBezTo>
                    <a:pt x="274" y="42"/>
                    <a:pt x="279" y="56"/>
                    <a:pt x="283" y="55"/>
                  </a:cubicBezTo>
                  <a:cubicBezTo>
                    <a:pt x="286" y="55"/>
                    <a:pt x="280" y="48"/>
                    <a:pt x="286" y="48"/>
                  </a:cubicBezTo>
                  <a:moveTo>
                    <a:pt x="265" y="80"/>
                  </a:moveTo>
                  <a:cubicBezTo>
                    <a:pt x="266" y="84"/>
                    <a:pt x="274" y="87"/>
                    <a:pt x="276" y="83"/>
                  </a:cubicBezTo>
                  <a:cubicBezTo>
                    <a:pt x="278" y="79"/>
                    <a:pt x="264" y="75"/>
                    <a:pt x="265" y="80"/>
                  </a:cubicBezTo>
                  <a:moveTo>
                    <a:pt x="245" y="123"/>
                  </a:moveTo>
                  <a:cubicBezTo>
                    <a:pt x="238" y="122"/>
                    <a:pt x="234" y="127"/>
                    <a:pt x="227" y="125"/>
                  </a:cubicBezTo>
                  <a:cubicBezTo>
                    <a:pt x="220" y="122"/>
                    <a:pt x="210" y="125"/>
                    <a:pt x="211" y="127"/>
                  </a:cubicBezTo>
                  <a:cubicBezTo>
                    <a:pt x="212" y="129"/>
                    <a:pt x="218" y="129"/>
                    <a:pt x="225" y="129"/>
                  </a:cubicBezTo>
                  <a:cubicBezTo>
                    <a:pt x="232" y="130"/>
                    <a:pt x="238" y="126"/>
                    <a:pt x="242" y="126"/>
                  </a:cubicBezTo>
                  <a:cubicBezTo>
                    <a:pt x="247" y="125"/>
                    <a:pt x="252" y="124"/>
                    <a:pt x="245" y="123"/>
                  </a:cubicBezTo>
                  <a:moveTo>
                    <a:pt x="299" y="77"/>
                  </a:moveTo>
                  <a:cubicBezTo>
                    <a:pt x="293" y="75"/>
                    <a:pt x="282" y="76"/>
                    <a:pt x="283" y="80"/>
                  </a:cubicBezTo>
                  <a:cubicBezTo>
                    <a:pt x="284" y="83"/>
                    <a:pt x="289" y="81"/>
                    <a:pt x="294" y="81"/>
                  </a:cubicBezTo>
                  <a:cubicBezTo>
                    <a:pt x="300" y="81"/>
                    <a:pt x="303" y="85"/>
                    <a:pt x="305" y="85"/>
                  </a:cubicBezTo>
                  <a:cubicBezTo>
                    <a:pt x="308" y="85"/>
                    <a:pt x="306" y="79"/>
                    <a:pt x="299" y="77"/>
                  </a:cubicBezTo>
                  <a:moveTo>
                    <a:pt x="166" y="120"/>
                  </a:moveTo>
                  <a:cubicBezTo>
                    <a:pt x="165" y="117"/>
                    <a:pt x="156" y="120"/>
                    <a:pt x="151" y="118"/>
                  </a:cubicBezTo>
                  <a:cubicBezTo>
                    <a:pt x="146" y="116"/>
                    <a:pt x="156" y="114"/>
                    <a:pt x="159" y="112"/>
                  </a:cubicBezTo>
                  <a:cubicBezTo>
                    <a:pt x="163" y="110"/>
                    <a:pt x="157" y="109"/>
                    <a:pt x="149" y="112"/>
                  </a:cubicBezTo>
                  <a:cubicBezTo>
                    <a:pt x="141" y="114"/>
                    <a:pt x="132" y="106"/>
                    <a:pt x="131" y="110"/>
                  </a:cubicBezTo>
                  <a:cubicBezTo>
                    <a:pt x="131" y="113"/>
                    <a:pt x="117" y="108"/>
                    <a:pt x="113" y="106"/>
                  </a:cubicBezTo>
                  <a:cubicBezTo>
                    <a:pt x="110" y="103"/>
                    <a:pt x="96" y="100"/>
                    <a:pt x="93" y="105"/>
                  </a:cubicBezTo>
                  <a:cubicBezTo>
                    <a:pt x="90" y="110"/>
                    <a:pt x="88" y="105"/>
                    <a:pt x="89" y="110"/>
                  </a:cubicBezTo>
                  <a:cubicBezTo>
                    <a:pt x="90" y="113"/>
                    <a:pt x="93" y="111"/>
                    <a:pt x="95" y="111"/>
                  </a:cubicBezTo>
                  <a:cubicBezTo>
                    <a:pt x="98" y="111"/>
                    <a:pt x="97" y="115"/>
                    <a:pt x="100" y="116"/>
                  </a:cubicBezTo>
                  <a:cubicBezTo>
                    <a:pt x="103" y="117"/>
                    <a:pt x="114" y="120"/>
                    <a:pt x="115" y="117"/>
                  </a:cubicBezTo>
                  <a:cubicBezTo>
                    <a:pt x="116" y="115"/>
                    <a:pt x="126" y="117"/>
                    <a:pt x="131" y="121"/>
                  </a:cubicBezTo>
                  <a:cubicBezTo>
                    <a:pt x="136" y="125"/>
                    <a:pt x="148" y="126"/>
                    <a:pt x="153" y="125"/>
                  </a:cubicBezTo>
                  <a:cubicBezTo>
                    <a:pt x="157" y="124"/>
                    <a:pt x="162" y="128"/>
                    <a:pt x="164" y="125"/>
                  </a:cubicBezTo>
                  <a:cubicBezTo>
                    <a:pt x="166" y="123"/>
                    <a:pt x="169" y="129"/>
                    <a:pt x="174" y="126"/>
                  </a:cubicBezTo>
                  <a:cubicBezTo>
                    <a:pt x="179" y="122"/>
                    <a:pt x="166" y="123"/>
                    <a:pt x="166" y="120"/>
                  </a:cubicBezTo>
                  <a:moveTo>
                    <a:pt x="365" y="65"/>
                  </a:moveTo>
                  <a:cubicBezTo>
                    <a:pt x="362" y="65"/>
                    <a:pt x="361" y="72"/>
                    <a:pt x="358" y="72"/>
                  </a:cubicBezTo>
                  <a:cubicBezTo>
                    <a:pt x="355" y="72"/>
                    <a:pt x="350" y="79"/>
                    <a:pt x="344" y="81"/>
                  </a:cubicBezTo>
                  <a:cubicBezTo>
                    <a:pt x="338" y="83"/>
                    <a:pt x="338" y="63"/>
                    <a:pt x="335" y="59"/>
                  </a:cubicBezTo>
                  <a:cubicBezTo>
                    <a:pt x="332" y="56"/>
                    <a:pt x="317" y="53"/>
                    <a:pt x="315" y="57"/>
                  </a:cubicBezTo>
                  <a:cubicBezTo>
                    <a:pt x="314" y="61"/>
                    <a:pt x="308" y="59"/>
                    <a:pt x="308" y="62"/>
                  </a:cubicBezTo>
                  <a:cubicBezTo>
                    <a:pt x="307" y="66"/>
                    <a:pt x="309" y="65"/>
                    <a:pt x="312" y="65"/>
                  </a:cubicBezTo>
                  <a:cubicBezTo>
                    <a:pt x="316" y="65"/>
                    <a:pt x="316" y="67"/>
                    <a:pt x="317" y="71"/>
                  </a:cubicBezTo>
                  <a:cubicBezTo>
                    <a:pt x="319" y="74"/>
                    <a:pt x="328" y="72"/>
                    <a:pt x="331" y="71"/>
                  </a:cubicBezTo>
                  <a:cubicBezTo>
                    <a:pt x="334" y="71"/>
                    <a:pt x="335" y="75"/>
                    <a:pt x="330" y="74"/>
                  </a:cubicBezTo>
                  <a:cubicBezTo>
                    <a:pt x="326" y="72"/>
                    <a:pt x="326" y="76"/>
                    <a:pt x="323" y="75"/>
                  </a:cubicBezTo>
                  <a:cubicBezTo>
                    <a:pt x="320" y="74"/>
                    <a:pt x="316" y="75"/>
                    <a:pt x="318" y="76"/>
                  </a:cubicBezTo>
                  <a:cubicBezTo>
                    <a:pt x="320" y="78"/>
                    <a:pt x="323" y="80"/>
                    <a:pt x="323" y="84"/>
                  </a:cubicBezTo>
                  <a:cubicBezTo>
                    <a:pt x="323" y="88"/>
                    <a:pt x="329" y="87"/>
                    <a:pt x="329" y="84"/>
                  </a:cubicBezTo>
                  <a:cubicBezTo>
                    <a:pt x="329" y="81"/>
                    <a:pt x="332" y="85"/>
                    <a:pt x="338" y="87"/>
                  </a:cubicBezTo>
                  <a:cubicBezTo>
                    <a:pt x="344" y="88"/>
                    <a:pt x="340" y="90"/>
                    <a:pt x="345" y="91"/>
                  </a:cubicBezTo>
                  <a:cubicBezTo>
                    <a:pt x="351" y="91"/>
                    <a:pt x="364" y="95"/>
                    <a:pt x="370" y="99"/>
                  </a:cubicBezTo>
                  <a:cubicBezTo>
                    <a:pt x="375" y="103"/>
                    <a:pt x="371" y="105"/>
                    <a:pt x="374" y="109"/>
                  </a:cubicBezTo>
                  <a:cubicBezTo>
                    <a:pt x="378" y="112"/>
                    <a:pt x="379" y="117"/>
                    <a:pt x="374" y="117"/>
                  </a:cubicBezTo>
                  <a:cubicBezTo>
                    <a:pt x="370" y="117"/>
                    <a:pt x="365" y="121"/>
                    <a:pt x="366" y="123"/>
                  </a:cubicBezTo>
                  <a:cubicBezTo>
                    <a:pt x="367" y="126"/>
                    <a:pt x="382" y="122"/>
                    <a:pt x="386" y="122"/>
                  </a:cubicBezTo>
                  <a:cubicBezTo>
                    <a:pt x="388" y="122"/>
                    <a:pt x="390" y="126"/>
                    <a:pt x="395" y="129"/>
                  </a:cubicBezTo>
                  <a:cubicBezTo>
                    <a:pt x="395" y="75"/>
                    <a:pt x="395" y="75"/>
                    <a:pt x="395" y="75"/>
                  </a:cubicBezTo>
                  <a:cubicBezTo>
                    <a:pt x="384" y="72"/>
                    <a:pt x="369" y="65"/>
                    <a:pt x="365" y="65"/>
                  </a:cubicBezTo>
                  <a:moveTo>
                    <a:pt x="256" y="129"/>
                  </a:moveTo>
                  <a:cubicBezTo>
                    <a:pt x="255" y="130"/>
                    <a:pt x="254" y="130"/>
                    <a:pt x="253" y="131"/>
                  </a:cubicBezTo>
                  <a:cubicBezTo>
                    <a:pt x="252" y="131"/>
                    <a:pt x="252" y="133"/>
                    <a:pt x="252" y="133"/>
                  </a:cubicBezTo>
                  <a:cubicBezTo>
                    <a:pt x="251" y="134"/>
                    <a:pt x="250" y="132"/>
                    <a:pt x="249" y="131"/>
                  </a:cubicBezTo>
                  <a:cubicBezTo>
                    <a:pt x="244" y="133"/>
                    <a:pt x="241" y="139"/>
                    <a:pt x="245" y="141"/>
                  </a:cubicBezTo>
                  <a:cubicBezTo>
                    <a:pt x="248" y="143"/>
                    <a:pt x="253" y="138"/>
                    <a:pt x="255" y="135"/>
                  </a:cubicBezTo>
                  <a:cubicBezTo>
                    <a:pt x="256" y="134"/>
                    <a:pt x="256" y="134"/>
                    <a:pt x="257" y="134"/>
                  </a:cubicBezTo>
                  <a:cubicBezTo>
                    <a:pt x="257" y="133"/>
                    <a:pt x="257" y="133"/>
                    <a:pt x="257" y="133"/>
                  </a:cubicBezTo>
                  <a:cubicBezTo>
                    <a:pt x="258" y="133"/>
                    <a:pt x="258" y="132"/>
                    <a:pt x="258" y="132"/>
                  </a:cubicBezTo>
                  <a:cubicBezTo>
                    <a:pt x="257" y="131"/>
                    <a:pt x="256" y="130"/>
                    <a:pt x="256" y="129"/>
                  </a:cubicBezTo>
                  <a:moveTo>
                    <a:pt x="185" y="64"/>
                  </a:moveTo>
                  <a:cubicBezTo>
                    <a:pt x="190" y="61"/>
                    <a:pt x="191" y="56"/>
                    <a:pt x="190" y="51"/>
                  </a:cubicBezTo>
                  <a:cubicBezTo>
                    <a:pt x="190" y="46"/>
                    <a:pt x="201" y="45"/>
                    <a:pt x="203" y="43"/>
                  </a:cubicBezTo>
                  <a:cubicBezTo>
                    <a:pt x="205" y="41"/>
                    <a:pt x="200" y="38"/>
                    <a:pt x="197" y="37"/>
                  </a:cubicBezTo>
                  <a:cubicBezTo>
                    <a:pt x="194" y="35"/>
                    <a:pt x="197" y="32"/>
                    <a:pt x="194" y="30"/>
                  </a:cubicBezTo>
                  <a:cubicBezTo>
                    <a:pt x="192" y="28"/>
                    <a:pt x="188" y="22"/>
                    <a:pt x="192" y="22"/>
                  </a:cubicBezTo>
                  <a:cubicBezTo>
                    <a:pt x="195" y="22"/>
                    <a:pt x="189" y="17"/>
                    <a:pt x="192" y="16"/>
                  </a:cubicBezTo>
                  <a:cubicBezTo>
                    <a:pt x="192" y="16"/>
                    <a:pt x="193" y="15"/>
                    <a:pt x="193" y="15"/>
                  </a:cubicBezTo>
                  <a:cubicBezTo>
                    <a:pt x="192" y="14"/>
                    <a:pt x="190" y="14"/>
                    <a:pt x="189" y="14"/>
                  </a:cubicBezTo>
                  <a:cubicBezTo>
                    <a:pt x="185" y="14"/>
                    <a:pt x="176" y="13"/>
                    <a:pt x="176" y="19"/>
                  </a:cubicBezTo>
                  <a:cubicBezTo>
                    <a:pt x="177" y="26"/>
                    <a:pt x="171" y="23"/>
                    <a:pt x="171" y="27"/>
                  </a:cubicBezTo>
                  <a:cubicBezTo>
                    <a:pt x="172" y="30"/>
                    <a:pt x="168" y="30"/>
                    <a:pt x="168" y="35"/>
                  </a:cubicBezTo>
                  <a:cubicBezTo>
                    <a:pt x="169" y="40"/>
                    <a:pt x="166" y="38"/>
                    <a:pt x="161" y="40"/>
                  </a:cubicBezTo>
                  <a:cubicBezTo>
                    <a:pt x="156" y="43"/>
                    <a:pt x="158" y="39"/>
                    <a:pt x="153" y="39"/>
                  </a:cubicBezTo>
                  <a:cubicBezTo>
                    <a:pt x="148" y="39"/>
                    <a:pt x="147" y="41"/>
                    <a:pt x="144" y="42"/>
                  </a:cubicBezTo>
                  <a:cubicBezTo>
                    <a:pt x="141" y="43"/>
                    <a:pt x="135" y="42"/>
                    <a:pt x="133" y="43"/>
                  </a:cubicBezTo>
                  <a:cubicBezTo>
                    <a:pt x="131" y="45"/>
                    <a:pt x="128" y="40"/>
                    <a:pt x="126" y="40"/>
                  </a:cubicBezTo>
                  <a:cubicBezTo>
                    <a:pt x="125" y="40"/>
                    <a:pt x="124" y="37"/>
                    <a:pt x="123" y="34"/>
                  </a:cubicBezTo>
                  <a:cubicBezTo>
                    <a:pt x="123" y="34"/>
                    <a:pt x="123" y="34"/>
                    <a:pt x="122" y="34"/>
                  </a:cubicBezTo>
                  <a:cubicBezTo>
                    <a:pt x="119" y="34"/>
                    <a:pt x="114" y="43"/>
                    <a:pt x="117" y="46"/>
                  </a:cubicBezTo>
                  <a:cubicBezTo>
                    <a:pt x="120" y="49"/>
                    <a:pt x="119" y="55"/>
                    <a:pt x="121" y="58"/>
                  </a:cubicBezTo>
                  <a:cubicBezTo>
                    <a:pt x="123" y="61"/>
                    <a:pt x="129" y="61"/>
                    <a:pt x="129" y="67"/>
                  </a:cubicBezTo>
                  <a:cubicBezTo>
                    <a:pt x="129" y="72"/>
                    <a:pt x="133" y="80"/>
                    <a:pt x="137" y="78"/>
                  </a:cubicBezTo>
                  <a:cubicBezTo>
                    <a:pt x="140" y="76"/>
                    <a:pt x="143" y="79"/>
                    <a:pt x="144" y="81"/>
                  </a:cubicBezTo>
                  <a:cubicBezTo>
                    <a:pt x="145" y="83"/>
                    <a:pt x="152" y="79"/>
                    <a:pt x="155" y="80"/>
                  </a:cubicBezTo>
                  <a:cubicBezTo>
                    <a:pt x="158" y="80"/>
                    <a:pt x="165" y="82"/>
                    <a:pt x="166" y="85"/>
                  </a:cubicBezTo>
                  <a:cubicBezTo>
                    <a:pt x="166" y="88"/>
                    <a:pt x="174" y="85"/>
                    <a:pt x="178" y="83"/>
                  </a:cubicBezTo>
                  <a:cubicBezTo>
                    <a:pt x="183" y="81"/>
                    <a:pt x="180" y="67"/>
                    <a:pt x="185" y="64"/>
                  </a:cubicBezTo>
                  <a:moveTo>
                    <a:pt x="204" y="135"/>
                  </a:moveTo>
                  <a:cubicBezTo>
                    <a:pt x="206" y="137"/>
                    <a:pt x="210" y="137"/>
                    <a:pt x="212" y="139"/>
                  </a:cubicBezTo>
                  <a:cubicBezTo>
                    <a:pt x="213" y="140"/>
                    <a:pt x="220" y="144"/>
                    <a:pt x="220" y="139"/>
                  </a:cubicBezTo>
                  <a:cubicBezTo>
                    <a:pt x="220" y="135"/>
                    <a:pt x="202" y="133"/>
                    <a:pt x="204" y="135"/>
                  </a:cubicBezTo>
                  <a:moveTo>
                    <a:pt x="191" y="123"/>
                  </a:moveTo>
                  <a:cubicBezTo>
                    <a:pt x="190" y="125"/>
                    <a:pt x="186" y="125"/>
                    <a:pt x="183" y="124"/>
                  </a:cubicBezTo>
                  <a:cubicBezTo>
                    <a:pt x="181" y="122"/>
                    <a:pt x="178" y="126"/>
                    <a:pt x="179" y="128"/>
                  </a:cubicBezTo>
                  <a:cubicBezTo>
                    <a:pt x="180" y="129"/>
                    <a:pt x="185" y="133"/>
                    <a:pt x="192" y="130"/>
                  </a:cubicBezTo>
                  <a:cubicBezTo>
                    <a:pt x="198" y="127"/>
                    <a:pt x="202" y="130"/>
                    <a:pt x="204" y="127"/>
                  </a:cubicBezTo>
                  <a:cubicBezTo>
                    <a:pt x="206" y="123"/>
                    <a:pt x="192" y="120"/>
                    <a:pt x="191" y="123"/>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6" name="Freeform 380"/>
            <p:cNvSpPr>
              <a:spLocks noEditPoints="1"/>
            </p:cNvSpPr>
            <p:nvPr/>
          </p:nvSpPr>
          <p:spPr bwMode="auto">
            <a:xfrm>
              <a:off x="7951201" y="5185938"/>
              <a:ext cx="60558" cy="23963"/>
            </a:xfrm>
            <a:custGeom>
              <a:avLst/>
              <a:gdLst>
                <a:gd name="T0" fmla="*/ 2 w 28"/>
                <a:gd name="T1" fmla="*/ 9 h 12"/>
                <a:gd name="T2" fmla="*/ 0 w 28"/>
                <a:gd name="T3" fmla="*/ 9 h 12"/>
                <a:gd name="T4" fmla="*/ 3 w 28"/>
                <a:gd name="T5" fmla="*/ 11 h 12"/>
                <a:gd name="T6" fmla="*/ 4 w 28"/>
                <a:gd name="T7" fmla="*/ 9 h 12"/>
                <a:gd name="T8" fmla="*/ 3 w 28"/>
                <a:gd name="T9" fmla="*/ 9 h 12"/>
                <a:gd name="T10" fmla="*/ 2 w 28"/>
                <a:gd name="T11" fmla="*/ 9 h 12"/>
                <a:gd name="T12" fmla="*/ 15 w 28"/>
                <a:gd name="T13" fmla="*/ 2 h 12"/>
                <a:gd name="T14" fmla="*/ 7 w 28"/>
                <a:gd name="T15" fmla="*/ 7 h 12"/>
                <a:gd name="T16" fmla="*/ 7 w 28"/>
                <a:gd name="T17" fmla="*/ 7 h 12"/>
                <a:gd name="T18" fmla="*/ 9 w 28"/>
                <a:gd name="T19" fmla="*/ 10 h 12"/>
                <a:gd name="T20" fmla="*/ 27 w 28"/>
                <a:gd name="T21" fmla="*/ 2 h 12"/>
                <a:gd name="T22" fmla="*/ 15 w 28"/>
                <a:gd name="T2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2">
                  <a:moveTo>
                    <a:pt x="2" y="9"/>
                  </a:moveTo>
                  <a:cubicBezTo>
                    <a:pt x="2" y="9"/>
                    <a:pt x="1" y="9"/>
                    <a:pt x="0" y="9"/>
                  </a:cubicBezTo>
                  <a:cubicBezTo>
                    <a:pt x="1" y="10"/>
                    <a:pt x="2" y="12"/>
                    <a:pt x="3" y="11"/>
                  </a:cubicBezTo>
                  <a:cubicBezTo>
                    <a:pt x="3" y="11"/>
                    <a:pt x="3" y="9"/>
                    <a:pt x="4" y="9"/>
                  </a:cubicBezTo>
                  <a:cubicBezTo>
                    <a:pt x="3" y="9"/>
                    <a:pt x="3" y="9"/>
                    <a:pt x="3" y="9"/>
                  </a:cubicBezTo>
                  <a:cubicBezTo>
                    <a:pt x="3" y="9"/>
                    <a:pt x="3" y="9"/>
                    <a:pt x="2" y="9"/>
                  </a:cubicBezTo>
                  <a:moveTo>
                    <a:pt x="15" y="2"/>
                  </a:moveTo>
                  <a:cubicBezTo>
                    <a:pt x="11" y="2"/>
                    <a:pt x="10" y="5"/>
                    <a:pt x="7" y="7"/>
                  </a:cubicBezTo>
                  <a:cubicBezTo>
                    <a:pt x="7" y="7"/>
                    <a:pt x="7" y="7"/>
                    <a:pt x="7" y="7"/>
                  </a:cubicBezTo>
                  <a:cubicBezTo>
                    <a:pt x="7" y="8"/>
                    <a:pt x="8" y="9"/>
                    <a:pt x="9" y="10"/>
                  </a:cubicBezTo>
                  <a:cubicBezTo>
                    <a:pt x="14" y="7"/>
                    <a:pt x="27" y="4"/>
                    <a:pt x="27" y="2"/>
                  </a:cubicBezTo>
                  <a:cubicBezTo>
                    <a:pt x="28" y="0"/>
                    <a:pt x="20" y="2"/>
                    <a:pt x="15" y="2"/>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7" name="Freeform 381"/>
            <p:cNvSpPr>
              <a:spLocks noEditPoints="1"/>
            </p:cNvSpPr>
            <p:nvPr/>
          </p:nvSpPr>
          <p:spPr bwMode="auto">
            <a:xfrm>
              <a:off x="7951201" y="5185938"/>
              <a:ext cx="60558" cy="23963"/>
            </a:xfrm>
            <a:custGeom>
              <a:avLst/>
              <a:gdLst>
                <a:gd name="T0" fmla="*/ 2 w 28"/>
                <a:gd name="T1" fmla="*/ 9 h 12"/>
                <a:gd name="T2" fmla="*/ 0 w 28"/>
                <a:gd name="T3" fmla="*/ 9 h 12"/>
                <a:gd name="T4" fmla="*/ 3 w 28"/>
                <a:gd name="T5" fmla="*/ 11 h 12"/>
                <a:gd name="T6" fmla="*/ 4 w 28"/>
                <a:gd name="T7" fmla="*/ 9 h 12"/>
                <a:gd name="T8" fmla="*/ 3 w 28"/>
                <a:gd name="T9" fmla="*/ 9 h 12"/>
                <a:gd name="T10" fmla="*/ 2 w 28"/>
                <a:gd name="T11" fmla="*/ 9 h 12"/>
                <a:gd name="T12" fmla="*/ 15 w 28"/>
                <a:gd name="T13" fmla="*/ 2 h 12"/>
                <a:gd name="T14" fmla="*/ 7 w 28"/>
                <a:gd name="T15" fmla="*/ 7 h 12"/>
                <a:gd name="T16" fmla="*/ 7 w 28"/>
                <a:gd name="T17" fmla="*/ 7 h 12"/>
                <a:gd name="T18" fmla="*/ 9 w 28"/>
                <a:gd name="T19" fmla="*/ 10 h 12"/>
                <a:gd name="T20" fmla="*/ 27 w 28"/>
                <a:gd name="T21" fmla="*/ 2 h 12"/>
                <a:gd name="T22" fmla="*/ 15 w 28"/>
                <a:gd name="T2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2">
                  <a:moveTo>
                    <a:pt x="2" y="9"/>
                  </a:moveTo>
                  <a:cubicBezTo>
                    <a:pt x="2" y="9"/>
                    <a:pt x="1" y="9"/>
                    <a:pt x="0" y="9"/>
                  </a:cubicBezTo>
                  <a:cubicBezTo>
                    <a:pt x="1" y="10"/>
                    <a:pt x="2" y="12"/>
                    <a:pt x="3" y="11"/>
                  </a:cubicBezTo>
                  <a:cubicBezTo>
                    <a:pt x="3" y="11"/>
                    <a:pt x="3" y="9"/>
                    <a:pt x="4" y="9"/>
                  </a:cubicBezTo>
                  <a:cubicBezTo>
                    <a:pt x="3" y="9"/>
                    <a:pt x="3" y="9"/>
                    <a:pt x="3" y="9"/>
                  </a:cubicBezTo>
                  <a:cubicBezTo>
                    <a:pt x="3" y="9"/>
                    <a:pt x="3" y="9"/>
                    <a:pt x="2" y="9"/>
                  </a:cubicBezTo>
                  <a:close/>
                  <a:moveTo>
                    <a:pt x="15" y="2"/>
                  </a:moveTo>
                  <a:cubicBezTo>
                    <a:pt x="11" y="2"/>
                    <a:pt x="10" y="5"/>
                    <a:pt x="7" y="7"/>
                  </a:cubicBezTo>
                  <a:cubicBezTo>
                    <a:pt x="7" y="7"/>
                    <a:pt x="7" y="7"/>
                    <a:pt x="7" y="7"/>
                  </a:cubicBezTo>
                  <a:cubicBezTo>
                    <a:pt x="7" y="8"/>
                    <a:pt x="8" y="9"/>
                    <a:pt x="9" y="10"/>
                  </a:cubicBezTo>
                  <a:cubicBezTo>
                    <a:pt x="14" y="7"/>
                    <a:pt x="27" y="4"/>
                    <a:pt x="27" y="2"/>
                  </a:cubicBezTo>
                  <a:cubicBezTo>
                    <a:pt x="28" y="0"/>
                    <a:pt x="20" y="2"/>
                    <a:pt x="15" y="2"/>
                  </a:cubicBez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8" name="Freeform 382"/>
            <p:cNvSpPr>
              <a:spLocks noEditPoints="1"/>
            </p:cNvSpPr>
            <p:nvPr/>
          </p:nvSpPr>
          <p:spPr bwMode="auto">
            <a:xfrm>
              <a:off x="5798502" y="4163490"/>
              <a:ext cx="214837" cy="215673"/>
            </a:xfrm>
            <a:custGeom>
              <a:avLst/>
              <a:gdLst>
                <a:gd name="T0" fmla="*/ 69 w 100"/>
                <a:gd name="T1" fmla="*/ 93 h 108"/>
                <a:gd name="T2" fmla="*/ 59 w 100"/>
                <a:gd name="T3" fmla="*/ 93 h 108"/>
                <a:gd name="T4" fmla="*/ 52 w 100"/>
                <a:gd name="T5" fmla="*/ 97 h 108"/>
                <a:gd name="T6" fmla="*/ 60 w 100"/>
                <a:gd name="T7" fmla="*/ 102 h 108"/>
                <a:gd name="T8" fmla="*/ 70 w 100"/>
                <a:gd name="T9" fmla="*/ 108 h 108"/>
                <a:gd name="T10" fmla="*/ 73 w 100"/>
                <a:gd name="T11" fmla="*/ 102 h 108"/>
                <a:gd name="T12" fmla="*/ 76 w 100"/>
                <a:gd name="T13" fmla="*/ 94 h 108"/>
                <a:gd name="T14" fmla="*/ 69 w 100"/>
                <a:gd name="T15" fmla="*/ 93 h 108"/>
                <a:gd name="T16" fmla="*/ 20 w 100"/>
                <a:gd name="T17" fmla="*/ 64 h 108"/>
                <a:gd name="T18" fmla="*/ 14 w 100"/>
                <a:gd name="T19" fmla="*/ 66 h 108"/>
                <a:gd name="T20" fmla="*/ 17 w 100"/>
                <a:gd name="T21" fmla="*/ 77 h 108"/>
                <a:gd name="T22" fmla="*/ 21 w 100"/>
                <a:gd name="T23" fmla="*/ 85 h 108"/>
                <a:gd name="T24" fmla="*/ 27 w 100"/>
                <a:gd name="T25" fmla="*/ 82 h 108"/>
                <a:gd name="T26" fmla="*/ 28 w 100"/>
                <a:gd name="T27" fmla="*/ 68 h 108"/>
                <a:gd name="T28" fmla="*/ 20 w 100"/>
                <a:gd name="T29" fmla="*/ 64 h 108"/>
                <a:gd name="T30" fmla="*/ 82 w 100"/>
                <a:gd name="T31" fmla="*/ 60 h 108"/>
                <a:gd name="T32" fmla="*/ 76 w 100"/>
                <a:gd name="T33" fmla="*/ 55 h 108"/>
                <a:gd name="T34" fmla="*/ 63 w 100"/>
                <a:gd name="T35" fmla="*/ 42 h 108"/>
                <a:gd name="T36" fmla="*/ 51 w 100"/>
                <a:gd name="T37" fmla="*/ 29 h 108"/>
                <a:gd name="T38" fmla="*/ 51 w 100"/>
                <a:gd name="T39" fmla="*/ 21 h 108"/>
                <a:gd name="T40" fmla="*/ 54 w 100"/>
                <a:gd name="T41" fmla="*/ 16 h 108"/>
                <a:gd name="T42" fmla="*/ 55 w 100"/>
                <a:gd name="T43" fmla="*/ 4 h 108"/>
                <a:gd name="T44" fmla="*/ 51 w 100"/>
                <a:gd name="T45" fmla="*/ 4 h 108"/>
                <a:gd name="T46" fmla="*/ 49 w 100"/>
                <a:gd name="T47" fmla="*/ 0 h 108"/>
                <a:gd name="T48" fmla="*/ 42 w 100"/>
                <a:gd name="T49" fmla="*/ 1 h 108"/>
                <a:gd name="T50" fmla="*/ 37 w 100"/>
                <a:gd name="T51" fmla="*/ 3 h 108"/>
                <a:gd name="T52" fmla="*/ 36 w 100"/>
                <a:gd name="T53" fmla="*/ 2 h 108"/>
                <a:gd name="T54" fmla="*/ 34 w 100"/>
                <a:gd name="T55" fmla="*/ 4 h 108"/>
                <a:gd name="T56" fmla="*/ 33 w 100"/>
                <a:gd name="T57" fmla="*/ 6 h 108"/>
                <a:gd name="T58" fmla="*/ 30 w 100"/>
                <a:gd name="T59" fmla="*/ 7 h 108"/>
                <a:gd name="T60" fmla="*/ 26 w 100"/>
                <a:gd name="T61" fmla="*/ 8 h 108"/>
                <a:gd name="T62" fmla="*/ 23 w 100"/>
                <a:gd name="T63" fmla="*/ 9 h 108"/>
                <a:gd name="T64" fmla="*/ 21 w 100"/>
                <a:gd name="T65" fmla="*/ 12 h 108"/>
                <a:gd name="T66" fmla="*/ 16 w 100"/>
                <a:gd name="T67" fmla="*/ 7 h 108"/>
                <a:gd name="T68" fmla="*/ 12 w 100"/>
                <a:gd name="T69" fmla="*/ 13 h 108"/>
                <a:gd name="T70" fmla="*/ 4 w 100"/>
                <a:gd name="T71" fmla="*/ 13 h 108"/>
                <a:gd name="T72" fmla="*/ 5 w 100"/>
                <a:gd name="T73" fmla="*/ 17 h 108"/>
                <a:gd name="T74" fmla="*/ 4 w 100"/>
                <a:gd name="T75" fmla="*/ 21 h 108"/>
                <a:gd name="T76" fmla="*/ 2 w 100"/>
                <a:gd name="T77" fmla="*/ 23 h 108"/>
                <a:gd name="T78" fmla="*/ 4 w 100"/>
                <a:gd name="T79" fmla="*/ 27 h 108"/>
                <a:gd name="T80" fmla="*/ 6 w 100"/>
                <a:gd name="T81" fmla="*/ 31 h 108"/>
                <a:gd name="T82" fmla="*/ 10 w 100"/>
                <a:gd name="T83" fmla="*/ 33 h 108"/>
                <a:gd name="T84" fmla="*/ 9 w 100"/>
                <a:gd name="T85" fmla="*/ 36 h 108"/>
                <a:gd name="T86" fmla="*/ 13 w 100"/>
                <a:gd name="T87" fmla="*/ 34 h 108"/>
                <a:gd name="T88" fmla="*/ 19 w 100"/>
                <a:gd name="T89" fmla="*/ 29 h 108"/>
                <a:gd name="T90" fmla="*/ 31 w 100"/>
                <a:gd name="T91" fmla="*/ 34 h 108"/>
                <a:gd name="T92" fmla="*/ 34 w 100"/>
                <a:gd name="T93" fmla="*/ 39 h 108"/>
                <a:gd name="T94" fmla="*/ 42 w 100"/>
                <a:gd name="T95" fmla="*/ 50 h 108"/>
                <a:gd name="T96" fmla="*/ 54 w 100"/>
                <a:gd name="T97" fmla="*/ 60 h 108"/>
                <a:gd name="T98" fmla="*/ 62 w 100"/>
                <a:gd name="T99" fmla="*/ 63 h 108"/>
                <a:gd name="T100" fmla="*/ 70 w 100"/>
                <a:gd name="T101" fmla="*/ 68 h 108"/>
                <a:gd name="T102" fmla="*/ 76 w 100"/>
                <a:gd name="T103" fmla="*/ 74 h 108"/>
                <a:gd name="T104" fmla="*/ 78 w 100"/>
                <a:gd name="T105" fmla="*/ 79 h 108"/>
                <a:gd name="T106" fmla="*/ 79 w 100"/>
                <a:gd name="T107" fmla="*/ 88 h 108"/>
                <a:gd name="T108" fmla="*/ 79 w 100"/>
                <a:gd name="T109" fmla="*/ 95 h 108"/>
                <a:gd name="T110" fmla="*/ 84 w 100"/>
                <a:gd name="T111" fmla="*/ 88 h 108"/>
                <a:gd name="T112" fmla="*/ 89 w 100"/>
                <a:gd name="T113" fmla="*/ 83 h 108"/>
                <a:gd name="T114" fmla="*/ 85 w 100"/>
                <a:gd name="T115" fmla="*/ 76 h 108"/>
                <a:gd name="T116" fmla="*/ 93 w 100"/>
                <a:gd name="T117" fmla="*/ 72 h 108"/>
                <a:gd name="T118" fmla="*/ 99 w 100"/>
                <a:gd name="T119" fmla="*/ 72 h 108"/>
                <a:gd name="T120" fmla="*/ 82 w 100"/>
                <a:gd name="T121" fmla="*/ 6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 h="108">
                  <a:moveTo>
                    <a:pt x="69" y="93"/>
                  </a:moveTo>
                  <a:cubicBezTo>
                    <a:pt x="64" y="94"/>
                    <a:pt x="62" y="95"/>
                    <a:pt x="59" y="93"/>
                  </a:cubicBezTo>
                  <a:cubicBezTo>
                    <a:pt x="56" y="92"/>
                    <a:pt x="51" y="95"/>
                    <a:pt x="52" y="97"/>
                  </a:cubicBezTo>
                  <a:cubicBezTo>
                    <a:pt x="52" y="98"/>
                    <a:pt x="54" y="100"/>
                    <a:pt x="60" y="102"/>
                  </a:cubicBezTo>
                  <a:cubicBezTo>
                    <a:pt x="67" y="103"/>
                    <a:pt x="68" y="108"/>
                    <a:pt x="70" y="108"/>
                  </a:cubicBezTo>
                  <a:cubicBezTo>
                    <a:pt x="73" y="108"/>
                    <a:pt x="73" y="105"/>
                    <a:pt x="73" y="102"/>
                  </a:cubicBezTo>
                  <a:cubicBezTo>
                    <a:pt x="72" y="98"/>
                    <a:pt x="76" y="94"/>
                    <a:pt x="76" y="94"/>
                  </a:cubicBezTo>
                  <a:cubicBezTo>
                    <a:pt x="76" y="93"/>
                    <a:pt x="74" y="92"/>
                    <a:pt x="69" y="93"/>
                  </a:cubicBezTo>
                  <a:moveTo>
                    <a:pt x="20" y="64"/>
                  </a:moveTo>
                  <a:cubicBezTo>
                    <a:pt x="17" y="67"/>
                    <a:pt x="15" y="64"/>
                    <a:pt x="14" y="66"/>
                  </a:cubicBezTo>
                  <a:cubicBezTo>
                    <a:pt x="12" y="68"/>
                    <a:pt x="18" y="72"/>
                    <a:pt x="17" y="77"/>
                  </a:cubicBezTo>
                  <a:cubicBezTo>
                    <a:pt x="16" y="82"/>
                    <a:pt x="18" y="88"/>
                    <a:pt x="21" y="85"/>
                  </a:cubicBezTo>
                  <a:cubicBezTo>
                    <a:pt x="24" y="82"/>
                    <a:pt x="25" y="84"/>
                    <a:pt x="27" y="82"/>
                  </a:cubicBezTo>
                  <a:cubicBezTo>
                    <a:pt x="28" y="79"/>
                    <a:pt x="27" y="71"/>
                    <a:pt x="28" y="68"/>
                  </a:cubicBezTo>
                  <a:cubicBezTo>
                    <a:pt x="29" y="64"/>
                    <a:pt x="23" y="62"/>
                    <a:pt x="20" y="64"/>
                  </a:cubicBezTo>
                  <a:moveTo>
                    <a:pt x="82" y="60"/>
                  </a:moveTo>
                  <a:cubicBezTo>
                    <a:pt x="79" y="58"/>
                    <a:pt x="81" y="55"/>
                    <a:pt x="76" y="55"/>
                  </a:cubicBezTo>
                  <a:cubicBezTo>
                    <a:pt x="71" y="56"/>
                    <a:pt x="65" y="49"/>
                    <a:pt x="63" y="42"/>
                  </a:cubicBezTo>
                  <a:cubicBezTo>
                    <a:pt x="61" y="34"/>
                    <a:pt x="53" y="34"/>
                    <a:pt x="51" y="29"/>
                  </a:cubicBezTo>
                  <a:cubicBezTo>
                    <a:pt x="49" y="25"/>
                    <a:pt x="52" y="24"/>
                    <a:pt x="51" y="21"/>
                  </a:cubicBezTo>
                  <a:cubicBezTo>
                    <a:pt x="50" y="19"/>
                    <a:pt x="52" y="17"/>
                    <a:pt x="54" y="16"/>
                  </a:cubicBezTo>
                  <a:cubicBezTo>
                    <a:pt x="54" y="12"/>
                    <a:pt x="55" y="7"/>
                    <a:pt x="55" y="4"/>
                  </a:cubicBezTo>
                  <a:cubicBezTo>
                    <a:pt x="53" y="4"/>
                    <a:pt x="51" y="4"/>
                    <a:pt x="51" y="4"/>
                  </a:cubicBezTo>
                  <a:cubicBezTo>
                    <a:pt x="50" y="3"/>
                    <a:pt x="49" y="0"/>
                    <a:pt x="49" y="0"/>
                  </a:cubicBezTo>
                  <a:cubicBezTo>
                    <a:pt x="48" y="0"/>
                    <a:pt x="43" y="0"/>
                    <a:pt x="42" y="1"/>
                  </a:cubicBezTo>
                  <a:cubicBezTo>
                    <a:pt x="41" y="2"/>
                    <a:pt x="38" y="4"/>
                    <a:pt x="37" y="3"/>
                  </a:cubicBezTo>
                  <a:cubicBezTo>
                    <a:pt x="36" y="2"/>
                    <a:pt x="36" y="2"/>
                    <a:pt x="36" y="2"/>
                  </a:cubicBezTo>
                  <a:cubicBezTo>
                    <a:pt x="34" y="4"/>
                    <a:pt x="34" y="4"/>
                    <a:pt x="34" y="4"/>
                  </a:cubicBezTo>
                  <a:cubicBezTo>
                    <a:pt x="34" y="4"/>
                    <a:pt x="34" y="6"/>
                    <a:pt x="33" y="6"/>
                  </a:cubicBezTo>
                  <a:cubicBezTo>
                    <a:pt x="32" y="6"/>
                    <a:pt x="30" y="5"/>
                    <a:pt x="30" y="7"/>
                  </a:cubicBezTo>
                  <a:cubicBezTo>
                    <a:pt x="30" y="8"/>
                    <a:pt x="27" y="8"/>
                    <a:pt x="26" y="8"/>
                  </a:cubicBezTo>
                  <a:cubicBezTo>
                    <a:pt x="25" y="7"/>
                    <a:pt x="23" y="8"/>
                    <a:pt x="23" y="9"/>
                  </a:cubicBezTo>
                  <a:cubicBezTo>
                    <a:pt x="23" y="11"/>
                    <a:pt x="23" y="14"/>
                    <a:pt x="21" y="12"/>
                  </a:cubicBezTo>
                  <a:cubicBezTo>
                    <a:pt x="19" y="11"/>
                    <a:pt x="17" y="6"/>
                    <a:pt x="16" y="7"/>
                  </a:cubicBezTo>
                  <a:cubicBezTo>
                    <a:pt x="15" y="7"/>
                    <a:pt x="13" y="13"/>
                    <a:pt x="12" y="13"/>
                  </a:cubicBezTo>
                  <a:cubicBezTo>
                    <a:pt x="10" y="13"/>
                    <a:pt x="7" y="13"/>
                    <a:pt x="4" y="13"/>
                  </a:cubicBezTo>
                  <a:cubicBezTo>
                    <a:pt x="4" y="15"/>
                    <a:pt x="4" y="17"/>
                    <a:pt x="5" y="17"/>
                  </a:cubicBezTo>
                  <a:cubicBezTo>
                    <a:pt x="6" y="18"/>
                    <a:pt x="5" y="20"/>
                    <a:pt x="4" y="21"/>
                  </a:cubicBezTo>
                  <a:cubicBezTo>
                    <a:pt x="2" y="21"/>
                    <a:pt x="0" y="21"/>
                    <a:pt x="2" y="23"/>
                  </a:cubicBezTo>
                  <a:cubicBezTo>
                    <a:pt x="3" y="25"/>
                    <a:pt x="6" y="25"/>
                    <a:pt x="4" y="27"/>
                  </a:cubicBezTo>
                  <a:cubicBezTo>
                    <a:pt x="3" y="29"/>
                    <a:pt x="4" y="31"/>
                    <a:pt x="6" y="31"/>
                  </a:cubicBezTo>
                  <a:cubicBezTo>
                    <a:pt x="8" y="32"/>
                    <a:pt x="11" y="31"/>
                    <a:pt x="10" y="33"/>
                  </a:cubicBezTo>
                  <a:cubicBezTo>
                    <a:pt x="10" y="34"/>
                    <a:pt x="9" y="35"/>
                    <a:pt x="9" y="36"/>
                  </a:cubicBezTo>
                  <a:cubicBezTo>
                    <a:pt x="11" y="35"/>
                    <a:pt x="12" y="35"/>
                    <a:pt x="13" y="34"/>
                  </a:cubicBezTo>
                  <a:cubicBezTo>
                    <a:pt x="16" y="33"/>
                    <a:pt x="15" y="31"/>
                    <a:pt x="19" y="29"/>
                  </a:cubicBezTo>
                  <a:cubicBezTo>
                    <a:pt x="24" y="28"/>
                    <a:pt x="30" y="32"/>
                    <a:pt x="31" y="34"/>
                  </a:cubicBezTo>
                  <a:cubicBezTo>
                    <a:pt x="33" y="37"/>
                    <a:pt x="34" y="37"/>
                    <a:pt x="34" y="39"/>
                  </a:cubicBezTo>
                  <a:cubicBezTo>
                    <a:pt x="34" y="42"/>
                    <a:pt x="36" y="46"/>
                    <a:pt x="42" y="50"/>
                  </a:cubicBezTo>
                  <a:cubicBezTo>
                    <a:pt x="48" y="54"/>
                    <a:pt x="51" y="58"/>
                    <a:pt x="54" y="60"/>
                  </a:cubicBezTo>
                  <a:cubicBezTo>
                    <a:pt x="57" y="62"/>
                    <a:pt x="60" y="61"/>
                    <a:pt x="62" y="63"/>
                  </a:cubicBezTo>
                  <a:cubicBezTo>
                    <a:pt x="64" y="66"/>
                    <a:pt x="67" y="67"/>
                    <a:pt x="70" y="68"/>
                  </a:cubicBezTo>
                  <a:cubicBezTo>
                    <a:pt x="73" y="70"/>
                    <a:pt x="73" y="73"/>
                    <a:pt x="76" y="74"/>
                  </a:cubicBezTo>
                  <a:cubicBezTo>
                    <a:pt x="79" y="74"/>
                    <a:pt x="77" y="76"/>
                    <a:pt x="78" y="79"/>
                  </a:cubicBezTo>
                  <a:cubicBezTo>
                    <a:pt x="80" y="81"/>
                    <a:pt x="81" y="85"/>
                    <a:pt x="79" y="88"/>
                  </a:cubicBezTo>
                  <a:cubicBezTo>
                    <a:pt x="77" y="90"/>
                    <a:pt x="78" y="95"/>
                    <a:pt x="79" y="95"/>
                  </a:cubicBezTo>
                  <a:cubicBezTo>
                    <a:pt x="81" y="95"/>
                    <a:pt x="83" y="90"/>
                    <a:pt x="84" y="88"/>
                  </a:cubicBezTo>
                  <a:cubicBezTo>
                    <a:pt x="84" y="85"/>
                    <a:pt x="86" y="85"/>
                    <a:pt x="89" y="83"/>
                  </a:cubicBezTo>
                  <a:cubicBezTo>
                    <a:pt x="91" y="80"/>
                    <a:pt x="85" y="79"/>
                    <a:pt x="85" y="76"/>
                  </a:cubicBezTo>
                  <a:cubicBezTo>
                    <a:pt x="84" y="72"/>
                    <a:pt x="88" y="69"/>
                    <a:pt x="93" y="72"/>
                  </a:cubicBezTo>
                  <a:cubicBezTo>
                    <a:pt x="97" y="75"/>
                    <a:pt x="99" y="77"/>
                    <a:pt x="99" y="72"/>
                  </a:cubicBezTo>
                  <a:cubicBezTo>
                    <a:pt x="100" y="68"/>
                    <a:pt x="86" y="62"/>
                    <a:pt x="82" y="60"/>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9" name="Freeform 384"/>
            <p:cNvSpPr>
              <a:spLocks/>
            </p:cNvSpPr>
            <p:nvPr/>
          </p:nvSpPr>
          <p:spPr bwMode="auto">
            <a:xfrm>
              <a:off x="6011897" y="4243369"/>
              <a:ext cx="23070" cy="26626"/>
            </a:xfrm>
            <a:custGeom>
              <a:avLst/>
              <a:gdLst>
                <a:gd name="T0" fmla="*/ 4 w 11"/>
                <a:gd name="T1" fmla="*/ 0 h 13"/>
                <a:gd name="T2" fmla="*/ 1 w 11"/>
                <a:gd name="T3" fmla="*/ 6 h 13"/>
                <a:gd name="T4" fmla="*/ 0 w 11"/>
                <a:gd name="T5" fmla="*/ 9 h 13"/>
                <a:gd name="T6" fmla="*/ 7 w 11"/>
                <a:gd name="T7" fmla="*/ 13 h 13"/>
                <a:gd name="T8" fmla="*/ 7 w 11"/>
                <a:gd name="T9" fmla="*/ 13 h 13"/>
                <a:gd name="T10" fmla="*/ 11 w 11"/>
                <a:gd name="T11" fmla="*/ 7 h 13"/>
                <a:gd name="T12" fmla="*/ 4 w 1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4" y="0"/>
                  </a:moveTo>
                  <a:cubicBezTo>
                    <a:pt x="2" y="2"/>
                    <a:pt x="1" y="5"/>
                    <a:pt x="1" y="6"/>
                  </a:cubicBezTo>
                  <a:cubicBezTo>
                    <a:pt x="1" y="6"/>
                    <a:pt x="1" y="7"/>
                    <a:pt x="0" y="9"/>
                  </a:cubicBezTo>
                  <a:cubicBezTo>
                    <a:pt x="3" y="10"/>
                    <a:pt x="5" y="12"/>
                    <a:pt x="7" y="13"/>
                  </a:cubicBezTo>
                  <a:cubicBezTo>
                    <a:pt x="7" y="13"/>
                    <a:pt x="7" y="13"/>
                    <a:pt x="7" y="13"/>
                  </a:cubicBezTo>
                  <a:cubicBezTo>
                    <a:pt x="7" y="10"/>
                    <a:pt x="9" y="8"/>
                    <a:pt x="11" y="7"/>
                  </a:cubicBezTo>
                  <a:cubicBezTo>
                    <a:pt x="9" y="5"/>
                    <a:pt x="6" y="1"/>
                    <a:pt x="4" y="0"/>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0" name="Freeform 385"/>
            <p:cNvSpPr>
              <a:spLocks/>
            </p:cNvSpPr>
            <p:nvPr/>
          </p:nvSpPr>
          <p:spPr bwMode="auto">
            <a:xfrm>
              <a:off x="6011897" y="4243369"/>
              <a:ext cx="23070" cy="26626"/>
            </a:xfrm>
            <a:custGeom>
              <a:avLst/>
              <a:gdLst>
                <a:gd name="T0" fmla="*/ 4 w 11"/>
                <a:gd name="T1" fmla="*/ 0 h 13"/>
                <a:gd name="T2" fmla="*/ 1 w 11"/>
                <a:gd name="T3" fmla="*/ 6 h 13"/>
                <a:gd name="T4" fmla="*/ 0 w 11"/>
                <a:gd name="T5" fmla="*/ 9 h 13"/>
                <a:gd name="T6" fmla="*/ 7 w 11"/>
                <a:gd name="T7" fmla="*/ 13 h 13"/>
                <a:gd name="T8" fmla="*/ 7 w 11"/>
                <a:gd name="T9" fmla="*/ 13 h 13"/>
                <a:gd name="T10" fmla="*/ 11 w 11"/>
                <a:gd name="T11" fmla="*/ 7 h 13"/>
                <a:gd name="T12" fmla="*/ 4 w 1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4" y="0"/>
                  </a:moveTo>
                  <a:cubicBezTo>
                    <a:pt x="2" y="2"/>
                    <a:pt x="1" y="5"/>
                    <a:pt x="1" y="6"/>
                  </a:cubicBezTo>
                  <a:cubicBezTo>
                    <a:pt x="1" y="6"/>
                    <a:pt x="1" y="7"/>
                    <a:pt x="0" y="9"/>
                  </a:cubicBezTo>
                  <a:cubicBezTo>
                    <a:pt x="3" y="10"/>
                    <a:pt x="5" y="12"/>
                    <a:pt x="7" y="13"/>
                  </a:cubicBezTo>
                  <a:cubicBezTo>
                    <a:pt x="7" y="13"/>
                    <a:pt x="7" y="13"/>
                    <a:pt x="7" y="13"/>
                  </a:cubicBezTo>
                  <a:cubicBezTo>
                    <a:pt x="7" y="10"/>
                    <a:pt x="9" y="8"/>
                    <a:pt x="11" y="7"/>
                  </a:cubicBezTo>
                  <a:cubicBezTo>
                    <a:pt x="9" y="5"/>
                    <a:pt x="6" y="1"/>
                    <a:pt x="4" y="0"/>
                  </a:cubicBez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1" name="Freeform 386"/>
            <p:cNvSpPr>
              <a:spLocks/>
            </p:cNvSpPr>
            <p:nvPr/>
          </p:nvSpPr>
          <p:spPr bwMode="auto">
            <a:xfrm>
              <a:off x="6017665" y="4182128"/>
              <a:ext cx="77860" cy="85204"/>
            </a:xfrm>
            <a:custGeom>
              <a:avLst/>
              <a:gdLst>
                <a:gd name="T0" fmla="*/ 31 w 36"/>
                <a:gd name="T1" fmla="*/ 28 h 43"/>
                <a:gd name="T2" fmla="*/ 31 w 36"/>
                <a:gd name="T3" fmla="*/ 23 h 43"/>
                <a:gd name="T4" fmla="*/ 31 w 36"/>
                <a:gd name="T5" fmla="*/ 18 h 43"/>
                <a:gd name="T6" fmla="*/ 22 w 36"/>
                <a:gd name="T7" fmla="*/ 15 h 43"/>
                <a:gd name="T8" fmla="*/ 21 w 36"/>
                <a:gd name="T9" fmla="*/ 10 h 43"/>
                <a:gd name="T10" fmla="*/ 18 w 36"/>
                <a:gd name="T11" fmla="*/ 7 h 43"/>
                <a:gd name="T12" fmla="*/ 15 w 36"/>
                <a:gd name="T13" fmla="*/ 2 h 43"/>
                <a:gd name="T14" fmla="*/ 15 w 36"/>
                <a:gd name="T15" fmla="*/ 1 h 43"/>
                <a:gd name="T16" fmla="*/ 13 w 36"/>
                <a:gd name="T17" fmla="*/ 1 h 43"/>
                <a:gd name="T18" fmla="*/ 9 w 36"/>
                <a:gd name="T19" fmla="*/ 0 h 43"/>
                <a:gd name="T20" fmla="*/ 0 w 36"/>
                <a:gd name="T21" fmla="*/ 3 h 43"/>
                <a:gd name="T22" fmla="*/ 2 w 36"/>
                <a:gd name="T23" fmla="*/ 8 h 43"/>
                <a:gd name="T24" fmla="*/ 5 w 36"/>
                <a:gd name="T25" fmla="*/ 14 h 43"/>
                <a:gd name="T26" fmla="*/ 4 w 36"/>
                <a:gd name="T27" fmla="*/ 27 h 43"/>
                <a:gd name="T28" fmla="*/ 1 w 36"/>
                <a:gd name="T29" fmla="*/ 31 h 43"/>
                <a:gd name="T30" fmla="*/ 8 w 36"/>
                <a:gd name="T31" fmla="*/ 38 h 43"/>
                <a:gd name="T32" fmla="*/ 8 w 36"/>
                <a:gd name="T33" fmla="*/ 38 h 43"/>
                <a:gd name="T34" fmla="*/ 16 w 36"/>
                <a:gd name="T35" fmla="*/ 43 h 43"/>
                <a:gd name="T36" fmla="*/ 31 w 36"/>
                <a:gd name="T37" fmla="*/ 40 h 43"/>
                <a:gd name="T38" fmla="*/ 31 w 36"/>
                <a:gd name="T39" fmla="*/ 37 h 43"/>
                <a:gd name="T40" fmla="*/ 34 w 36"/>
                <a:gd name="T41" fmla="*/ 34 h 43"/>
                <a:gd name="T42" fmla="*/ 31 w 36"/>
                <a:gd name="T4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3">
                  <a:moveTo>
                    <a:pt x="31" y="28"/>
                  </a:moveTo>
                  <a:cubicBezTo>
                    <a:pt x="29" y="27"/>
                    <a:pt x="29" y="24"/>
                    <a:pt x="31" y="23"/>
                  </a:cubicBezTo>
                  <a:cubicBezTo>
                    <a:pt x="33" y="21"/>
                    <a:pt x="31" y="20"/>
                    <a:pt x="31" y="18"/>
                  </a:cubicBezTo>
                  <a:cubicBezTo>
                    <a:pt x="31" y="16"/>
                    <a:pt x="23" y="15"/>
                    <a:pt x="22" y="15"/>
                  </a:cubicBezTo>
                  <a:cubicBezTo>
                    <a:pt x="21" y="15"/>
                    <a:pt x="23" y="10"/>
                    <a:pt x="21" y="10"/>
                  </a:cubicBezTo>
                  <a:cubicBezTo>
                    <a:pt x="19" y="10"/>
                    <a:pt x="18" y="8"/>
                    <a:pt x="18" y="7"/>
                  </a:cubicBezTo>
                  <a:cubicBezTo>
                    <a:pt x="18" y="5"/>
                    <a:pt x="15" y="3"/>
                    <a:pt x="15" y="2"/>
                  </a:cubicBezTo>
                  <a:cubicBezTo>
                    <a:pt x="15" y="2"/>
                    <a:pt x="15" y="2"/>
                    <a:pt x="15" y="1"/>
                  </a:cubicBezTo>
                  <a:cubicBezTo>
                    <a:pt x="14" y="1"/>
                    <a:pt x="13" y="1"/>
                    <a:pt x="13" y="1"/>
                  </a:cubicBezTo>
                  <a:cubicBezTo>
                    <a:pt x="11" y="1"/>
                    <a:pt x="9" y="0"/>
                    <a:pt x="9" y="0"/>
                  </a:cubicBezTo>
                  <a:cubicBezTo>
                    <a:pt x="9" y="0"/>
                    <a:pt x="4" y="2"/>
                    <a:pt x="0" y="3"/>
                  </a:cubicBezTo>
                  <a:cubicBezTo>
                    <a:pt x="0" y="5"/>
                    <a:pt x="1" y="7"/>
                    <a:pt x="2" y="8"/>
                  </a:cubicBezTo>
                  <a:cubicBezTo>
                    <a:pt x="5" y="9"/>
                    <a:pt x="4" y="12"/>
                    <a:pt x="5" y="14"/>
                  </a:cubicBezTo>
                  <a:cubicBezTo>
                    <a:pt x="6" y="16"/>
                    <a:pt x="6" y="27"/>
                    <a:pt x="4" y="27"/>
                  </a:cubicBezTo>
                  <a:cubicBezTo>
                    <a:pt x="4" y="27"/>
                    <a:pt x="2" y="29"/>
                    <a:pt x="1" y="31"/>
                  </a:cubicBezTo>
                  <a:cubicBezTo>
                    <a:pt x="3" y="32"/>
                    <a:pt x="6" y="36"/>
                    <a:pt x="8" y="38"/>
                  </a:cubicBezTo>
                  <a:cubicBezTo>
                    <a:pt x="8" y="38"/>
                    <a:pt x="8" y="38"/>
                    <a:pt x="8" y="38"/>
                  </a:cubicBezTo>
                  <a:cubicBezTo>
                    <a:pt x="10" y="38"/>
                    <a:pt x="16" y="43"/>
                    <a:pt x="16" y="43"/>
                  </a:cubicBezTo>
                  <a:cubicBezTo>
                    <a:pt x="16" y="43"/>
                    <a:pt x="25" y="41"/>
                    <a:pt x="31" y="40"/>
                  </a:cubicBezTo>
                  <a:cubicBezTo>
                    <a:pt x="31" y="39"/>
                    <a:pt x="31" y="38"/>
                    <a:pt x="31" y="37"/>
                  </a:cubicBezTo>
                  <a:cubicBezTo>
                    <a:pt x="31" y="36"/>
                    <a:pt x="32" y="34"/>
                    <a:pt x="34" y="34"/>
                  </a:cubicBezTo>
                  <a:cubicBezTo>
                    <a:pt x="36" y="34"/>
                    <a:pt x="33" y="30"/>
                    <a:pt x="31" y="28"/>
                  </a:cubicBezTo>
                </a:path>
              </a:pathLst>
            </a:custGeom>
            <a:solidFill>
              <a:srgbClr val="23B5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2" name="Freeform 387"/>
            <p:cNvSpPr>
              <a:spLocks/>
            </p:cNvSpPr>
            <p:nvPr/>
          </p:nvSpPr>
          <p:spPr bwMode="auto">
            <a:xfrm>
              <a:off x="6017665" y="4182128"/>
              <a:ext cx="77860" cy="85204"/>
            </a:xfrm>
            <a:custGeom>
              <a:avLst/>
              <a:gdLst>
                <a:gd name="T0" fmla="*/ 31 w 36"/>
                <a:gd name="T1" fmla="*/ 28 h 43"/>
                <a:gd name="T2" fmla="*/ 31 w 36"/>
                <a:gd name="T3" fmla="*/ 23 h 43"/>
                <a:gd name="T4" fmla="*/ 31 w 36"/>
                <a:gd name="T5" fmla="*/ 18 h 43"/>
                <a:gd name="T6" fmla="*/ 22 w 36"/>
                <a:gd name="T7" fmla="*/ 15 h 43"/>
                <a:gd name="T8" fmla="*/ 21 w 36"/>
                <a:gd name="T9" fmla="*/ 10 h 43"/>
                <a:gd name="T10" fmla="*/ 18 w 36"/>
                <a:gd name="T11" fmla="*/ 7 h 43"/>
                <a:gd name="T12" fmla="*/ 15 w 36"/>
                <a:gd name="T13" fmla="*/ 2 h 43"/>
                <a:gd name="T14" fmla="*/ 15 w 36"/>
                <a:gd name="T15" fmla="*/ 1 h 43"/>
                <a:gd name="T16" fmla="*/ 13 w 36"/>
                <a:gd name="T17" fmla="*/ 1 h 43"/>
                <a:gd name="T18" fmla="*/ 9 w 36"/>
                <a:gd name="T19" fmla="*/ 0 h 43"/>
                <a:gd name="T20" fmla="*/ 0 w 36"/>
                <a:gd name="T21" fmla="*/ 3 h 43"/>
                <a:gd name="T22" fmla="*/ 2 w 36"/>
                <a:gd name="T23" fmla="*/ 8 h 43"/>
                <a:gd name="T24" fmla="*/ 5 w 36"/>
                <a:gd name="T25" fmla="*/ 14 h 43"/>
                <a:gd name="T26" fmla="*/ 4 w 36"/>
                <a:gd name="T27" fmla="*/ 27 h 43"/>
                <a:gd name="T28" fmla="*/ 1 w 36"/>
                <a:gd name="T29" fmla="*/ 31 h 43"/>
                <a:gd name="T30" fmla="*/ 8 w 36"/>
                <a:gd name="T31" fmla="*/ 38 h 43"/>
                <a:gd name="T32" fmla="*/ 8 w 36"/>
                <a:gd name="T33" fmla="*/ 38 h 43"/>
                <a:gd name="T34" fmla="*/ 16 w 36"/>
                <a:gd name="T35" fmla="*/ 43 h 43"/>
                <a:gd name="T36" fmla="*/ 31 w 36"/>
                <a:gd name="T37" fmla="*/ 40 h 43"/>
                <a:gd name="T38" fmla="*/ 31 w 36"/>
                <a:gd name="T39" fmla="*/ 37 h 43"/>
                <a:gd name="T40" fmla="*/ 34 w 36"/>
                <a:gd name="T41" fmla="*/ 34 h 43"/>
                <a:gd name="T42" fmla="*/ 31 w 36"/>
                <a:gd name="T4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 h="43">
                  <a:moveTo>
                    <a:pt x="31" y="28"/>
                  </a:moveTo>
                  <a:cubicBezTo>
                    <a:pt x="29" y="27"/>
                    <a:pt x="29" y="24"/>
                    <a:pt x="31" y="23"/>
                  </a:cubicBezTo>
                  <a:cubicBezTo>
                    <a:pt x="33" y="21"/>
                    <a:pt x="31" y="20"/>
                    <a:pt x="31" y="18"/>
                  </a:cubicBezTo>
                  <a:cubicBezTo>
                    <a:pt x="31" y="16"/>
                    <a:pt x="23" y="15"/>
                    <a:pt x="22" y="15"/>
                  </a:cubicBezTo>
                  <a:cubicBezTo>
                    <a:pt x="21" y="15"/>
                    <a:pt x="23" y="10"/>
                    <a:pt x="21" y="10"/>
                  </a:cubicBezTo>
                  <a:cubicBezTo>
                    <a:pt x="19" y="10"/>
                    <a:pt x="18" y="8"/>
                    <a:pt x="18" y="7"/>
                  </a:cubicBezTo>
                  <a:cubicBezTo>
                    <a:pt x="18" y="5"/>
                    <a:pt x="15" y="3"/>
                    <a:pt x="15" y="2"/>
                  </a:cubicBezTo>
                  <a:cubicBezTo>
                    <a:pt x="15" y="2"/>
                    <a:pt x="15" y="2"/>
                    <a:pt x="15" y="1"/>
                  </a:cubicBezTo>
                  <a:cubicBezTo>
                    <a:pt x="14" y="1"/>
                    <a:pt x="13" y="1"/>
                    <a:pt x="13" y="1"/>
                  </a:cubicBezTo>
                  <a:cubicBezTo>
                    <a:pt x="11" y="1"/>
                    <a:pt x="9" y="0"/>
                    <a:pt x="9" y="0"/>
                  </a:cubicBezTo>
                  <a:cubicBezTo>
                    <a:pt x="9" y="0"/>
                    <a:pt x="4" y="2"/>
                    <a:pt x="0" y="3"/>
                  </a:cubicBezTo>
                  <a:cubicBezTo>
                    <a:pt x="0" y="5"/>
                    <a:pt x="1" y="7"/>
                    <a:pt x="2" y="8"/>
                  </a:cubicBezTo>
                  <a:cubicBezTo>
                    <a:pt x="5" y="9"/>
                    <a:pt x="4" y="12"/>
                    <a:pt x="5" y="14"/>
                  </a:cubicBezTo>
                  <a:cubicBezTo>
                    <a:pt x="6" y="16"/>
                    <a:pt x="6" y="27"/>
                    <a:pt x="4" y="27"/>
                  </a:cubicBezTo>
                  <a:cubicBezTo>
                    <a:pt x="4" y="27"/>
                    <a:pt x="2" y="29"/>
                    <a:pt x="1" y="31"/>
                  </a:cubicBezTo>
                  <a:cubicBezTo>
                    <a:pt x="3" y="32"/>
                    <a:pt x="6" y="36"/>
                    <a:pt x="8" y="38"/>
                  </a:cubicBezTo>
                  <a:cubicBezTo>
                    <a:pt x="8" y="38"/>
                    <a:pt x="8" y="38"/>
                    <a:pt x="8" y="38"/>
                  </a:cubicBezTo>
                  <a:cubicBezTo>
                    <a:pt x="10" y="38"/>
                    <a:pt x="16" y="43"/>
                    <a:pt x="16" y="43"/>
                  </a:cubicBezTo>
                  <a:cubicBezTo>
                    <a:pt x="16" y="43"/>
                    <a:pt x="25" y="41"/>
                    <a:pt x="31" y="40"/>
                  </a:cubicBezTo>
                  <a:cubicBezTo>
                    <a:pt x="31" y="39"/>
                    <a:pt x="31" y="38"/>
                    <a:pt x="31" y="37"/>
                  </a:cubicBezTo>
                  <a:cubicBezTo>
                    <a:pt x="31" y="36"/>
                    <a:pt x="32" y="34"/>
                    <a:pt x="34" y="34"/>
                  </a:cubicBezTo>
                  <a:cubicBezTo>
                    <a:pt x="36" y="34"/>
                    <a:pt x="33" y="30"/>
                    <a:pt x="31" y="28"/>
                  </a:cubicBezTo>
                  <a:close/>
                </a:path>
              </a:pathLst>
            </a:custGeom>
            <a:solidFill>
              <a:srgbClr val="23B599"/>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3" name="Freeform 41"/>
            <p:cNvSpPr>
              <a:spLocks/>
            </p:cNvSpPr>
            <p:nvPr/>
          </p:nvSpPr>
          <p:spPr bwMode="auto">
            <a:xfrm>
              <a:off x="6282246" y="4180132"/>
              <a:ext cx="69210" cy="43933"/>
            </a:xfrm>
            <a:custGeom>
              <a:avLst/>
              <a:gdLst>
                <a:gd name="T0" fmla="*/ 20 w 32"/>
                <a:gd name="T1" fmla="*/ 9 h 20"/>
                <a:gd name="T2" fmla="*/ 17 w 32"/>
                <a:gd name="T3" fmla="*/ 3 h 20"/>
                <a:gd name="T4" fmla="*/ 11 w 32"/>
                <a:gd name="T5" fmla="*/ 0 h 20"/>
                <a:gd name="T6" fmla="*/ 10 w 32"/>
                <a:gd name="T7" fmla="*/ 1 h 20"/>
                <a:gd name="T8" fmla="*/ 10 w 32"/>
                <a:gd name="T9" fmla="*/ 2 h 20"/>
                <a:gd name="T10" fmla="*/ 0 w 32"/>
                <a:gd name="T11" fmla="*/ 8 h 20"/>
                <a:gd name="T12" fmla="*/ 1 w 32"/>
                <a:gd name="T13" fmla="*/ 8 h 20"/>
                <a:gd name="T14" fmla="*/ 7 w 32"/>
                <a:gd name="T15" fmla="*/ 16 h 20"/>
                <a:gd name="T16" fmla="*/ 14 w 32"/>
                <a:gd name="T17" fmla="*/ 17 h 20"/>
                <a:gd name="T18" fmla="*/ 18 w 32"/>
                <a:gd name="T19" fmla="*/ 16 h 20"/>
                <a:gd name="T20" fmla="*/ 25 w 32"/>
                <a:gd name="T21" fmla="*/ 11 h 20"/>
                <a:gd name="T22" fmla="*/ 32 w 32"/>
                <a:gd name="T23" fmla="*/ 7 h 20"/>
                <a:gd name="T24" fmla="*/ 20 w 32"/>
                <a:gd name="T25" fmla="*/ 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20">
                  <a:moveTo>
                    <a:pt x="20" y="9"/>
                  </a:moveTo>
                  <a:cubicBezTo>
                    <a:pt x="18" y="8"/>
                    <a:pt x="19" y="3"/>
                    <a:pt x="17" y="3"/>
                  </a:cubicBezTo>
                  <a:cubicBezTo>
                    <a:pt x="14" y="2"/>
                    <a:pt x="12" y="2"/>
                    <a:pt x="11" y="0"/>
                  </a:cubicBezTo>
                  <a:cubicBezTo>
                    <a:pt x="11" y="0"/>
                    <a:pt x="10" y="1"/>
                    <a:pt x="10" y="1"/>
                  </a:cubicBezTo>
                  <a:cubicBezTo>
                    <a:pt x="10" y="2"/>
                    <a:pt x="10" y="2"/>
                    <a:pt x="10" y="2"/>
                  </a:cubicBezTo>
                  <a:cubicBezTo>
                    <a:pt x="7" y="3"/>
                    <a:pt x="3" y="5"/>
                    <a:pt x="0" y="8"/>
                  </a:cubicBezTo>
                  <a:cubicBezTo>
                    <a:pt x="0" y="8"/>
                    <a:pt x="1" y="8"/>
                    <a:pt x="1" y="8"/>
                  </a:cubicBezTo>
                  <a:cubicBezTo>
                    <a:pt x="7" y="9"/>
                    <a:pt x="9" y="10"/>
                    <a:pt x="7" y="16"/>
                  </a:cubicBezTo>
                  <a:cubicBezTo>
                    <a:pt x="6" y="20"/>
                    <a:pt x="12" y="19"/>
                    <a:pt x="14" y="17"/>
                  </a:cubicBezTo>
                  <a:cubicBezTo>
                    <a:pt x="15" y="17"/>
                    <a:pt x="14" y="16"/>
                    <a:pt x="18" y="16"/>
                  </a:cubicBezTo>
                  <a:cubicBezTo>
                    <a:pt x="20" y="16"/>
                    <a:pt x="23" y="11"/>
                    <a:pt x="25" y="11"/>
                  </a:cubicBezTo>
                  <a:cubicBezTo>
                    <a:pt x="29" y="12"/>
                    <a:pt x="32" y="13"/>
                    <a:pt x="32" y="7"/>
                  </a:cubicBezTo>
                  <a:cubicBezTo>
                    <a:pt x="28" y="6"/>
                    <a:pt x="23" y="10"/>
                    <a:pt x="20" y="9"/>
                  </a:cubicBezTo>
                  <a:close/>
                </a:path>
              </a:pathLst>
            </a:custGeom>
            <a:solidFill>
              <a:srgbClr val="23B599"/>
            </a:solidFill>
            <a:ln w="3175">
              <a:solidFill>
                <a:schemeClr val="bg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24" name="Group 26"/>
            <p:cNvGrpSpPr>
              <a:grpSpLocks noChangeAspect="1"/>
            </p:cNvGrpSpPr>
            <p:nvPr/>
          </p:nvGrpSpPr>
          <p:grpSpPr bwMode="auto">
            <a:xfrm>
              <a:off x="6176424" y="3178319"/>
              <a:ext cx="3017815" cy="1112823"/>
              <a:chOff x="2237" y="356"/>
              <a:chExt cx="3317" cy="1330"/>
            </a:xfrm>
            <a:solidFill>
              <a:srgbClr val="23B599"/>
            </a:solidFill>
          </p:grpSpPr>
          <p:sp>
            <p:nvSpPr>
              <p:cNvPr id="1156" name="Freeform 27"/>
              <p:cNvSpPr>
                <a:spLocks/>
              </p:cNvSpPr>
              <p:nvPr/>
            </p:nvSpPr>
            <p:spPr bwMode="auto">
              <a:xfrm>
                <a:off x="3116" y="703"/>
                <a:ext cx="41" cy="19"/>
              </a:xfrm>
              <a:custGeom>
                <a:avLst/>
                <a:gdLst>
                  <a:gd name="T0" fmla="*/ 3 w 17"/>
                  <a:gd name="T1" fmla="*/ 7 h 8"/>
                  <a:gd name="T2" fmla="*/ 16 w 17"/>
                  <a:gd name="T3" fmla="*/ 4 h 8"/>
                  <a:gd name="T4" fmla="*/ 6 w 17"/>
                  <a:gd name="T5" fmla="*/ 0 h 8"/>
                  <a:gd name="T6" fmla="*/ 3 w 17"/>
                  <a:gd name="T7" fmla="*/ 7 h 8"/>
                </a:gdLst>
                <a:ahLst/>
                <a:cxnLst>
                  <a:cxn ang="0">
                    <a:pos x="T0" y="T1"/>
                  </a:cxn>
                  <a:cxn ang="0">
                    <a:pos x="T2" y="T3"/>
                  </a:cxn>
                  <a:cxn ang="0">
                    <a:pos x="T4" y="T5"/>
                  </a:cxn>
                  <a:cxn ang="0">
                    <a:pos x="T6" y="T7"/>
                  </a:cxn>
                </a:cxnLst>
                <a:rect l="0" t="0" r="r" b="b"/>
                <a:pathLst>
                  <a:path w="17" h="8">
                    <a:moveTo>
                      <a:pt x="3" y="7"/>
                    </a:moveTo>
                    <a:cubicBezTo>
                      <a:pt x="6" y="8"/>
                      <a:pt x="15" y="6"/>
                      <a:pt x="16" y="4"/>
                    </a:cubicBezTo>
                    <a:cubicBezTo>
                      <a:pt x="17" y="2"/>
                      <a:pt x="12" y="0"/>
                      <a:pt x="6" y="0"/>
                    </a:cubicBezTo>
                    <a:cubicBezTo>
                      <a:pt x="1" y="0"/>
                      <a:pt x="0" y="7"/>
                      <a:pt x="3" y="7"/>
                    </a:cubicBezTo>
                    <a:close/>
                  </a:path>
                </a:pathLst>
              </a:custGeom>
              <a:solidFill>
                <a:srgbClr val="E8172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7" name="Freeform 28"/>
              <p:cNvSpPr>
                <a:spLocks/>
              </p:cNvSpPr>
              <p:nvPr/>
            </p:nvSpPr>
            <p:spPr bwMode="auto">
              <a:xfrm>
                <a:off x="3540" y="356"/>
                <a:ext cx="123" cy="86"/>
              </a:xfrm>
              <a:custGeom>
                <a:avLst/>
                <a:gdLst>
                  <a:gd name="T0" fmla="*/ 11 w 52"/>
                  <a:gd name="T1" fmla="*/ 23 h 36"/>
                  <a:gd name="T2" fmla="*/ 9 w 52"/>
                  <a:gd name="T3" fmla="*/ 27 h 36"/>
                  <a:gd name="T4" fmla="*/ 3 w 52"/>
                  <a:gd name="T5" fmla="*/ 30 h 36"/>
                  <a:gd name="T6" fmla="*/ 11 w 52"/>
                  <a:gd name="T7" fmla="*/ 35 h 36"/>
                  <a:gd name="T8" fmla="*/ 21 w 52"/>
                  <a:gd name="T9" fmla="*/ 29 h 36"/>
                  <a:gd name="T10" fmla="*/ 44 w 52"/>
                  <a:gd name="T11" fmla="*/ 22 h 36"/>
                  <a:gd name="T12" fmla="*/ 47 w 52"/>
                  <a:gd name="T13" fmla="*/ 15 h 36"/>
                  <a:gd name="T14" fmla="*/ 43 w 52"/>
                  <a:gd name="T15" fmla="*/ 11 h 36"/>
                  <a:gd name="T16" fmla="*/ 37 w 52"/>
                  <a:gd name="T17" fmla="*/ 2 h 36"/>
                  <a:gd name="T18" fmla="*/ 24 w 52"/>
                  <a:gd name="T19" fmla="*/ 6 h 36"/>
                  <a:gd name="T20" fmla="*/ 15 w 52"/>
                  <a:gd name="T21" fmla="*/ 12 h 36"/>
                  <a:gd name="T22" fmla="*/ 11 w 52"/>
                  <a:gd name="T23" fmla="*/ 18 h 36"/>
                  <a:gd name="T24" fmla="*/ 11 w 52"/>
                  <a:gd name="T25"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36">
                    <a:moveTo>
                      <a:pt x="11" y="23"/>
                    </a:moveTo>
                    <a:cubicBezTo>
                      <a:pt x="16" y="25"/>
                      <a:pt x="14" y="27"/>
                      <a:pt x="9" y="27"/>
                    </a:cubicBezTo>
                    <a:cubicBezTo>
                      <a:pt x="4" y="27"/>
                      <a:pt x="0" y="28"/>
                      <a:pt x="3" y="30"/>
                    </a:cubicBezTo>
                    <a:cubicBezTo>
                      <a:pt x="6" y="31"/>
                      <a:pt x="5" y="34"/>
                      <a:pt x="11" y="35"/>
                    </a:cubicBezTo>
                    <a:cubicBezTo>
                      <a:pt x="16" y="36"/>
                      <a:pt x="21" y="32"/>
                      <a:pt x="21" y="29"/>
                    </a:cubicBezTo>
                    <a:cubicBezTo>
                      <a:pt x="20" y="26"/>
                      <a:pt x="39" y="23"/>
                      <a:pt x="44" y="22"/>
                    </a:cubicBezTo>
                    <a:cubicBezTo>
                      <a:pt x="50" y="20"/>
                      <a:pt x="41" y="15"/>
                      <a:pt x="47" y="15"/>
                    </a:cubicBezTo>
                    <a:cubicBezTo>
                      <a:pt x="52" y="14"/>
                      <a:pt x="50" y="12"/>
                      <a:pt x="43" y="11"/>
                    </a:cubicBezTo>
                    <a:cubicBezTo>
                      <a:pt x="36" y="9"/>
                      <a:pt x="39" y="4"/>
                      <a:pt x="37" y="2"/>
                    </a:cubicBezTo>
                    <a:cubicBezTo>
                      <a:pt x="35" y="0"/>
                      <a:pt x="33" y="4"/>
                      <a:pt x="24" y="6"/>
                    </a:cubicBezTo>
                    <a:cubicBezTo>
                      <a:pt x="16" y="8"/>
                      <a:pt x="11" y="10"/>
                      <a:pt x="15" y="12"/>
                    </a:cubicBezTo>
                    <a:cubicBezTo>
                      <a:pt x="18" y="14"/>
                      <a:pt x="15" y="18"/>
                      <a:pt x="11" y="18"/>
                    </a:cubicBezTo>
                    <a:cubicBezTo>
                      <a:pt x="7" y="17"/>
                      <a:pt x="6" y="21"/>
                      <a:pt x="11" y="23"/>
                    </a:cubicBezTo>
                    <a:close/>
                  </a:path>
                </a:pathLst>
              </a:custGeom>
              <a:solidFill>
                <a:srgbClr val="E8172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158" name="Freeform 29"/>
              <p:cNvSpPr>
                <a:spLocks/>
              </p:cNvSpPr>
              <p:nvPr/>
            </p:nvSpPr>
            <p:spPr bwMode="auto">
              <a:xfrm>
                <a:off x="3578" y="411"/>
                <a:ext cx="133" cy="66"/>
              </a:xfrm>
              <a:custGeom>
                <a:avLst/>
                <a:gdLst>
                  <a:gd name="T0" fmla="*/ 9 w 56"/>
                  <a:gd name="T1" fmla="*/ 8 h 28"/>
                  <a:gd name="T2" fmla="*/ 3 w 56"/>
                  <a:gd name="T3" fmla="*/ 15 h 28"/>
                  <a:gd name="T4" fmla="*/ 9 w 56"/>
                  <a:gd name="T5" fmla="*/ 17 h 28"/>
                  <a:gd name="T6" fmla="*/ 18 w 56"/>
                  <a:gd name="T7" fmla="*/ 23 h 28"/>
                  <a:gd name="T8" fmla="*/ 42 w 56"/>
                  <a:gd name="T9" fmla="*/ 28 h 28"/>
                  <a:gd name="T10" fmla="*/ 48 w 56"/>
                  <a:gd name="T11" fmla="*/ 22 h 28"/>
                  <a:gd name="T12" fmla="*/ 52 w 56"/>
                  <a:gd name="T13" fmla="*/ 12 h 28"/>
                  <a:gd name="T14" fmla="*/ 39 w 56"/>
                  <a:gd name="T15" fmla="*/ 6 h 28"/>
                  <a:gd name="T16" fmla="*/ 33 w 56"/>
                  <a:gd name="T17" fmla="*/ 2 h 28"/>
                  <a:gd name="T18" fmla="*/ 9 w 56"/>
                  <a:gd name="T19"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8">
                    <a:moveTo>
                      <a:pt x="9" y="8"/>
                    </a:moveTo>
                    <a:cubicBezTo>
                      <a:pt x="9" y="10"/>
                      <a:pt x="0" y="13"/>
                      <a:pt x="3" y="15"/>
                    </a:cubicBezTo>
                    <a:cubicBezTo>
                      <a:pt x="5" y="17"/>
                      <a:pt x="7" y="16"/>
                      <a:pt x="9" y="17"/>
                    </a:cubicBezTo>
                    <a:cubicBezTo>
                      <a:pt x="12" y="17"/>
                      <a:pt x="13" y="24"/>
                      <a:pt x="18" y="23"/>
                    </a:cubicBezTo>
                    <a:cubicBezTo>
                      <a:pt x="22" y="22"/>
                      <a:pt x="35" y="28"/>
                      <a:pt x="42" y="28"/>
                    </a:cubicBezTo>
                    <a:cubicBezTo>
                      <a:pt x="49" y="28"/>
                      <a:pt x="50" y="22"/>
                      <a:pt x="48" y="22"/>
                    </a:cubicBezTo>
                    <a:cubicBezTo>
                      <a:pt x="45" y="21"/>
                      <a:pt x="47" y="18"/>
                      <a:pt x="52" y="12"/>
                    </a:cubicBezTo>
                    <a:cubicBezTo>
                      <a:pt x="56" y="6"/>
                      <a:pt x="39" y="2"/>
                      <a:pt x="39" y="6"/>
                    </a:cubicBezTo>
                    <a:cubicBezTo>
                      <a:pt x="39" y="11"/>
                      <a:pt x="34" y="5"/>
                      <a:pt x="33" y="2"/>
                    </a:cubicBezTo>
                    <a:cubicBezTo>
                      <a:pt x="31" y="0"/>
                      <a:pt x="9" y="5"/>
                      <a:pt x="9" y="8"/>
                    </a:cubicBezTo>
                    <a:close/>
                  </a:path>
                </a:pathLst>
              </a:custGeom>
              <a:solidFill>
                <a:srgbClr val="E8172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159" name="Freeform 30"/>
              <p:cNvSpPr>
                <a:spLocks/>
              </p:cNvSpPr>
              <p:nvPr/>
            </p:nvSpPr>
            <p:spPr bwMode="auto">
              <a:xfrm>
                <a:off x="3289" y="712"/>
                <a:ext cx="26" cy="22"/>
              </a:xfrm>
              <a:custGeom>
                <a:avLst/>
                <a:gdLst>
                  <a:gd name="T0" fmla="*/ 4 w 11"/>
                  <a:gd name="T1" fmla="*/ 7 h 9"/>
                  <a:gd name="T2" fmla="*/ 10 w 11"/>
                  <a:gd name="T3" fmla="*/ 4 h 9"/>
                  <a:gd name="T4" fmla="*/ 4 w 11"/>
                  <a:gd name="T5" fmla="*/ 7 h 9"/>
                </a:gdLst>
                <a:ahLst/>
                <a:cxnLst>
                  <a:cxn ang="0">
                    <a:pos x="T0" y="T1"/>
                  </a:cxn>
                  <a:cxn ang="0">
                    <a:pos x="T2" y="T3"/>
                  </a:cxn>
                  <a:cxn ang="0">
                    <a:pos x="T4" y="T5"/>
                  </a:cxn>
                </a:cxnLst>
                <a:rect l="0" t="0" r="r" b="b"/>
                <a:pathLst>
                  <a:path w="11" h="9">
                    <a:moveTo>
                      <a:pt x="4" y="7"/>
                    </a:moveTo>
                    <a:cubicBezTo>
                      <a:pt x="8" y="9"/>
                      <a:pt x="11" y="8"/>
                      <a:pt x="10" y="4"/>
                    </a:cubicBezTo>
                    <a:cubicBezTo>
                      <a:pt x="10" y="0"/>
                      <a:pt x="0" y="5"/>
                      <a:pt x="4" y="7"/>
                    </a:cubicBezTo>
                    <a:close/>
                  </a:path>
                </a:pathLst>
              </a:custGeom>
              <a:solidFill>
                <a:srgbClr val="E8172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0" name="Freeform 31"/>
              <p:cNvSpPr>
                <a:spLocks/>
              </p:cNvSpPr>
              <p:nvPr/>
            </p:nvSpPr>
            <p:spPr bwMode="auto">
              <a:xfrm>
                <a:off x="3682" y="442"/>
                <a:ext cx="135" cy="76"/>
              </a:xfrm>
              <a:custGeom>
                <a:avLst/>
                <a:gdLst>
                  <a:gd name="T0" fmla="*/ 4 w 57"/>
                  <a:gd name="T1" fmla="*/ 30 h 32"/>
                  <a:gd name="T2" fmla="*/ 27 w 57"/>
                  <a:gd name="T3" fmla="*/ 28 h 32"/>
                  <a:gd name="T4" fmla="*/ 56 w 57"/>
                  <a:gd name="T5" fmla="*/ 18 h 32"/>
                  <a:gd name="T6" fmla="*/ 45 w 57"/>
                  <a:gd name="T7" fmla="*/ 11 h 32"/>
                  <a:gd name="T8" fmla="*/ 33 w 57"/>
                  <a:gd name="T9" fmla="*/ 13 h 32"/>
                  <a:gd name="T10" fmla="*/ 34 w 57"/>
                  <a:gd name="T11" fmla="*/ 9 h 32"/>
                  <a:gd name="T12" fmla="*/ 29 w 57"/>
                  <a:gd name="T13" fmla="*/ 3 h 32"/>
                  <a:gd name="T14" fmla="*/ 19 w 57"/>
                  <a:gd name="T15" fmla="*/ 6 h 32"/>
                  <a:gd name="T16" fmla="*/ 16 w 57"/>
                  <a:gd name="T17" fmla="*/ 13 h 32"/>
                  <a:gd name="T18" fmla="*/ 10 w 57"/>
                  <a:gd name="T19" fmla="*/ 18 h 32"/>
                  <a:gd name="T20" fmla="*/ 4 w 57"/>
                  <a:gd name="T21"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32">
                    <a:moveTo>
                      <a:pt x="4" y="30"/>
                    </a:moveTo>
                    <a:cubicBezTo>
                      <a:pt x="8" y="32"/>
                      <a:pt x="19" y="28"/>
                      <a:pt x="27" y="28"/>
                    </a:cubicBezTo>
                    <a:cubicBezTo>
                      <a:pt x="34" y="28"/>
                      <a:pt x="56" y="22"/>
                      <a:pt x="56" y="18"/>
                    </a:cubicBezTo>
                    <a:cubicBezTo>
                      <a:pt x="57" y="14"/>
                      <a:pt x="48" y="14"/>
                      <a:pt x="45" y="11"/>
                    </a:cubicBezTo>
                    <a:cubicBezTo>
                      <a:pt x="42" y="7"/>
                      <a:pt x="34" y="10"/>
                      <a:pt x="33" y="13"/>
                    </a:cubicBezTo>
                    <a:cubicBezTo>
                      <a:pt x="31" y="16"/>
                      <a:pt x="29" y="14"/>
                      <a:pt x="34" y="9"/>
                    </a:cubicBezTo>
                    <a:cubicBezTo>
                      <a:pt x="39" y="4"/>
                      <a:pt x="29" y="0"/>
                      <a:pt x="29" y="3"/>
                    </a:cubicBezTo>
                    <a:cubicBezTo>
                      <a:pt x="28" y="6"/>
                      <a:pt x="19" y="4"/>
                      <a:pt x="19" y="6"/>
                    </a:cubicBezTo>
                    <a:cubicBezTo>
                      <a:pt x="19" y="9"/>
                      <a:pt x="16" y="11"/>
                      <a:pt x="16" y="13"/>
                    </a:cubicBezTo>
                    <a:cubicBezTo>
                      <a:pt x="17" y="16"/>
                      <a:pt x="10" y="12"/>
                      <a:pt x="10" y="18"/>
                    </a:cubicBezTo>
                    <a:cubicBezTo>
                      <a:pt x="10" y="25"/>
                      <a:pt x="0" y="28"/>
                      <a:pt x="4" y="30"/>
                    </a:cubicBezTo>
                    <a:close/>
                  </a:path>
                </a:pathLst>
              </a:custGeom>
              <a:solidFill>
                <a:srgbClr val="E8172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161" name="Freeform 32"/>
              <p:cNvSpPr>
                <a:spLocks/>
              </p:cNvSpPr>
              <p:nvPr/>
            </p:nvSpPr>
            <p:spPr bwMode="auto">
              <a:xfrm>
                <a:off x="4447" y="586"/>
                <a:ext cx="182" cy="72"/>
              </a:xfrm>
              <a:custGeom>
                <a:avLst/>
                <a:gdLst>
                  <a:gd name="T0" fmla="*/ 9 w 77"/>
                  <a:gd name="T1" fmla="*/ 22 h 30"/>
                  <a:gd name="T2" fmla="*/ 15 w 77"/>
                  <a:gd name="T3" fmla="*/ 27 h 30"/>
                  <a:gd name="T4" fmla="*/ 28 w 77"/>
                  <a:gd name="T5" fmla="*/ 25 h 30"/>
                  <a:gd name="T6" fmla="*/ 36 w 77"/>
                  <a:gd name="T7" fmla="*/ 27 h 30"/>
                  <a:gd name="T8" fmla="*/ 51 w 77"/>
                  <a:gd name="T9" fmla="*/ 25 h 30"/>
                  <a:gd name="T10" fmla="*/ 51 w 77"/>
                  <a:gd name="T11" fmla="*/ 15 h 30"/>
                  <a:gd name="T12" fmla="*/ 55 w 77"/>
                  <a:gd name="T13" fmla="*/ 17 h 30"/>
                  <a:gd name="T14" fmla="*/ 66 w 77"/>
                  <a:gd name="T15" fmla="*/ 25 h 30"/>
                  <a:gd name="T16" fmla="*/ 72 w 77"/>
                  <a:gd name="T17" fmla="*/ 17 h 30"/>
                  <a:gd name="T18" fmla="*/ 70 w 77"/>
                  <a:gd name="T19" fmla="*/ 10 h 30"/>
                  <a:gd name="T20" fmla="*/ 52 w 77"/>
                  <a:gd name="T21" fmla="*/ 6 h 30"/>
                  <a:gd name="T22" fmla="*/ 39 w 77"/>
                  <a:gd name="T23" fmla="*/ 9 h 30"/>
                  <a:gd name="T24" fmla="*/ 23 w 77"/>
                  <a:gd name="T25" fmla="*/ 2 h 30"/>
                  <a:gd name="T26" fmla="*/ 9 w 77"/>
                  <a:gd name="T27"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30">
                    <a:moveTo>
                      <a:pt x="9" y="22"/>
                    </a:moveTo>
                    <a:cubicBezTo>
                      <a:pt x="12" y="23"/>
                      <a:pt x="13" y="25"/>
                      <a:pt x="15" y="27"/>
                    </a:cubicBezTo>
                    <a:cubicBezTo>
                      <a:pt x="17" y="29"/>
                      <a:pt x="25" y="26"/>
                      <a:pt x="28" y="25"/>
                    </a:cubicBezTo>
                    <a:cubicBezTo>
                      <a:pt x="31" y="24"/>
                      <a:pt x="31" y="30"/>
                      <a:pt x="36" y="27"/>
                    </a:cubicBezTo>
                    <a:cubicBezTo>
                      <a:pt x="41" y="24"/>
                      <a:pt x="46" y="25"/>
                      <a:pt x="51" y="25"/>
                    </a:cubicBezTo>
                    <a:cubicBezTo>
                      <a:pt x="57" y="25"/>
                      <a:pt x="50" y="18"/>
                      <a:pt x="51" y="15"/>
                    </a:cubicBezTo>
                    <a:cubicBezTo>
                      <a:pt x="51" y="12"/>
                      <a:pt x="57" y="14"/>
                      <a:pt x="55" y="17"/>
                    </a:cubicBezTo>
                    <a:cubicBezTo>
                      <a:pt x="53" y="19"/>
                      <a:pt x="58" y="25"/>
                      <a:pt x="66" y="25"/>
                    </a:cubicBezTo>
                    <a:cubicBezTo>
                      <a:pt x="75" y="24"/>
                      <a:pt x="68" y="19"/>
                      <a:pt x="72" y="17"/>
                    </a:cubicBezTo>
                    <a:cubicBezTo>
                      <a:pt x="77" y="16"/>
                      <a:pt x="76" y="14"/>
                      <a:pt x="70" y="10"/>
                    </a:cubicBezTo>
                    <a:cubicBezTo>
                      <a:pt x="64" y="6"/>
                      <a:pt x="57" y="9"/>
                      <a:pt x="52" y="6"/>
                    </a:cubicBezTo>
                    <a:cubicBezTo>
                      <a:pt x="46" y="4"/>
                      <a:pt x="40" y="4"/>
                      <a:pt x="39" y="9"/>
                    </a:cubicBezTo>
                    <a:cubicBezTo>
                      <a:pt x="39" y="15"/>
                      <a:pt x="29" y="3"/>
                      <a:pt x="23" y="2"/>
                    </a:cubicBezTo>
                    <a:cubicBezTo>
                      <a:pt x="17" y="0"/>
                      <a:pt x="0" y="17"/>
                      <a:pt x="9" y="22"/>
                    </a:cubicBezTo>
                    <a:close/>
                  </a:path>
                </a:pathLst>
              </a:custGeom>
              <a:solidFill>
                <a:srgbClr val="E8172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1162" name="Freeform 33"/>
              <p:cNvSpPr>
                <a:spLocks/>
              </p:cNvSpPr>
              <p:nvPr/>
            </p:nvSpPr>
            <p:spPr bwMode="auto">
              <a:xfrm>
                <a:off x="4563" y="1339"/>
                <a:ext cx="59" cy="233"/>
              </a:xfrm>
              <a:custGeom>
                <a:avLst/>
                <a:gdLst>
                  <a:gd name="T0" fmla="*/ 15 w 25"/>
                  <a:gd name="T1" fmla="*/ 30 h 98"/>
                  <a:gd name="T2" fmla="*/ 14 w 25"/>
                  <a:gd name="T3" fmla="*/ 12 h 98"/>
                  <a:gd name="T4" fmla="*/ 8 w 25"/>
                  <a:gd name="T5" fmla="*/ 2 h 98"/>
                  <a:gd name="T6" fmla="*/ 4 w 25"/>
                  <a:gd name="T7" fmla="*/ 11 h 98"/>
                  <a:gd name="T8" fmla="*/ 2 w 25"/>
                  <a:gd name="T9" fmla="*/ 20 h 98"/>
                  <a:gd name="T10" fmla="*/ 5 w 25"/>
                  <a:gd name="T11" fmla="*/ 37 h 98"/>
                  <a:gd name="T12" fmla="*/ 4 w 25"/>
                  <a:gd name="T13" fmla="*/ 70 h 98"/>
                  <a:gd name="T14" fmla="*/ 3 w 25"/>
                  <a:gd name="T15" fmla="*/ 94 h 98"/>
                  <a:gd name="T16" fmla="*/ 8 w 25"/>
                  <a:gd name="T17" fmla="*/ 89 h 98"/>
                  <a:gd name="T18" fmla="*/ 16 w 25"/>
                  <a:gd name="T19" fmla="*/ 95 h 98"/>
                  <a:gd name="T20" fmla="*/ 14 w 25"/>
                  <a:gd name="T21" fmla="*/ 88 h 98"/>
                  <a:gd name="T22" fmla="*/ 8 w 25"/>
                  <a:gd name="T23" fmla="*/ 77 h 98"/>
                  <a:gd name="T24" fmla="*/ 11 w 25"/>
                  <a:gd name="T25" fmla="*/ 63 h 98"/>
                  <a:gd name="T26" fmla="*/ 21 w 25"/>
                  <a:gd name="T27" fmla="*/ 62 h 98"/>
                  <a:gd name="T28" fmla="*/ 24 w 25"/>
                  <a:gd name="T29" fmla="*/ 61 h 98"/>
                  <a:gd name="T30" fmla="*/ 15 w 25"/>
                  <a:gd name="T31" fmla="*/ 3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98">
                    <a:moveTo>
                      <a:pt x="15" y="30"/>
                    </a:moveTo>
                    <a:cubicBezTo>
                      <a:pt x="12" y="23"/>
                      <a:pt x="19" y="16"/>
                      <a:pt x="14" y="12"/>
                    </a:cubicBezTo>
                    <a:cubicBezTo>
                      <a:pt x="8" y="8"/>
                      <a:pt x="10" y="0"/>
                      <a:pt x="8" y="2"/>
                    </a:cubicBezTo>
                    <a:cubicBezTo>
                      <a:pt x="5" y="3"/>
                      <a:pt x="8" y="10"/>
                      <a:pt x="4" y="11"/>
                    </a:cubicBezTo>
                    <a:cubicBezTo>
                      <a:pt x="0" y="11"/>
                      <a:pt x="4" y="15"/>
                      <a:pt x="2" y="20"/>
                    </a:cubicBezTo>
                    <a:cubicBezTo>
                      <a:pt x="1" y="25"/>
                      <a:pt x="3" y="33"/>
                      <a:pt x="5" y="37"/>
                    </a:cubicBezTo>
                    <a:cubicBezTo>
                      <a:pt x="7" y="42"/>
                      <a:pt x="2" y="66"/>
                      <a:pt x="4" y="70"/>
                    </a:cubicBezTo>
                    <a:cubicBezTo>
                      <a:pt x="6" y="74"/>
                      <a:pt x="1" y="92"/>
                      <a:pt x="3" y="94"/>
                    </a:cubicBezTo>
                    <a:cubicBezTo>
                      <a:pt x="6" y="98"/>
                      <a:pt x="4" y="90"/>
                      <a:pt x="8" y="89"/>
                    </a:cubicBezTo>
                    <a:cubicBezTo>
                      <a:pt x="13" y="88"/>
                      <a:pt x="13" y="94"/>
                      <a:pt x="16" y="95"/>
                    </a:cubicBezTo>
                    <a:cubicBezTo>
                      <a:pt x="18" y="96"/>
                      <a:pt x="17" y="87"/>
                      <a:pt x="14" y="88"/>
                    </a:cubicBezTo>
                    <a:cubicBezTo>
                      <a:pt x="11" y="88"/>
                      <a:pt x="9" y="81"/>
                      <a:pt x="8" y="77"/>
                    </a:cubicBezTo>
                    <a:cubicBezTo>
                      <a:pt x="7" y="73"/>
                      <a:pt x="11" y="68"/>
                      <a:pt x="11" y="63"/>
                    </a:cubicBezTo>
                    <a:cubicBezTo>
                      <a:pt x="11" y="58"/>
                      <a:pt x="17" y="59"/>
                      <a:pt x="21" y="62"/>
                    </a:cubicBezTo>
                    <a:cubicBezTo>
                      <a:pt x="25" y="66"/>
                      <a:pt x="25" y="64"/>
                      <a:pt x="24" y="61"/>
                    </a:cubicBezTo>
                    <a:cubicBezTo>
                      <a:pt x="22" y="58"/>
                      <a:pt x="17" y="38"/>
                      <a:pt x="15" y="30"/>
                    </a:cubicBezTo>
                    <a:close/>
                  </a:path>
                </a:pathLst>
              </a:custGeom>
              <a:solidFill>
                <a:srgbClr val="E8172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3" name="Freeform 34"/>
              <p:cNvSpPr>
                <a:spLocks/>
              </p:cNvSpPr>
              <p:nvPr/>
            </p:nvSpPr>
            <p:spPr bwMode="auto">
              <a:xfrm>
                <a:off x="2659" y="850"/>
                <a:ext cx="57" cy="40"/>
              </a:xfrm>
              <a:custGeom>
                <a:avLst/>
                <a:gdLst>
                  <a:gd name="T0" fmla="*/ 5 w 24"/>
                  <a:gd name="T1" fmla="*/ 10 h 17"/>
                  <a:gd name="T2" fmla="*/ 21 w 24"/>
                  <a:gd name="T3" fmla="*/ 7 h 17"/>
                  <a:gd name="T4" fmla="*/ 14 w 24"/>
                  <a:gd name="T5" fmla="*/ 1 h 17"/>
                  <a:gd name="T6" fmla="*/ 5 w 24"/>
                  <a:gd name="T7" fmla="*/ 10 h 17"/>
                </a:gdLst>
                <a:ahLst/>
                <a:cxnLst>
                  <a:cxn ang="0">
                    <a:pos x="T0" y="T1"/>
                  </a:cxn>
                  <a:cxn ang="0">
                    <a:pos x="T2" y="T3"/>
                  </a:cxn>
                  <a:cxn ang="0">
                    <a:pos x="T4" y="T5"/>
                  </a:cxn>
                  <a:cxn ang="0">
                    <a:pos x="T6" y="T7"/>
                  </a:cxn>
                </a:cxnLst>
                <a:rect l="0" t="0" r="r" b="b"/>
                <a:pathLst>
                  <a:path w="24" h="17">
                    <a:moveTo>
                      <a:pt x="5" y="10"/>
                    </a:moveTo>
                    <a:cubicBezTo>
                      <a:pt x="12" y="17"/>
                      <a:pt x="18" y="7"/>
                      <a:pt x="21" y="7"/>
                    </a:cubicBezTo>
                    <a:cubicBezTo>
                      <a:pt x="24" y="6"/>
                      <a:pt x="19" y="3"/>
                      <a:pt x="14" y="1"/>
                    </a:cubicBezTo>
                    <a:cubicBezTo>
                      <a:pt x="8" y="0"/>
                      <a:pt x="0" y="5"/>
                      <a:pt x="5" y="10"/>
                    </a:cubicBezTo>
                    <a:close/>
                  </a:path>
                </a:pathLst>
              </a:custGeom>
              <a:solidFill>
                <a:srgbClr val="E8172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4" name="Freeform 35"/>
              <p:cNvSpPr>
                <a:spLocks/>
              </p:cNvSpPr>
              <p:nvPr/>
            </p:nvSpPr>
            <p:spPr bwMode="auto">
              <a:xfrm>
                <a:off x="2237" y="530"/>
                <a:ext cx="3317" cy="1156"/>
              </a:xfrm>
              <a:custGeom>
                <a:avLst/>
                <a:gdLst>
                  <a:gd name="T0" fmla="*/ 1323 w 1401"/>
                  <a:gd name="T1" fmla="*/ 153 h 487"/>
                  <a:gd name="T2" fmla="*/ 1213 w 1401"/>
                  <a:gd name="T3" fmla="*/ 138 h 487"/>
                  <a:gd name="T4" fmla="*/ 1091 w 1401"/>
                  <a:gd name="T5" fmla="*/ 116 h 487"/>
                  <a:gd name="T6" fmla="*/ 1005 w 1401"/>
                  <a:gd name="T7" fmla="*/ 95 h 487"/>
                  <a:gd name="T8" fmla="*/ 956 w 1401"/>
                  <a:gd name="T9" fmla="*/ 107 h 487"/>
                  <a:gd name="T10" fmla="*/ 869 w 1401"/>
                  <a:gd name="T11" fmla="*/ 106 h 487"/>
                  <a:gd name="T12" fmla="*/ 828 w 1401"/>
                  <a:gd name="T13" fmla="*/ 67 h 487"/>
                  <a:gd name="T14" fmla="*/ 735 w 1401"/>
                  <a:gd name="T15" fmla="*/ 74 h 487"/>
                  <a:gd name="T16" fmla="*/ 677 w 1401"/>
                  <a:gd name="T17" fmla="*/ 74 h 487"/>
                  <a:gd name="T18" fmla="*/ 728 w 1401"/>
                  <a:gd name="T19" fmla="*/ 27 h 487"/>
                  <a:gd name="T20" fmla="*/ 666 w 1401"/>
                  <a:gd name="T21" fmla="*/ 7 h 487"/>
                  <a:gd name="T22" fmla="*/ 600 w 1401"/>
                  <a:gd name="T23" fmla="*/ 28 h 487"/>
                  <a:gd name="T24" fmla="*/ 527 w 1401"/>
                  <a:gd name="T25" fmla="*/ 44 h 487"/>
                  <a:gd name="T26" fmla="*/ 516 w 1401"/>
                  <a:gd name="T27" fmla="*/ 65 h 487"/>
                  <a:gd name="T28" fmla="*/ 445 w 1401"/>
                  <a:gd name="T29" fmla="*/ 92 h 487"/>
                  <a:gd name="T30" fmla="*/ 419 w 1401"/>
                  <a:gd name="T31" fmla="*/ 104 h 487"/>
                  <a:gd name="T32" fmla="*/ 437 w 1401"/>
                  <a:gd name="T33" fmla="*/ 148 h 487"/>
                  <a:gd name="T34" fmla="*/ 400 w 1401"/>
                  <a:gd name="T35" fmla="*/ 177 h 487"/>
                  <a:gd name="T36" fmla="*/ 391 w 1401"/>
                  <a:gd name="T37" fmla="*/ 170 h 487"/>
                  <a:gd name="T38" fmla="*/ 396 w 1401"/>
                  <a:gd name="T39" fmla="*/ 88 h 487"/>
                  <a:gd name="T40" fmla="*/ 357 w 1401"/>
                  <a:gd name="T41" fmla="*/ 145 h 487"/>
                  <a:gd name="T42" fmla="*/ 288 w 1401"/>
                  <a:gd name="T43" fmla="*/ 137 h 487"/>
                  <a:gd name="T44" fmla="*/ 230 w 1401"/>
                  <a:gd name="T45" fmla="*/ 152 h 487"/>
                  <a:gd name="T46" fmla="*/ 160 w 1401"/>
                  <a:gd name="T47" fmla="*/ 162 h 487"/>
                  <a:gd name="T48" fmla="*/ 139 w 1401"/>
                  <a:gd name="T49" fmla="*/ 183 h 487"/>
                  <a:gd name="T50" fmla="*/ 90 w 1401"/>
                  <a:gd name="T51" fmla="*/ 212 h 487"/>
                  <a:gd name="T52" fmla="*/ 41 w 1401"/>
                  <a:gd name="T53" fmla="*/ 171 h 487"/>
                  <a:gd name="T54" fmla="*/ 62 w 1401"/>
                  <a:gd name="T55" fmla="*/ 138 h 487"/>
                  <a:gd name="T56" fmla="*/ 12 w 1401"/>
                  <a:gd name="T57" fmla="*/ 145 h 487"/>
                  <a:gd name="T58" fmla="*/ 23 w 1401"/>
                  <a:gd name="T59" fmla="*/ 210 h 487"/>
                  <a:gd name="T60" fmla="*/ 9 w 1401"/>
                  <a:gd name="T61" fmla="*/ 272 h 487"/>
                  <a:gd name="T62" fmla="*/ 17 w 1401"/>
                  <a:gd name="T63" fmla="*/ 322 h 487"/>
                  <a:gd name="T64" fmla="*/ 43 w 1401"/>
                  <a:gd name="T65" fmla="*/ 364 h 487"/>
                  <a:gd name="T66" fmla="*/ 97 w 1401"/>
                  <a:gd name="T67" fmla="*/ 392 h 487"/>
                  <a:gd name="T68" fmla="*/ 90 w 1401"/>
                  <a:gd name="T69" fmla="*/ 428 h 487"/>
                  <a:gd name="T70" fmla="*/ 144 w 1401"/>
                  <a:gd name="T71" fmla="*/ 471 h 487"/>
                  <a:gd name="T72" fmla="*/ 185 w 1401"/>
                  <a:gd name="T73" fmla="*/ 431 h 487"/>
                  <a:gd name="T74" fmla="*/ 183 w 1401"/>
                  <a:gd name="T75" fmla="*/ 393 h 487"/>
                  <a:gd name="T76" fmla="*/ 249 w 1401"/>
                  <a:gd name="T77" fmla="*/ 383 h 487"/>
                  <a:gd name="T78" fmla="*/ 291 w 1401"/>
                  <a:gd name="T79" fmla="*/ 364 h 487"/>
                  <a:gd name="T80" fmla="*/ 375 w 1401"/>
                  <a:gd name="T81" fmla="*/ 331 h 487"/>
                  <a:gd name="T82" fmla="*/ 423 w 1401"/>
                  <a:gd name="T83" fmla="*/ 342 h 487"/>
                  <a:gd name="T84" fmla="*/ 502 w 1401"/>
                  <a:gd name="T85" fmla="*/ 397 h 487"/>
                  <a:gd name="T86" fmla="*/ 573 w 1401"/>
                  <a:gd name="T87" fmla="*/ 391 h 487"/>
                  <a:gd name="T88" fmla="*/ 627 w 1401"/>
                  <a:gd name="T89" fmla="*/ 375 h 487"/>
                  <a:gd name="T90" fmla="*/ 712 w 1401"/>
                  <a:gd name="T91" fmla="*/ 401 h 487"/>
                  <a:gd name="T92" fmla="*/ 796 w 1401"/>
                  <a:gd name="T93" fmla="*/ 368 h 487"/>
                  <a:gd name="T94" fmla="*/ 867 w 1401"/>
                  <a:gd name="T95" fmla="*/ 400 h 487"/>
                  <a:gd name="T96" fmla="*/ 894 w 1401"/>
                  <a:gd name="T97" fmla="*/ 446 h 487"/>
                  <a:gd name="T98" fmla="*/ 968 w 1401"/>
                  <a:gd name="T99" fmla="*/ 384 h 487"/>
                  <a:gd name="T100" fmla="*/ 942 w 1401"/>
                  <a:gd name="T101" fmla="*/ 351 h 487"/>
                  <a:gd name="T102" fmla="*/ 978 w 1401"/>
                  <a:gd name="T103" fmla="*/ 288 h 487"/>
                  <a:gd name="T104" fmla="*/ 1070 w 1401"/>
                  <a:gd name="T105" fmla="*/ 286 h 487"/>
                  <a:gd name="T106" fmla="*/ 1135 w 1401"/>
                  <a:gd name="T107" fmla="*/ 256 h 487"/>
                  <a:gd name="T108" fmla="*/ 1154 w 1401"/>
                  <a:gd name="T109" fmla="*/ 267 h 487"/>
                  <a:gd name="T110" fmla="*/ 1124 w 1401"/>
                  <a:gd name="T111" fmla="*/ 362 h 487"/>
                  <a:gd name="T112" fmla="*/ 1157 w 1401"/>
                  <a:gd name="T113" fmla="*/ 301 h 487"/>
                  <a:gd name="T114" fmla="*/ 1242 w 1401"/>
                  <a:gd name="T115" fmla="*/ 261 h 487"/>
                  <a:gd name="T116" fmla="*/ 1286 w 1401"/>
                  <a:gd name="T117" fmla="*/ 210 h 487"/>
                  <a:gd name="T118" fmla="*/ 1325 w 1401"/>
                  <a:gd name="T119" fmla="*/ 197 h 487"/>
                  <a:gd name="T120" fmla="*/ 1379 w 1401"/>
                  <a:gd name="T121" fmla="*/ 19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01" h="487">
                    <a:moveTo>
                      <a:pt x="1398" y="189"/>
                    </a:moveTo>
                    <a:cubicBezTo>
                      <a:pt x="1396" y="189"/>
                      <a:pt x="1388" y="183"/>
                      <a:pt x="1386" y="180"/>
                    </a:cubicBezTo>
                    <a:cubicBezTo>
                      <a:pt x="1384" y="178"/>
                      <a:pt x="1374" y="176"/>
                      <a:pt x="1374" y="178"/>
                    </a:cubicBezTo>
                    <a:cubicBezTo>
                      <a:pt x="1374" y="179"/>
                      <a:pt x="1371" y="177"/>
                      <a:pt x="1370" y="176"/>
                    </a:cubicBezTo>
                    <a:cubicBezTo>
                      <a:pt x="1369" y="174"/>
                      <a:pt x="1359" y="174"/>
                      <a:pt x="1359" y="176"/>
                    </a:cubicBezTo>
                    <a:cubicBezTo>
                      <a:pt x="1359" y="177"/>
                      <a:pt x="1361" y="177"/>
                      <a:pt x="1363" y="179"/>
                    </a:cubicBezTo>
                    <a:cubicBezTo>
                      <a:pt x="1364" y="181"/>
                      <a:pt x="1361" y="183"/>
                      <a:pt x="1361" y="185"/>
                    </a:cubicBezTo>
                    <a:cubicBezTo>
                      <a:pt x="1362" y="187"/>
                      <a:pt x="1358" y="184"/>
                      <a:pt x="1356" y="183"/>
                    </a:cubicBezTo>
                    <a:cubicBezTo>
                      <a:pt x="1354" y="181"/>
                      <a:pt x="1355" y="176"/>
                      <a:pt x="1356" y="174"/>
                    </a:cubicBezTo>
                    <a:cubicBezTo>
                      <a:pt x="1356" y="171"/>
                      <a:pt x="1353" y="172"/>
                      <a:pt x="1352" y="169"/>
                    </a:cubicBezTo>
                    <a:cubicBezTo>
                      <a:pt x="1352" y="167"/>
                      <a:pt x="1341" y="161"/>
                      <a:pt x="1336" y="159"/>
                    </a:cubicBezTo>
                    <a:cubicBezTo>
                      <a:pt x="1331" y="157"/>
                      <a:pt x="1325" y="156"/>
                      <a:pt x="1323" y="153"/>
                    </a:cubicBezTo>
                    <a:cubicBezTo>
                      <a:pt x="1321" y="151"/>
                      <a:pt x="1313" y="150"/>
                      <a:pt x="1309" y="147"/>
                    </a:cubicBezTo>
                    <a:cubicBezTo>
                      <a:pt x="1306" y="143"/>
                      <a:pt x="1292" y="137"/>
                      <a:pt x="1285" y="137"/>
                    </a:cubicBezTo>
                    <a:cubicBezTo>
                      <a:pt x="1279" y="137"/>
                      <a:pt x="1281" y="133"/>
                      <a:pt x="1278" y="134"/>
                    </a:cubicBezTo>
                    <a:cubicBezTo>
                      <a:pt x="1274" y="134"/>
                      <a:pt x="1261" y="133"/>
                      <a:pt x="1257" y="133"/>
                    </a:cubicBezTo>
                    <a:cubicBezTo>
                      <a:pt x="1253" y="132"/>
                      <a:pt x="1252" y="135"/>
                      <a:pt x="1249" y="134"/>
                    </a:cubicBezTo>
                    <a:cubicBezTo>
                      <a:pt x="1247" y="133"/>
                      <a:pt x="1231" y="128"/>
                      <a:pt x="1230" y="130"/>
                    </a:cubicBezTo>
                    <a:cubicBezTo>
                      <a:pt x="1228" y="132"/>
                      <a:pt x="1229" y="135"/>
                      <a:pt x="1227" y="135"/>
                    </a:cubicBezTo>
                    <a:cubicBezTo>
                      <a:pt x="1225" y="136"/>
                      <a:pt x="1227" y="138"/>
                      <a:pt x="1231" y="142"/>
                    </a:cubicBezTo>
                    <a:cubicBezTo>
                      <a:pt x="1235" y="146"/>
                      <a:pt x="1233" y="149"/>
                      <a:pt x="1229" y="150"/>
                    </a:cubicBezTo>
                    <a:cubicBezTo>
                      <a:pt x="1225" y="152"/>
                      <a:pt x="1219" y="149"/>
                      <a:pt x="1217" y="146"/>
                    </a:cubicBezTo>
                    <a:cubicBezTo>
                      <a:pt x="1215" y="143"/>
                      <a:pt x="1210" y="144"/>
                      <a:pt x="1209" y="140"/>
                    </a:cubicBezTo>
                    <a:cubicBezTo>
                      <a:pt x="1207" y="137"/>
                      <a:pt x="1210" y="136"/>
                      <a:pt x="1213" y="138"/>
                    </a:cubicBezTo>
                    <a:cubicBezTo>
                      <a:pt x="1215" y="140"/>
                      <a:pt x="1219" y="138"/>
                      <a:pt x="1219" y="136"/>
                    </a:cubicBezTo>
                    <a:cubicBezTo>
                      <a:pt x="1220" y="133"/>
                      <a:pt x="1212" y="131"/>
                      <a:pt x="1208" y="131"/>
                    </a:cubicBezTo>
                    <a:cubicBezTo>
                      <a:pt x="1204" y="131"/>
                      <a:pt x="1202" y="137"/>
                      <a:pt x="1198" y="139"/>
                    </a:cubicBezTo>
                    <a:cubicBezTo>
                      <a:pt x="1194" y="141"/>
                      <a:pt x="1178" y="138"/>
                      <a:pt x="1177" y="137"/>
                    </a:cubicBezTo>
                    <a:cubicBezTo>
                      <a:pt x="1175" y="135"/>
                      <a:pt x="1153" y="137"/>
                      <a:pt x="1151" y="138"/>
                    </a:cubicBezTo>
                    <a:cubicBezTo>
                      <a:pt x="1149" y="140"/>
                      <a:pt x="1150" y="146"/>
                      <a:pt x="1149" y="146"/>
                    </a:cubicBezTo>
                    <a:cubicBezTo>
                      <a:pt x="1148" y="147"/>
                      <a:pt x="1147" y="139"/>
                      <a:pt x="1147" y="138"/>
                    </a:cubicBezTo>
                    <a:cubicBezTo>
                      <a:pt x="1147" y="137"/>
                      <a:pt x="1144" y="136"/>
                      <a:pt x="1140" y="136"/>
                    </a:cubicBezTo>
                    <a:cubicBezTo>
                      <a:pt x="1136" y="136"/>
                      <a:pt x="1134" y="136"/>
                      <a:pt x="1136" y="134"/>
                    </a:cubicBezTo>
                    <a:cubicBezTo>
                      <a:pt x="1137" y="132"/>
                      <a:pt x="1134" y="131"/>
                      <a:pt x="1137" y="128"/>
                    </a:cubicBezTo>
                    <a:cubicBezTo>
                      <a:pt x="1140" y="126"/>
                      <a:pt x="1132" y="120"/>
                      <a:pt x="1123" y="116"/>
                    </a:cubicBezTo>
                    <a:cubicBezTo>
                      <a:pt x="1115" y="113"/>
                      <a:pt x="1096" y="115"/>
                      <a:pt x="1091" y="116"/>
                    </a:cubicBezTo>
                    <a:cubicBezTo>
                      <a:pt x="1086" y="118"/>
                      <a:pt x="1075" y="117"/>
                      <a:pt x="1071" y="117"/>
                    </a:cubicBezTo>
                    <a:cubicBezTo>
                      <a:pt x="1066" y="118"/>
                      <a:pt x="1070" y="116"/>
                      <a:pt x="1068" y="113"/>
                    </a:cubicBezTo>
                    <a:cubicBezTo>
                      <a:pt x="1067" y="111"/>
                      <a:pt x="1059" y="108"/>
                      <a:pt x="1058" y="110"/>
                    </a:cubicBezTo>
                    <a:cubicBezTo>
                      <a:pt x="1056" y="112"/>
                      <a:pt x="1054" y="110"/>
                      <a:pt x="1054" y="109"/>
                    </a:cubicBezTo>
                    <a:cubicBezTo>
                      <a:pt x="1054" y="107"/>
                      <a:pt x="1046" y="105"/>
                      <a:pt x="1043" y="105"/>
                    </a:cubicBezTo>
                    <a:cubicBezTo>
                      <a:pt x="1040" y="106"/>
                      <a:pt x="1039" y="102"/>
                      <a:pt x="1043" y="102"/>
                    </a:cubicBezTo>
                    <a:cubicBezTo>
                      <a:pt x="1046" y="102"/>
                      <a:pt x="1052" y="103"/>
                      <a:pt x="1050" y="99"/>
                    </a:cubicBezTo>
                    <a:cubicBezTo>
                      <a:pt x="1047" y="95"/>
                      <a:pt x="1024" y="94"/>
                      <a:pt x="1022" y="95"/>
                    </a:cubicBezTo>
                    <a:cubicBezTo>
                      <a:pt x="1020" y="95"/>
                      <a:pt x="1022" y="98"/>
                      <a:pt x="1017" y="103"/>
                    </a:cubicBezTo>
                    <a:cubicBezTo>
                      <a:pt x="1012" y="108"/>
                      <a:pt x="1007" y="104"/>
                      <a:pt x="1008" y="102"/>
                    </a:cubicBezTo>
                    <a:cubicBezTo>
                      <a:pt x="1008" y="100"/>
                      <a:pt x="1014" y="100"/>
                      <a:pt x="1014" y="98"/>
                    </a:cubicBezTo>
                    <a:cubicBezTo>
                      <a:pt x="1014" y="96"/>
                      <a:pt x="1006" y="97"/>
                      <a:pt x="1005" y="95"/>
                    </a:cubicBezTo>
                    <a:cubicBezTo>
                      <a:pt x="1003" y="93"/>
                      <a:pt x="1007" y="92"/>
                      <a:pt x="1010" y="93"/>
                    </a:cubicBezTo>
                    <a:cubicBezTo>
                      <a:pt x="1013" y="94"/>
                      <a:pt x="1018" y="94"/>
                      <a:pt x="1018" y="93"/>
                    </a:cubicBezTo>
                    <a:cubicBezTo>
                      <a:pt x="1018" y="91"/>
                      <a:pt x="1015" y="91"/>
                      <a:pt x="1010" y="90"/>
                    </a:cubicBezTo>
                    <a:cubicBezTo>
                      <a:pt x="1005" y="89"/>
                      <a:pt x="993" y="86"/>
                      <a:pt x="986" y="87"/>
                    </a:cubicBezTo>
                    <a:cubicBezTo>
                      <a:pt x="980" y="88"/>
                      <a:pt x="977" y="85"/>
                      <a:pt x="973" y="84"/>
                    </a:cubicBezTo>
                    <a:cubicBezTo>
                      <a:pt x="970" y="84"/>
                      <a:pt x="970" y="86"/>
                      <a:pt x="971" y="88"/>
                    </a:cubicBezTo>
                    <a:cubicBezTo>
                      <a:pt x="973" y="90"/>
                      <a:pt x="968" y="92"/>
                      <a:pt x="964" y="91"/>
                    </a:cubicBezTo>
                    <a:cubicBezTo>
                      <a:pt x="959" y="90"/>
                      <a:pt x="953" y="93"/>
                      <a:pt x="956" y="96"/>
                    </a:cubicBezTo>
                    <a:cubicBezTo>
                      <a:pt x="958" y="99"/>
                      <a:pt x="961" y="95"/>
                      <a:pt x="963" y="96"/>
                    </a:cubicBezTo>
                    <a:cubicBezTo>
                      <a:pt x="965" y="97"/>
                      <a:pt x="957" y="100"/>
                      <a:pt x="960" y="101"/>
                    </a:cubicBezTo>
                    <a:cubicBezTo>
                      <a:pt x="963" y="102"/>
                      <a:pt x="963" y="105"/>
                      <a:pt x="963" y="107"/>
                    </a:cubicBezTo>
                    <a:cubicBezTo>
                      <a:pt x="963" y="108"/>
                      <a:pt x="958" y="109"/>
                      <a:pt x="956" y="107"/>
                    </a:cubicBezTo>
                    <a:cubicBezTo>
                      <a:pt x="954" y="105"/>
                      <a:pt x="951" y="107"/>
                      <a:pt x="948" y="106"/>
                    </a:cubicBezTo>
                    <a:cubicBezTo>
                      <a:pt x="944" y="106"/>
                      <a:pt x="942" y="108"/>
                      <a:pt x="945" y="108"/>
                    </a:cubicBezTo>
                    <a:cubicBezTo>
                      <a:pt x="949" y="109"/>
                      <a:pt x="951" y="111"/>
                      <a:pt x="945" y="112"/>
                    </a:cubicBezTo>
                    <a:cubicBezTo>
                      <a:pt x="940" y="112"/>
                      <a:pt x="942" y="107"/>
                      <a:pt x="939" y="108"/>
                    </a:cubicBezTo>
                    <a:cubicBezTo>
                      <a:pt x="936" y="108"/>
                      <a:pt x="929" y="105"/>
                      <a:pt x="925" y="105"/>
                    </a:cubicBezTo>
                    <a:cubicBezTo>
                      <a:pt x="922" y="105"/>
                      <a:pt x="920" y="108"/>
                      <a:pt x="916" y="109"/>
                    </a:cubicBezTo>
                    <a:cubicBezTo>
                      <a:pt x="911" y="109"/>
                      <a:pt x="904" y="106"/>
                      <a:pt x="903" y="104"/>
                    </a:cubicBezTo>
                    <a:cubicBezTo>
                      <a:pt x="901" y="101"/>
                      <a:pt x="900" y="100"/>
                      <a:pt x="898" y="103"/>
                    </a:cubicBezTo>
                    <a:cubicBezTo>
                      <a:pt x="895" y="106"/>
                      <a:pt x="895" y="112"/>
                      <a:pt x="893" y="112"/>
                    </a:cubicBezTo>
                    <a:cubicBezTo>
                      <a:pt x="891" y="113"/>
                      <a:pt x="890" y="117"/>
                      <a:pt x="888" y="119"/>
                    </a:cubicBezTo>
                    <a:cubicBezTo>
                      <a:pt x="885" y="120"/>
                      <a:pt x="885" y="117"/>
                      <a:pt x="882" y="117"/>
                    </a:cubicBezTo>
                    <a:cubicBezTo>
                      <a:pt x="879" y="117"/>
                      <a:pt x="870" y="108"/>
                      <a:pt x="869" y="106"/>
                    </a:cubicBezTo>
                    <a:cubicBezTo>
                      <a:pt x="869" y="103"/>
                      <a:pt x="863" y="98"/>
                      <a:pt x="862" y="97"/>
                    </a:cubicBezTo>
                    <a:cubicBezTo>
                      <a:pt x="860" y="96"/>
                      <a:pt x="863" y="95"/>
                      <a:pt x="865" y="97"/>
                    </a:cubicBezTo>
                    <a:cubicBezTo>
                      <a:pt x="867" y="99"/>
                      <a:pt x="869" y="99"/>
                      <a:pt x="871" y="98"/>
                    </a:cubicBezTo>
                    <a:cubicBezTo>
                      <a:pt x="873" y="97"/>
                      <a:pt x="873" y="92"/>
                      <a:pt x="870" y="92"/>
                    </a:cubicBezTo>
                    <a:cubicBezTo>
                      <a:pt x="866" y="92"/>
                      <a:pt x="868" y="89"/>
                      <a:pt x="869" y="88"/>
                    </a:cubicBezTo>
                    <a:cubicBezTo>
                      <a:pt x="871" y="88"/>
                      <a:pt x="865" y="83"/>
                      <a:pt x="867" y="82"/>
                    </a:cubicBezTo>
                    <a:cubicBezTo>
                      <a:pt x="869" y="82"/>
                      <a:pt x="869" y="80"/>
                      <a:pt x="866" y="79"/>
                    </a:cubicBezTo>
                    <a:cubicBezTo>
                      <a:pt x="863" y="79"/>
                      <a:pt x="860" y="77"/>
                      <a:pt x="860" y="75"/>
                    </a:cubicBezTo>
                    <a:cubicBezTo>
                      <a:pt x="860" y="74"/>
                      <a:pt x="848" y="73"/>
                      <a:pt x="848" y="75"/>
                    </a:cubicBezTo>
                    <a:cubicBezTo>
                      <a:pt x="849" y="77"/>
                      <a:pt x="845" y="77"/>
                      <a:pt x="845" y="75"/>
                    </a:cubicBezTo>
                    <a:cubicBezTo>
                      <a:pt x="846" y="73"/>
                      <a:pt x="841" y="74"/>
                      <a:pt x="836" y="72"/>
                    </a:cubicBezTo>
                    <a:cubicBezTo>
                      <a:pt x="830" y="71"/>
                      <a:pt x="830" y="67"/>
                      <a:pt x="828" y="67"/>
                    </a:cubicBezTo>
                    <a:cubicBezTo>
                      <a:pt x="826" y="66"/>
                      <a:pt x="827" y="72"/>
                      <a:pt x="824" y="71"/>
                    </a:cubicBezTo>
                    <a:cubicBezTo>
                      <a:pt x="821" y="70"/>
                      <a:pt x="818" y="72"/>
                      <a:pt x="820" y="75"/>
                    </a:cubicBezTo>
                    <a:cubicBezTo>
                      <a:pt x="821" y="79"/>
                      <a:pt x="820" y="79"/>
                      <a:pt x="819" y="82"/>
                    </a:cubicBezTo>
                    <a:cubicBezTo>
                      <a:pt x="819" y="84"/>
                      <a:pt x="818" y="83"/>
                      <a:pt x="814" y="82"/>
                    </a:cubicBezTo>
                    <a:cubicBezTo>
                      <a:pt x="811" y="81"/>
                      <a:pt x="811" y="85"/>
                      <a:pt x="804" y="83"/>
                    </a:cubicBezTo>
                    <a:cubicBezTo>
                      <a:pt x="797" y="81"/>
                      <a:pt x="794" y="83"/>
                      <a:pt x="792" y="81"/>
                    </a:cubicBezTo>
                    <a:cubicBezTo>
                      <a:pt x="791" y="79"/>
                      <a:pt x="789" y="79"/>
                      <a:pt x="789" y="80"/>
                    </a:cubicBezTo>
                    <a:cubicBezTo>
                      <a:pt x="788" y="82"/>
                      <a:pt x="778" y="82"/>
                      <a:pt x="777" y="79"/>
                    </a:cubicBezTo>
                    <a:cubicBezTo>
                      <a:pt x="776" y="76"/>
                      <a:pt x="779" y="75"/>
                      <a:pt x="780" y="75"/>
                    </a:cubicBezTo>
                    <a:cubicBezTo>
                      <a:pt x="782" y="74"/>
                      <a:pt x="778" y="73"/>
                      <a:pt x="772" y="73"/>
                    </a:cubicBezTo>
                    <a:cubicBezTo>
                      <a:pt x="766" y="74"/>
                      <a:pt x="763" y="70"/>
                      <a:pt x="757" y="71"/>
                    </a:cubicBezTo>
                    <a:cubicBezTo>
                      <a:pt x="750" y="71"/>
                      <a:pt x="737" y="73"/>
                      <a:pt x="735" y="74"/>
                    </a:cubicBezTo>
                    <a:cubicBezTo>
                      <a:pt x="733" y="74"/>
                      <a:pt x="737" y="78"/>
                      <a:pt x="734" y="78"/>
                    </a:cubicBezTo>
                    <a:cubicBezTo>
                      <a:pt x="731" y="78"/>
                      <a:pt x="733" y="73"/>
                      <a:pt x="732" y="70"/>
                    </a:cubicBezTo>
                    <a:cubicBezTo>
                      <a:pt x="732" y="67"/>
                      <a:pt x="727" y="67"/>
                      <a:pt x="728" y="69"/>
                    </a:cubicBezTo>
                    <a:cubicBezTo>
                      <a:pt x="729" y="71"/>
                      <a:pt x="721" y="72"/>
                      <a:pt x="719" y="70"/>
                    </a:cubicBezTo>
                    <a:cubicBezTo>
                      <a:pt x="717" y="68"/>
                      <a:pt x="714" y="66"/>
                      <a:pt x="709" y="65"/>
                    </a:cubicBezTo>
                    <a:cubicBezTo>
                      <a:pt x="704" y="64"/>
                      <a:pt x="698" y="69"/>
                      <a:pt x="700" y="71"/>
                    </a:cubicBezTo>
                    <a:cubicBezTo>
                      <a:pt x="701" y="72"/>
                      <a:pt x="705" y="71"/>
                      <a:pt x="705" y="72"/>
                    </a:cubicBezTo>
                    <a:cubicBezTo>
                      <a:pt x="705" y="74"/>
                      <a:pt x="694" y="73"/>
                      <a:pt x="694" y="75"/>
                    </a:cubicBezTo>
                    <a:cubicBezTo>
                      <a:pt x="694" y="77"/>
                      <a:pt x="684" y="79"/>
                      <a:pt x="681" y="80"/>
                    </a:cubicBezTo>
                    <a:cubicBezTo>
                      <a:pt x="673" y="81"/>
                      <a:pt x="671" y="81"/>
                      <a:pt x="667" y="84"/>
                    </a:cubicBezTo>
                    <a:cubicBezTo>
                      <a:pt x="663" y="87"/>
                      <a:pt x="666" y="81"/>
                      <a:pt x="669" y="78"/>
                    </a:cubicBezTo>
                    <a:cubicBezTo>
                      <a:pt x="672" y="75"/>
                      <a:pt x="676" y="76"/>
                      <a:pt x="677" y="74"/>
                    </a:cubicBezTo>
                    <a:cubicBezTo>
                      <a:pt x="679" y="71"/>
                      <a:pt x="682" y="72"/>
                      <a:pt x="687" y="71"/>
                    </a:cubicBezTo>
                    <a:cubicBezTo>
                      <a:pt x="692" y="70"/>
                      <a:pt x="691" y="67"/>
                      <a:pt x="694" y="66"/>
                    </a:cubicBezTo>
                    <a:cubicBezTo>
                      <a:pt x="696" y="65"/>
                      <a:pt x="701" y="63"/>
                      <a:pt x="702" y="61"/>
                    </a:cubicBezTo>
                    <a:cubicBezTo>
                      <a:pt x="704" y="58"/>
                      <a:pt x="715" y="55"/>
                      <a:pt x="717" y="55"/>
                    </a:cubicBezTo>
                    <a:cubicBezTo>
                      <a:pt x="719" y="55"/>
                      <a:pt x="720" y="50"/>
                      <a:pt x="721" y="50"/>
                    </a:cubicBezTo>
                    <a:cubicBezTo>
                      <a:pt x="723" y="50"/>
                      <a:pt x="729" y="47"/>
                      <a:pt x="732" y="46"/>
                    </a:cubicBezTo>
                    <a:cubicBezTo>
                      <a:pt x="734" y="45"/>
                      <a:pt x="735" y="43"/>
                      <a:pt x="736" y="41"/>
                    </a:cubicBezTo>
                    <a:cubicBezTo>
                      <a:pt x="736" y="39"/>
                      <a:pt x="732" y="40"/>
                      <a:pt x="732" y="38"/>
                    </a:cubicBezTo>
                    <a:cubicBezTo>
                      <a:pt x="731" y="37"/>
                      <a:pt x="733" y="38"/>
                      <a:pt x="736" y="37"/>
                    </a:cubicBezTo>
                    <a:cubicBezTo>
                      <a:pt x="739" y="35"/>
                      <a:pt x="736" y="32"/>
                      <a:pt x="734" y="33"/>
                    </a:cubicBezTo>
                    <a:cubicBezTo>
                      <a:pt x="732" y="33"/>
                      <a:pt x="735" y="31"/>
                      <a:pt x="733" y="28"/>
                    </a:cubicBezTo>
                    <a:cubicBezTo>
                      <a:pt x="731" y="26"/>
                      <a:pt x="727" y="30"/>
                      <a:pt x="728" y="27"/>
                    </a:cubicBezTo>
                    <a:cubicBezTo>
                      <a:pt x="728" y="25"/>
                      <a:pt x="727" y="22"/>
                      <a:pt x="726" y="20"/>
                    </a:cubicBezTo>
                    <a:cubicBezTo>
                      <a:pt x="724" y="19"/>
                      <a:pt x="722" y="23"/>
                      <a:pt x="718" y="21"/>
                    </a:cubicBezTo>
                    <a:cubicBezTo>
                      <a:pt x="715" y="18"/>
                      <a:pt x="706" y="17"/>
                      <a:pt x="706" y="18"/>
                    </a:cubicBezTo>
                    <a:cubicBezTo>
                      <a:pt x="706" y="19"/>
                      <a:pt x="701" y="16"/>
                      <a:pt x="701" y="17"/>
                    </a:cubicBezTo>
                    <a:cubicBezTo>
                      <a:pt x="700" y="18"/>
                      <a:pt x="692" y="18"/>
                      <a:pt x="690" y="17"/>
                    </a:cubicBezTo>
                    <a:cubicBezTo>
                      <a:pt x="688" y="17"/>
                      <a:pt x="685" y="18"/>
                      <a:pt x="684" y="21"/>
                    </a:cubicBezTo>
                    <a:cubicBezTo>
                      <a:pt x="684" y="23"/>
                      <a:pt x="675" y="22"/>
                      <a:pt x="674" y="22"/>
                    </a:cubicBezTo>
                    <a:cubicBezTo>
                      <a:pt x="672" y="21"/>
                      <a:pt x="680" y="15"/>
                      <a:pt x="680" y="14"/>
                    </a:cubicBezTo>
                    <a:cubicBezTo>
                      <a:pt x="680" y="13"/>
                      <a:pt x="667" y="14"/>
                      <a:pt x="666" y="13"/>
                    </a:cubicBezTo>
                    <a:cubicBezTo>
                      <a:pt x="665" y="11"/>
                      <a:pt x="659" y="11"/>
                      <a:pt x="656" y="11"/>
                    </a:cubicBezTo>
                    <a:cubicBezTo>
                      <a:pt x="653" y="11"/>
                      <a:pt x="656" y="10"/>
                      <a:pt x="658" y="10"/>
                    </a:cubicBezTo>
                    <a:cubicBezTo>
                      <a:pt x="661" y="10"/>
                      <a:pt x="663" y="8"/>
                      <a:pt x="666" y="7"/>
                    </a:cubicBezTo>
                    <a:cubicBezTo>
                      <a:pt x="669" y="7"/>
                      <a:pt x="668" y="6"/>
                      <a:pt x="667" y="4"/>
                    </a:cubicBezTo>
                    <a:cubicBezTo>
                      <a:pt x="666" y="2"/>
                      <a:pt x="663" y="3"/>
                      <a:pt x="660" y="2"/>
                    </a:cubicBezTo>
                    <a:cubicBezTo>
                      <a:pt x="657" y="1"/>
                      <a:pt x="654" y="0"/>
                      <a:pt x="651" y="0"/>
                    </a:cubicBezTo>
                    <a:cubicBezTo>
                      <a:pt x="648" y="0"/>
                      <a:pt x="646" y="1"/>
                      <a:pt x="640" y="2"/>
                    </a:cubicBezTo>
                    <a:cubicBezTo>
                      <a:pt x="634" y="3"/>
                      <a:pt x="633" y="8"/>
                      <a:pt x="630" y="9"/>
                    </a:cubicBezTo>
                    <a:cubicBezTo>
                      <a:pt x="627" y="11"/>
                      <a:pt x="622" y="16"/>
                      <a:pt x="624" y="17"/>
                    </a:cubicBezTo>
                    <a:cubicBezTo>
                      <a:pt x="627" y="17"/>
                      <a:pt x="626" y="19"/>
                      <a:pt x="626" y="20"/>
                    </a:cubicBezTo>
                    <a:cubicBezTo>
                      <a:pt x="626" y="22"/>
                      <a:pt x="624" y="22"/>
                      <a:pt x="621" y="22"/>
                    </a:cubicBezTo>
                    <a:cubicBezTo>
                      <a:pt x="618" y="21"/>
                      <a:pt x="608" y="22"/>
                      <a:pt x="608" y="24"/>
                    </a:cubicBezTo>
                    <a:cubicBezTo>
                      <a:pt x="608" y="26"/>
                      <a:pt x="614" y="27"/>
                      <a:pt x="614" y="28"/>
                    </a:cubicBezTo>
                    <a:cubicBezTo>
                      <a:pt x="613" y="29"/>
                      <a:pt x="609" y="28"/>
                      <a:pt x="607" y="27"/>
                    </a:cubicBezTo>
                    <a:cubicBezTo>
                      <a:pt x="605" y="26"/>
                      <a:pt x="601" y="26"/>
                      <a:pt x="600" y="28"/>
                    </a:cubicBezTo>
                    <a:cubicBezTo>
                      <a:pt x="599" y="31"/>
                      <a:pt x="595" y="30"/>
                      <a:pt x="594" y="30"/>
                    </a:cubicBezTo>
                    <a:cubicBezTo>
                      <a:pt x="593" y="29"/>
                      <a:pt x="590" y="31"/>
                      <a:pt x="588" y="30"/>
                    </a:cubicBezTo>
                    <a:cubicBezTo>
                      <a:pt x="587" y="29"/>
                      <a:pt x="592" y="26"/>
                      <a:pt x="591" y="25"/>
                    </a:cubicBezTo>
                    <a:cubicBezTo>
                      <a:pt x="590" y="24"/>
                      <a:pt x="583" y="25"/>
                      <a:pt x="583" y="27"/>
                    </a:cubicBezTo>
                    <a:cubicBezTo>
                      <a:pt x="582" y="30"/>
                      <a:pt x="578" y="26"/>
                      <a:pt x="577" y="26"/>
                    </a:cubicBezTo>
                    <a:cubicBezTo>
                      <a:pt x="576" y="27"/>
                      <a:pt x="574" y="28"/>
                      <a:pt x="571" y="29"/>
                    </a:cubicBezTo>
                    <a:cubicBezTo>
                      <a:pt x="569" y="30"/>
                      <a:pt x="564" y="28"/>
                      <a:pt x="563" y="30"/>
                    </a:cubicBezTo>
                    <a:cubicBezTo>
                      <a:pt x="562" y="32"/>
                      <a:pt x="568" y="33"/>
                      <a:pt x="568" y="33"/>
                    </a:cubicBezTo>
                    <a:cubicBezTo>
                      <a:pt x="569" y="34"/>
                      <a:pt x="555" y="34"/>
                      <a:pt x="554" y="36"/>
                    </a:cubicBezTo>
                    <a:cubicBezTo>
                      <a:pt x="554" y="37"/>
                      <a:pt x="549" y="37"/>
                      <a:pt x="543" y="37"/>
                    </a:cubicBezTo>
                    <a:cubicBezTo>
                      <a:pt x="538" y="37"/>
                      <a:pt x="540" y="40"/>
                      <a:pt x="535" y="41"/>
                    </a:cubicBezTo>
                    <a:cubicBezTo>
                      <a:pt x="531" y="42"/>
                      <a:pt x="529" y="42"/>
                      <a:pt x="527" y="44"/>
                    </a:cubicBezTo>
                    <a:cubicBezTo>
                      <a:pt x="526" y="47"/>
                      <a:pt x="522" y="47"/>
                      <a:pt x="521" y="45"/>
                    </a:cubicBezTo>
                    <a:cubicBezTo>
                      <a:pt x="519" y="43"/>
                      <a:pt x="515" y="46"/>
                      <a:pt x="517" y="46"/>
                    </a:cubicBezTo>
                    <a:cubicBezTo>
                      <a:pt x="520" y="47"/>
                      <a:pt x="517" y="49"/>
                      <a:pt x="516" y="48"/>
                    </a:cubicBezTo>
                    <a:cubicBezTo>
                      <a:pt x="515" y="48"/>
                      <a:pt x="511" y="51"/>
                      <a:pt x="513" y="50"/>
                    </a:cubicBezTo>
                    <a:cubicBezTo>
                      <a:pt x="515" y="50"/>
                      <a:pt x="516" y="52"/>
                      <a:pt x="515" y="54"/>
                    </a:cubicBezTo>
                    <a:cubicBezTo>
                      <a:pt x="514" y="55"/>
                      <a:pt x="509" y="52"/>
                      <a:pt x="508" y="53"/>
                    </a:cubicBezTo>
                    <a:cubicBezTo>
                      <a:pt x="506" y="54"/>
                      <a:pt x="510" y="56"/>
                      <a:pt x="512" y="56"/>
                    </a:cubicBezTo>
                    <a:cubicBezTo>
                      <a:pt x="515" y="56"/>
                      <a:pt x="516" y="57"/>
                      <a:pt x="516" y="59"/>
                    </a:cubicBezTo>
                    <a:cubicBezTo>
                      <a:pt x="517" y="60"/>
                      <a:pt x="511" y="58"/>
                      <a:pt x="510" y="59"/>
                    </a:cubicBezTo>
                    <a:cubicBezTo>
                      <a:pt x="509" y="60"/>
                      <a:pt x="511" y="61"/>
                      <a:pt x="513" y="61"/>
                    </a:cubicBezTo>
                    <a:cubicBezTo>
                      <a:pt x="516" y="62"/>
                      <a:pt x="514" y="63"/>
                      <a:pt x="516" y="64"/>
                    </a:cubicBezTo>
                    <a:cubicBezTo>
                      <a:pt x="516" y="65"/>
                      <a:pt x="516" y="65"/>
                      <a:pt x="516" y="65"/>
                    </a:cubicBezTo>
                    <a:cubicBezTo>
                      <a:pt x="518" y="66"/>
                      <a:pt x="515" y="67"/>
                      <a:pt x="515" y="68"/>
                    </a:cubicBezTo>
                    <a:cubicBezTo>
                      <a:pt x="516" y="70"/>
                      <a:pt x="513" y="71"/>
                      <a:pt x="513" y="69"/>
                    </a:cubicBezTo>
                    <a:cubicBezTo>
                      <a:pt x="513" y="68"/>
                      <a:pt x="506" y="67"/>
                      <a:pt x="505" y="69"/>
                    </a:cubicBezTo>
                    <a:cubicBezTo>
                      <a:pt x="503" y="71"/>
                      <a:pt x="502" y="72"/>
                      <a:pt x="501" y="70"/>
                    </a:cubicBezTo>
                    <a:cubicBezTo>
                      <a:pt x="499" y="69"/>
                      <a:pt x="494" y="71"/>
                      <a:pt x="488" y="71"/>
                    </a:cubicBezTo>
                    <a:cubicBezTo>
                      <a:pt x="482" y="71"/>
                      <a:pt x="469" y="72"/>
                      <a:pt x="466" y="73"/>
                    </a:cubicBezTo>
                    <a:cubicBezTo>
                      <a:pt x="463" y="74"/>
                      <a:pt x="460" y="78"/>
                      <a:pt x="463" y="81"/>
                    </a:cubicBezTo>
                    <a:cubicBezTo>
                      <a:pt x="466" y="84"/>
                      <a:pt x="463" y="86"/>
                      <a:pt x="463" y="87"/>
                    </a:cubicBezTo>
                    <a:cubicBezTo>
                      <a:pt x="463" y="89"/>
                      <a:pt x="471" y="93"/>
                      <a:pt x="475" y="94"/>
                    </a:cubicBezTo>
                    <a:cubicBezTo>
                      <a:pt x="479" y="94"/>
                      <a:pt x="482" y="99"/>
                      <a:pt x="480" y="102"/>
                    </a:cubicBezTo>
                    <a:cubicBezTo>
                      <a:pt x="477" y="105"/>
                      <a:pt x="470" y="101"/>
                      <a:pt x="465" y="97"/>
                    </a:cubicBezTo>
                    <a:cubicBezTo>
                      <a:pt x="460" y="94"/>
                      <a:pt x="449" y="92"/>
                      <a:pt x="445" y="92"/>
                    </a:cubicBezTo>
                    <a:cubicBezTo>
                      <a:pt x="442" y="92"/>
                      <a:pt x="444" y="89"/>
                      <a:pt x="439" y="89"/>
                    </a:cubicBezTo>
                    <a:cubicBezTo>
                      <a:pt x="435" y="89"/>
                      <a:pt x="431" y="93"/>
                      <a:pt x="434" y="93"/>
                    </a:cubicBezTo>
                    <a:cubicBezTo>
                      <a:pt x="437" y="93"/>
                      <a:pt x="439" y="93"/>
                      <a:pt x="437" y="95"/>
                    </a:cubicBezTo>
                    <a:cubicBezTo>
                      <a:pt x="436" y="96"/>
                      <a:pt x="438" y="96"/>
                      <a:pt x="442" y="97"/>
                    </a:cubicBezTo>
                    <a:cubicBezTo>
                      <a:pt x="446" y="99"/>
                      <a:pt x="439" y="101"/>
                      <a:pt x="435" y="99"/>
                    </a:cubicBezTo>
                    <a:cubicBezTo>
                      <a:pt x="431" y="96"/>
                      <a:pt x="427" y="99"/>
                      <a:pt x="426" y="101"/>
                    </a:cubicBezTo>
                    <a:cubicBezTo>
                      <a:pt x="424" y="103"/>
                      <a:pt x="430" y="108"/>
                      <a:pt x="437" y="109"/>
                    </a:cubicBezTo>
                    <a:cubicBezTo>
                      <a:pt x="444" y="111"/>
                      <a:pt x="442" y="113"/>
                      <a:pt x="445" y="114"/>
                    </a:cubicBezTo>
                    <a:cubicBezTo>
                      <a:pt x="448" y="115"/>
                      <a:pt x="446" y="116"/>
                      <a:pt x="444" y="116"/>
                    </a:cubicBezTo>
                    <a:cubicBezTo>
                      <a:pt x="441" y="116"/>
                      <a:pt x="437" y="113"/>
                      <a:pt x="434" y="111"/>
                    </a:cubicBezTo>
                    <a:cubicBezTo>
                      <a:pt x="430" y="109"/>
                      <a:pt x="421" y="112"/>
                      <a:pt x="419" y="110"/>
                    </a:cubicBezTo>
                    <a:cubicBezTo>
                      <a:pt x="417" y="108"/>
                      <a:pt x="420" y="106"/>
                      <a:pt x="419" y="104"/>
                    </a:cubicBezTo>
                    <a:cubicBezTo>
                      <a:pt x="417" y="103"/>
                      <a:pt x="418" y="99"/>
                      <a:pt x="421" y="96"/>
                    </a:cubicBezTo>
                    <a:cubicBezTo>
                      <a:pt x="423" y="92"/>
                      <a:pt x="420" y="86"/>
                      <a:pt x="417" y="85"/>
                    </a:cubicBezTo>
                    <a:cubicBezTo>
                      <a:pt x="414" y="84"/>
                      <a:pt x="414" y="88"/>
                      <a:pt x="415" y="89"/>
                    </a:cubicBezTo>
                    <a:cubicBezTo>
                      <a:pt x="415" y="90"/>
                      <a:pt x="415" y="95"/>
                      <a:pt x="412" y="98"/>
                    </a:cubicBezTo>
                    <a:cubicBezTo>
                      <a:pt x="410" y="101"/>
                      <a:pt x="402" y="101"/>
                      <a:pt x="402" y="103"/>
                    </a:cubicBezTo>
                    <a:cubicBezTo>
                      <a:pt x="402" y="105"/>
                      <a:pt x="397" y="107"/>
                      <a:pt x="399" y="108"/>
                    </a:cubicBezTo>
                    <a:cubicBezTo>
                      <a:pt x="400" y="110"/>
                      <a:pt x="407" y="118"/>
                      <a:pt x="408" y="120"/>
                    </a:cubicBezTo>
                    <a:cubicBezTo>
                      <a:pt x="410" y="123"/>
                      <a:pt x="402" y="130"/>
                      <a:pt x="403" y="135"/>
                    </a:cubicBezTo>
                    <a:cubicBezTo>
                      <a:pt x="405" y="139"/>
                      <a:pt x="402" y="141"/>
                      <a:pt x="404" y="143"/>
                    </a:cubicBezTo>
                    <a:cubicBezTo>
                      <a:pt x="405" y="145"/>
                      <a:pt x="408" y="144"/>
                      <a:pt x="410" y="144"/>
                    </a:cubicBezTo>
                    <a:cubicBezTo>
                      <a:pt x="412" y="145"/>
                      <a:pt x="416" y="143"/>
                      <a:pt x="420" y="142"/>
                    </a:cubicBezTo>
                    <a:cubicBezTo>
                      <a:pt x="425" y="141"/>
                      <a:pt x="434" y="146"/>
                      <a:pt x="437" y="148"/>
                    </a:cubicBezTo>
                    <a:cubicBezTo>
                      <a:pt x="440" y="149"/>
                      <a:pt x="438" y="152"/>
                      <a:pt x="440" y="154"/>
                    </a:cubicBezTo>
                    <a:cubicBezTo>
                      <a:pt x="442" y="157"/>
                      <a:pt x="436" y="157"/>
                      <a:pt x="436" y="161"/>
                    </a:cubicBezTo>
                    <a:cubicBezTo>
                      <a:pt x="436" y="165"/>
                      <a:pt x="446" y="166"/>
                      <a:pt x="446" y="167"/>
                    </a:cubicBezTo>
                    <a:cubicBezTo>
                      <a:pt x="446" y="169"/>
                      <a:pt x="439" y="168"/>
                      <a:pt x="436" y="167"/>
                    </a:cubicBezTo>
                    <a:cubicBezTo>
                      <a:pt x="434" y="166"/>
                      <a:pt x="433" y="162"/>
                      <a:pt x="432" y="161"/>
                    </a:cubicBezTo>
                    <a:cubicBezTo>
                      <a:pt x="432" y="160"/>
                      <a:pt x="434" y="157"/>
                      <a:pt x="435" y="155"/>
                    </a:cubicBezTo>
                    <a:cubicBezTo>
                      <a:pt x="435" y="153"/>
                      <a:pt x="431" y="151"/>
                      <a:pt x="430" y="149"/>
                    </a:cubicBezTo>
                    <a:cubicBezTo>
                      <a:pt x="429" y="148"/>
                      <a:pt x="427" y="145"/>
                      <a:pt x="425" y="146"/>
                    </a:cubicBezTo>
                    <a:cubicBezTo>
                      <a:pt x="423" y="146"/>
                      <a:pt x="414" y="147"/>
                      <a:pt x="412" y="149"/>
                    </a:cubicBezTo>
                    <a:cubicBezTo>
                      <a:pt x="409" y="152"/>
                      <a:pt x="412" y="158"/>
                      <a:pt x="413" y="161"/>
                    </a:cubicBezTo>
                    <a:cubicBezTo>
                      <a:pt x="415" y="165"/>
                      <a:pt x="406" y="169"/>
                      <a:pt x="406" y="172"/>
                    </a:cubicBezTo>
                    <a:cubicBezTo>
                      <a:pt x="407" y="174"/>
                      <a:pt x="404" y="175"/>
                      <a:pt x="400" y="177"/>
                    </a:cubicBezTo>
                    <a:cubicBezTo>
                      <a:pt x="396" y="179"/>
                      <a:pt x="392" y="181"/>
                      <a:pt x="392" y="184"/>
                    </a:cubicBezTo>
                    <a:cubicBezTo>
                      <a:pt x="392" y="187"/>
                      <a:pt x="387" y="186"/>
                      <a:pt x="384" y="184"/>
                    </a:cubicBezTo>
                    <a:cubicBezTo>
                      <a:pt x="382" y="183"/>
                      <a:pt x="378" y="185"/>
                      <a:pt x="374" y="185"/>
                    </a:cubicBezTo>
                    <a:cubicBezTo>
                      <a:pt x="371" y="185"/>
                      <a:pt x="371" y="182"/>
                      <a:pt x="367" y="183"/>
                    </a:cubicBezTo>
                    <a:cubicBezTo>
                      <a:pt x="364" y="184"/>
                      <a:pt x="362" y="181"/>
                      <a:pt x="363" y="179"/>
                    </a:cubicBezTo>
                    <a:cubicBezTo>
                      <a:pt x="364" y="177"/>
                      <a:pt x="368" y="179"/>
                      <a:pt x="368" y="180"/>
                    </a:cubicBezTo>
                    <a:cubicBezTo>
                      <a:pt x="368" y="182"/>
                      <a:pt x="370" y="181"/>
                      <a:pt x="373" y="180"/>
                    </a:cubicBezTo>
                    <a:cubicBezTo>
                      <a:pt x="375" y="178"/>
                      <a:pt x="374" y="181"/>
                      <a:pt x="378" y="182"/>
                    </a:cubicBezTo>
                    <a:cubicBezTo>
                      <a:pt x="381" y="182"/>
                      <a:pt x="379" y="180"/>
                      <a:pt x="382" y="180"/>
                    </a:cubicBezTo>
                    <a:cubicBezTo>
                      <a:pt x="385" y="180"/>
                      <a:pt x="385" y="179"/>
                      <a:pt x="384" y="178"/>
                    </a:cubicBezTo>
                    <a:cubicBezTo>
                      <a:pt x="383" y="177"/>
                      <a:pt x="386" y="176"/>
                      <a:pt x="388" y="175"/>
                    </a:cubicBezTo>
                    <a:cubicBezTo>
                      <a:pt x="390" y="174"/>
                      <a:pt x="389" y="171"/>
                      <a:pt x="391" y="170"/>
                    </a:cubicBezTo>
                    <a:cubicBezTo>
                      <a:pt x="392" y="169"/>
                      <a:pt x="391" y="168"/>
                      <a:pt x="393" y="168"/>
                    </a:cubicBezTo>
                    <a:cubicBezTo>
                      <a:pt x="395" y="167"/>
                      <a:pt x="396" y="165"/>
                      <a:pt x="397" y="165"/>
                    </a:cubicBezTo>
                    <a:cubicBezTo>
                      <a:pt x="399" y="165"/>
                      <a:pt x="400" y="162"/>
                      <a:pt x="399" y="161"/>
                    </a:cubicBezTo>
                    <a:cubicBezTo>
                      <a:pt x="398" y="159"/>
                      <a:pt x="399" y="155"/>
                      <a:pt x="401" y="155"/>
                    </a:cubicBezTo>
                    <a:cubicBezTo>
                      <a:pt x="403" y="154"/>
                      <a:pt x="403" y="153"/>
                      <a:pt x="401" y="152"/>
                    </a:cubicBezTo>
                    <a:cubicBezTo>
                      <a:pt x="400" y="151"/>
                      <a:pt x="394" y="147"/>
                      <a:pt x="395" y="144"/>
                    </a:cubicBezTo>
                    <a:cubicBezTo>
                      <a:pt x="395" y="142"/>
                      <a:pt x="393" y="138"/>
                      <a:pt x="394" y="136"/>
                    </a:cubicBezTo>
                    <a:cubicBezTo>
                      <a:pt x="395" y="134"/>
                      <a:pt x="394" y="130"/>
                      <a:pt x="394" y="128"/>
                    </a:cubicBezTo>
                    <a:cubicBezTo>
                      <a:pt x="394" y="125"/>
                      <a:pt x="396" y="123"/>
                      <a:pt x="396" y="119"/>
                    </a:cubicBezTo>
                    <a:cubicBezTo>
                      <a:pt x="397" y="114"/>
                      <a:pt x="392" y="110"/>
                      <a:pt x="389" y="109"/>
                    </a:cubicBezTo>
                    <a:cubicBezTo>
                      <a:pt x="387" y="108"/>
                      <a:pt x="388" y="105"/>
                      <a:pt x="392" y="102"/>
                    </a:cubicBezTo>
                    <a:cubicBezTo>
                      <a:pt x="396" y="99"/>
                      <a:pt x="396" y="90"/>
                      <a:pt x="396" y="88"/>
                    </a:cubicBezTo>
                    <a:cubicBezTo>
                      <a:pt x="396" y="86"/>
                      <a:pt x="388" y="84"/>
                      <a:pt x="385" y="84"/>
                    </a:cubicBezTo>
                    <a:cubicBezTo>
                      <a:pt x="382" y="84"/>
                      <a:pt x="371" y="84"/>
                      <a:pt x="369" y="83"/>
                    </a:cubicBezTo>
                    <a:cubicBezTo>
                      <a:pt x="366" y="83"/>
                      <a:pt x="365" y="86"/>
                      <a:pt x="364" y="88"/>
                    </a:cubicBezTo>
                    <a:cubicBezTo>
                      <a:pt x="363" y="91"/>
                      <a:pt x="360" y="95"/>
                      <a:pt x="358" y="100"/>
                    </a:cubicBezTo>
                    <a:cubicBezTo>
                      <a:pt x="357" y="106"/>
                      <a:pt x="350" y="108"/>
                      <a:pt x="347" y="109"/>
                    </a:cubicBezTo>
                    <a:cubicBezTo>
                      <a:pt x="344" y="110"/>
                      <a:pt x="342" y="115"/>
                      <a:pt x="343" y="117"/>
                    </a:cubicBezTo>
                    <a:cubicBezTo>
                      <a:pt x="345" y="119"/>
                      <a:pt x="347" y="117"/>
                      <a:pt x="348" y="118"/>
                    </a:cubicBezTo>
                    <a:cubicBezTo>
                      <a:pt x="349" y="119"/>
                      <a:pt x="348" y="124"/>
                      <a:pt x="347" y="125"/>
                    </a:cubicBezTo>
                    <a:cubicBezTo>
                      <a:pt x="346" y="125"/>
                      <a:pt x="349" y="127"/>
                      <a:pt x="347" y="129"/>
                    </a:cubicBezTo>
                    <a:cubicBezTo>
                      <a:pt x="344" y="130"/>
                      <a:pt x="342" y="133"/>
                      <a:pt x="344" y="135"/>
                    </a:cubicBezTo>
                    <a:cubicBezTo>
                      <a:pt x="345" y="136"/>
                      <a:pt x="351" y="137"/>
                      <a:pt x="354" y="138"/>
                    </a:cubicBezTo>
                    <a:cubicBezTo>
                      <a:pt x="356" y="140"/>
                      <a:pt x="355" y="143"/>
                      <a:pt x="357" y="145"/>
                    </a:cubicBezTo>
                    <a:cubicBezTo>
                      <a:pt x="359" y="148"/>
                      <a:pt x="362" y="146"/>
                      <a:pt x="363" y="148"/>
                    </a:cubicBezTo>
                    <a:cubicBezTo>
                      <a:pt x="364" y="150"/>
                      <a:pt x="359" y="156"/>
                      <a:pt x="357" y="156"/>
                    </a:cubicBezTo>
                    <a:cubicBezTo>
                      <a:pt x="356" y="157"/>
                      <a:pt x="349" y="150"/>
                      <a:pt x="347" y="148"/>
                    </a:cubicBezTo>
                    <a:cubicBezTo>
                      <a:pt x="345" y="147"/>
                      <a:pt x="337" y="144"/>
                      <a:pt x="333" y="142"/>
                    </a:cubicBezTo>
                    <a:cubicBezTo>
                      <a:pt x="329" y="140"/>
                      <a:pt x="326" y="140"/>
                      <a:pt x="322" y="138"/>
                    </a:cubicBezTo>
                    <a:cubicBezTo>
                      <a:pt x="317" y="135"/>
                      <a:pt x="314" y="133"/>
                      <a:pt x="306" y="133"/>
                    </a:cubicBezTo>
                    <a:cubicBezTo>
                      <a:pt x="298" y="133"/>
                      <a:pt x="293" y="132"/>
                      <a:pt x="290" y="132"/>
                    </a:cubicBezTo>
                    <a:cubicBezTo>
                      <a:pt x="288" y="132"/>
                      <a:pt x="289" y="129"/>
                      <a:pt x="284" y="127"/>
                    </a:cubicBezTo>
                    <a:cubicBezTo>
                      <a:pt x="279" y="125"/>
                      <a:pt x="276" y="122"/>
                      <a:pt x="273" y="124"/>
                    </a:cubicBezTo>
                    <a:cubicBezTo>
                      <a:pt x="271" y="125"/>
                      <a:pt x="272" y="130"/>
                      <a:pt x="276" y="131"/>
                    </a:cubicBezTo>
                    <a:cubicBezTo>
                      <a:pt x="280" y="132"/>
                      <a:pt x="278" y="134"/>
                      <a:pt x="282" y="133"/>
                    </a:cubicBezTo>
                    <a:cubicBezTo>
                      <a:pt x="287" y="133"/>
                      <a:pt x="288" y="135"/>
                      <a:pt x="288" y="137"/>
                    </a:cubicBezTo>
                    <a:cubicBezTo>
                      <a:pt x="288" y="140"/>
                      <a:pt x="290" y="143"/>
                      <a:pt x="292" y="145"/>
                    </a:cubicBezTo>
                    <a:cubicBezTo>
                      <a:pt x="293" y="146"/>
                      <a:pt x="292" y="149"/>
                      <a:pt x="289" y="149"/>
                    </a:cubicBezTo>
                    <a:cubicBezTo>
                      <a:pt x="285" y="149"/>
                      <a:pt x="282" y="150"/>
                      <a:pt x="283" y="152"/>
                    </a:cubicBezTo>
                    <a:cubicBezTo>
                      <a:pt x="285" y="155"/>
                      <a:pt x="282" y="155"/>
                      <a:pt x="279" y="154"/>
                    </a:cubicBezTo>
                    <a:cubicBezTo>
                      <a:pt x="275" y="153"/>
                      <a:pt x="277" y="150"/>
                      <a:pt x="279" y="149"/>
                    </a:cubicBezTo>
                    <a:cubicBezTo>
                      <a:pt x="280" y="147"/>
                      <a:pt x="276" y="146"/>
                      <a:pt x="273" y="145"/>
                    </a:cubicBezTo>
                    <a:cubicBezTo>
                      <a:pt x="271" y="144"/>
                      <a:pt x="263" y="151"/>
                      <a:pt x="260" y="152"/>
                    </a:cubicBezTo>
                    <a:cubicBezTo>
                      <a:pt x="258" y="153"/>
                      <a:pt x="252" y="150"/>
                      <a:pt x="246" y="152"/>
                    </a:cubicBezTo>
                    <a:cubicBezTo>
                      <a:pt x="240" y="153"/>
                      <a:pt x="240" y="158"/>
                      <a:pt x="238" y="157"/>
                    </a:cubicBezTo>
                    <a:cubicBezTo>
                      <a:pt x="235" y="157"/>
                      <a:pt x="229" y="158"/>
                      <a:pt x="226" y="156"/>
                    </a:cubicBezTo>
                    <a:cubicBezTo>
                      <a:pt x="224" y="155"/>
                      <a:pt x="226" y="154"/>
                      <a:pt x="228" y="154"/>
                    </a:cubicBezTo>
                    <a:cubicBezTo>
                      <a:pt x="231" y="154"/>
                      <a:pt x="232" y="153"/>
                      <a:pt x="230" y="152"/>
                    </a:cubicBezTo>
                    <a:cubicBezTo>
                      <a:pt x="229" y="150"/>
                      <a:pt x="232" y="147"/>
                      <a:pt x="232" y="146"/>
                    </a:cubicBezTo>
                    <a:cubicBezTo>
                      <a:pt x="232" y="145"/>
                      <a:pt x="222" y="148"/>
                      <a:pt x="221" y="149"/>
                    </a:cubicBezTo>
                    <a:cubicBezTo>
                      <a:pt x="219" y="151"/>
                      <a:pt x="221" y="153"/>
                      <a:pt x="219" y="154"/>
                    </a:cubicBezTo>
                    <a:cubicBezTo>
                      <a:pt x="217" y="155"/>
                      <a:pt x="217" y="153"/>
                      <a:pt x="215" y="152"/>
                    </a:cubicBezTo>
                    <a:cubicBezTo>
                      <a:pt x="213" y="151"/>
                      <a:pt x="198" y="154"/>
                      <a:pt x="195" y="158"/>
                    </a:cubicBezTo>
                    <a:cubicBezTo>
                      <a:pt x="193" y="161"/>
                      <a:pt x="187" y="161"/>
                      <a:pt x="187" y="163"/>
                    </a:cubicBezTo>
                    <a:cubicBezTo>
                      <a:pt x="187" y="164"/>
                      <a:pt x="180" y="164"/>
                      <a:pt x="178" y="166"/>
                    </a:cubicBezTo>
                    <a:cubicBezTo>
                      <a:pt x="175" y="167"/>
                      <a:pt x="177" y="172"/>
                      <a:pt x="176" y="175"/>
                    </a:cubicBezTo>
                    <a:cubicBezTo>
                      <a:pt x="175" y="177"/>
                      <a:pt x="165" y="176"/>
                      <a:pt x="161" y="177"/>
                    </a:cubicBezTo>
                    <a:cubicBezTo>
                      <a:pt x="158" y="177"/>
                      <a:pt x="157" y="170"/>
                      <a:pt x="154" y="170"/>
                    </a:cubicBezTo>
                    <a:cubicBezTo>
                      <a:pt x="152" y="170"/>
                      <a:pt x="153" y="166"/>
                      <a:pt x="154" y="165"/>
                    </a:cubicBezTo>
                    <a:cubicBezTo>
                      <a:pt x="155" y="163"/>
                      <a:pt x="157" y="164"/>
                      <a:pt x="160" y="162"/>
                    </a:cubicBezTo>
                    <a:cubicBezTo>
                      <a:pt x="163" y="160"/>
                      <a:pt x="167" y="163"/>
                      <a:pt x="168" y="162"/>
                    </a:cubicBezTo>
                    <a:cubicBezTo>
                      <a:pt x="169" y="161"/>
                      <a:pt x="163" y="157"/>
                      <a:pt x="163" y="154"/>
                    </a:cubicBezTo>
                    <a:cubicBezTo>
                      <a:pt x="162" y="151"/>
                      <a:pt x="155" y="150"/>
                      <a:pt x="152" y="151"/>
                    </a:cubicBezTo>
                    <a:cubicBezTo>
                      <a:pt x="148" y="152"/>
                      <a:pt x="144" y="151"/>
                      <a:pt x="141" y="149"/>
                    </a:cubicBezTo>
                    <a:cubicBezTo>
                      <a:pt x="138" y="148"/>
                      <a:pt x="139" y="152"/>
                      <a:pt x="143" y="153"/>
                    </a:cubicBezTo>
                    <a:cubicBezTo>
                      <a:pt x="146" y="154"/>
                      <a:pt x="144" y="157"/>
                      <a:pt x="145" y="159"/>
                    </a:cubicBezTo>
                    <a:cubicBezTo>
                      <a:pt x="146" y="161"/>
                      <a:pt x="144" y="165"/>
                      <a:pt x="142" y="168"/>
                    </a:cubicBezTo>
                    <a:cubicBezTo>
                      <a:pt x="139" y="172"/>
                      <a:pt x="141" y="171"/>
                      <a:pt x="145" y="171"/>
                    </a:cubicBezTo>
                    <a:cubicBezTo>
                      <a:pt x="148" y="171"/>
                      <a:pt x="148" y="176"/>
                      <a:pt x="148" y="179"/>
                    </a:cubicBezTo>
                    <a:cubicBezTo>
                      <a:pt x="148" y="182"/>
                      <a:pt x="145" y="183"/>
                      <a:pt x="145" y="186"/>
                    </a:cubicBezTo>
                    <a:cubicBezTo>
                      <a:pt x="145" y="188"/>
                      <a:pt x="142" y="184"/>
                      <a:pt x="141" y="185"/>
                    </a:cubicBezTo>
                    <a:cubicBezTo>
                      <a:pt x="141" y="186"/>
                      <a:pt x="139" y="185"/>
                      <a:pt x="139" y="183"/>
                    </a:cubicBezTo>
                    <a:cubicBezTo>
                      <a:pt x="138" y="181"/>
                      <a:pt x="133" y="182"/>
                      <a:pt x="130" y="181"/>
                    </a:cubicBezTo>
                    <a:cubicBezTo>
                      <a:pt x="127" y="180"/>
                      <a:pt x="126" y="182"/>
                      <a:pt x="125" y="184"/>
                    </a:cubicBezTo>
                    <a:cubicBezTo>
                      <a:pt x="123" y="186"/>
                      <a:pt x="119" y="187"/>
                      <a:pt x="117" y="187"/>
                    </a:cubicBezTo>
                    <a:cubicBezTo>
                      <a:pt x="115" y="187"/>
                      <a:pt x="111" y="192"/>
                      <a:pt x="109" y="193"/>
                    </a:cubicBezTo>
                    <a:cubicBezTo>
                      <a:pt x="107" y="195"/>
                      <a:pt x="106" y="198"/>
                      <a:pt x="109" y="201"/>
                    </a:cubicBezTo>
                    <a:cubicBezTo>
                      <a:pt x="113" y="204"/>
                      <a:pt x="113" y="206"/>
                      <a:pt x="113" y="207"/>
                    </a:cubicBezTo>
                    <a:cubicBezTo>
                      <a:pt x="113" y="209"/>
                      <a:pt x="104" y="209"/>
                      <a:pt x="103" y="207"/>
                    </a:cubicBezTo>
                    <a:cubicBezTo>
                      <a:pt x="101" y="205"/>
                      <a:pt x="96" y="204"/>
                      <a:pt x="94" y="205"/>
                    </a:cubicBezTo>
                    <a:cubicBezTo>
                      <a:pt x="92" y="205"/>
                      <a:pt x="87" y="199"/>
                      <a:pt x="84" y="199"/>
                    </a:cubicBezTo>
                    <a:cubicBezTo>
                      <a:pt x="81" y="199"/>
                      <a:pt x="80" y="202"/>
                      <a:pt x="79" y="204"/>
                    </a:cubicBezTo>
                    <a:cubicBezTo>
                      <a:pt x="78" y="205"/>
                      <a:pt x="80" y="206"/>
                      <a:pt x="81" y="209"/>
                    </a:cubicBezTo>
                    <a:cubicBezTo>
                      <a:pt x="83" y="211"/>
                      <a:pt x="87" y="212"/>
                      <a:pt x="90" y="212"/>
                    </a:cubicBezTo>
                    <a:cubicBezTo>
                      <a:pt x="92" y="212"/>
                      <a:pt x="91" y="215"/>
                      <a:pt x="90" y="217"/>
                    </a:cubicBezTo>
                    <a:cubicBezTo>
                      <a:pt x="90" y="218"/>
                      <a:pt x="85" y="219"/>
                      <a:pt x="84" y="218"/>
                    </a:cubicBezTo>
                    <a:cubicBezTo>
                      <a:pt x="83" y="216"/>
                      <a:pt x="77" y="218"/>
                      <a:pt x="77" y="216"/>
                    </a:cubicBezTo>
                    <a:cubicBezTo>
                      <a:pt x="77" y="214"/>
                      <a:pt x="73" y="211"/>
                      <a:pt x="69" y="211"/>
                    </a:cubicBezTo>
                    <a:cubicBezTo>
                      <a:pt x="65" y="212"/>
                      <a:pt x="65" y="209"/>
                      <a:pt x="65" y="206"/>
                    </a:cubicBezTo>
                    <a:cubicBezTo>
                      <a:pt x="65" y="203"/>
                      <a:pt x="63" y="202"/>
                      <a:pt x="63" y="200"/>
                    </a:cubicBezTo>
                    <a:cubicBezTo>
                      <a:pt x="63" y="199"/>
                      <a:pt x="61" y="196"/>
                      <a:pt x="63" y="195"/>
                    </a:cubicBezTo>
                    <a:cubicBezTo>
                      <a:pt x="65" y="193"/>
                      <a:pt x="64" y="191"/>
                      <a:pt x="64" y="189"/>
                    </a:cubicBezTo>
                    <a:cubicBezTo>
                      <a:pt x="64" y="187"/>
                      <a:pt x="60" y="184"/>
                      <a:pt x="57" y="184"/>
                    </a:cubicBezTo>
                    <a:cubicBezTo>
                      <a:pt x="54" y="184"/>
                      <a:pt x="55" y="181"/>
                      <a:pt x="52" y="180"/>
                    </a:cubicBezTo>
                    <a:cubicBezTo>
                      <a:pt x="49" y="180"/>
                      <a:pt x="44" y="175"/>
                      <a:pt x="44" y="173"/>
                    </a:cubicBezTo>
                    <a:cubicBezTo>
                      <a:pt x="43" y="172"/>
                      <a:pt x="39" y="171"/>
                      <a:pt x="41" y="171"/>
                    </a:cubicBezTo>
                    <a:cubicBezTo>
                      <a:pt x="42" y="170"/>
                      <a:pt x="45" y="171"/>
                      <a:pt x="47" y="173"/>
                    </a:cubicBezTo>
                    <a:cubicBezTo>
                      <a:pt x="50" y="176"/>
                      <a:pt x="53" y="178"/>
                      <a:pt x="59" y="178"/>
                    </a:cubicBezTo>
                    <a:cubicBezTo>
                      <a:pt x="65" y="179"/>
                      <a:pt x="68" y="182"/>
                      <a:pt x="74" y="183"/>
                    </a:cubicBezTo>
                    <a:cubicBezTo>
                      <a:pt x="81" y="184"/>
                      <a:pt x="85" y="185"/>
                      <a:pt x="94" y="186"/>
                    </a:cubicBezTo>
                    <a:cubicBezTo>
                      <a:pt x="104" y="188"/>
                      <a:pt x="117" y="178"/>
                      <a:pt x="119" y="175"/>
                    </a:cubicBezTo>
                    <a:cubicBezTo>
                      <a:pt x="122" y="173"/>
                      <a:pt x="119" y="167"/>
                      <a:pt x="119" y="165"/>
                    </a:cubicBezTo>
                    <a:cubicBezTo>
                      <a:pt x="119" y="163"/>
                      <a:pt x="114" y="163"/>
                      <a:pt x="114" y="161"/>
                    </a:cubicBezTo>
                    <a:cubicBezTo>
                      <a:pt x="113" y="160"/>
                      <a:pt x="110" y="157"/>
                      <a:pt x="106" y="157"/>
                    </a:cubicBezTo>
                    <a:cubicBezTo>
                      <a:pt x="103" y="157"/>
                      <a:pt x="102" y="153"/>
                      <a:pt x="99" y="153"/>
                    </a:cubicBezTo>
                    <a:cubicBezTo>
                      <a:pt x="96" y="153"/>
                      <a:pt x="94" y="152"/>
                      <a:pt x="87" y="147"/>
                    </a:cubicBezTo>
                    <a:cubicBezTo>
                      <a:pt x="79" y="142"/>
                      <a:pt x="69" y="138"/>
                      <a:pt x="67" y="139"/>
                    </a:cubicBezTo>
                    <a:cubicBezTo>
                      <a:pt x="65" y="140"/>
                      <a:pt x="64" y="140"/>
                      <a:pt x="62" y="138"/>
                    </a:cubicBezTo>
                    <a:cubicBezTo>
                      <a:pt x="61" y="137"/>
                      <a:pt x="58" y="137"/>
                      <a:pt x="56" y="138"/>
                    </a:cubicBezTo>
                    <a:cubicBezTo>
                      <a:pt x="54" y="140"/>
                      <a:pt x="52" y="137"/>
                      <a:pt x="48" y="138"/>
                    </a:cubicBezTo>
                    <a:cubicBezTo>
                      <a:pt x="44" y="139"/>
                      <a:pt x="42" y="136"/>
                      <a:pt x="43" y="135"/>
                    </a:cubicBezTo>
                    <a:cubicBezTo>
                      <a:pt x="44" y="134"/>
                      <a:pt x="50" y="135"/>
                      <a:pt x="50" y="133"/>
                    </a:cubicBezTo>
                    <a:cubicBezTo>
                      <a:pt x="49" y="131"/>
                      <a:pt x="47" y="133"/>
                      <a:pt x="44" y="131"/>
                    </a:cubicBezTo>
                    <a:cubicBezTo>
                      <a:pt x="41" y="128"/>
                      <a:pt x="39" y="130"/>
                      <a:pt x="38" y="132"/>
                    </a:cubicBezTo>
                    <a:cubicBezTo>
                      <a:pt x="37" y="134"/>
                      <a:pt x="35" y="133"/>
                      <a:pt x="33" y="132"/>
                    </a:cubicBezTo>
                    <a:cubicBezTo>
                      <a:pt x="33" y="131"/>
                      <a:pt x="32" y="131"/>
                      <a:pt x="32" y="131"/>
                    </a:cubicBezTo>
                    <a:cubicBezTo>
                      <a:pt x="32" y="134"/>
                      <a:pt x="30" y="135"/>
                      <a:pt x="28" y="134"/>
                    </a:cubicBezTo>
                    <a:cubicBezTo>
                      <a:pt x="26" y="134"/>
                      <a:pt x="23" y="138"/>
                      <a:pt x="21" y="138"/>
                    </a:cubicBezTo>
                    <a:cubicBezTo>
                      <a:pt x="18" y="138"/>
                      <a:pt x="15" y="140"/>
                      <a:pt x="15" y="143"/>
                    </a:cubicBezTo>
                    <a:cubicBezTo>
                      <a:pt x="14" y="145"/>
                      <a:pt x="12" y="144"/>
                      <a:pt x="12" y="145"/>
                    </a:cubicBezTo>
                    <a:cubicBezTo>
                      <a:pt x="12" y="147"/>
                      <a:pt x="12" y="148"/>
                      <a:pt x="10" y="150"/>
                    </a:cubicBezTo>
                    <a:cubicBezTo>
                      <a:pt x="9" y="151"/>
                      <a:pt x="10" y="152"/>
                      <a:pt x="12" y="155"/>
                    </a:cubicBezTo>
                    <a:cubicBezTo>
                      <a:pt x="13" y="157"/>
                      <a:pt x="16" y="157"/>
                      <a:pt x="17" y="158"/>
                    </a:cubicBezTo>
                    <a:cubicBezTo>
                      <a:pt x="18" y="158"/>
                      <a:pt x="23" y="162"/>
                      <a:pt x="23" y="164"/>
                    </a:cubicBezTo>
                    <a:cubicBezTo>
                      <a:pt x="23" y="165"/>
                      <a:pt x="19" y="169"/>
                      <a:pt x="18" y="170"/>
                    </a:cubicBezTo>
                    <a:cubicBezTo>
                      <a:pt x="16" y="171"/>
                      <a:pt x="14" y="174"/>
                      <a:pt x="15" y="175"/>
                    </a:cubicBezTo>
                    <a:cubicBezTo>
                      <a:pt x="16" y="177"/>
                      <a:pt x="20" y="183"/>
                      <a:pt x="23" y="188"/>
                    </a:cubicBezTo>
                    <a:cubicBezTo>
                      <a:pt x="26" y="193"/>
                      <a:pt x="22" y="191"/>
                      <a:pt x="20" y="193"/>
                    </a:cubicBezTo>
                    <a:cubicBezTo>
                      <a:pt x="19" y="196"/>
                      <a:pt x="21" y="198"/>
                      <a:pt x="22" y="200"/>
                    </a:cubicBezTo>
                    <a:cubicBezTo>
                      <a:pt x="22" y="202"/>
                      <a:pt x="19" y="201"/>
                      <a:pt x="20" y="203"/>
                    </a:cubicBezTo>
                    <a:cubicBezTo>
                      <a:pt x="20" y="204"/>
                      <a:pt x="24" y="204"/>
                      <a:pt x="24" y="205"/>
                    </a:cubicBezTo>
                    <a:cubicBezTo>
                      <a:pt x="24" y="206"/>
                      <a:pt x="21" y="208"/>
                      <a:pt x="23" y="210"/>
                    </a:cubicBezTo>
                    <a:cubicBezTo>
                      <a:pt x="24" y="212"/>
                      <a:pt x="27" y="212"/>
                      <a:pt x="27" y="214"/>
                    </a:cubicBezTo>
                    <a:cubicBezTo>
                      <a:pt x="28" y="217"/>
                      <a:pt x="22" y="217"/>
                      <a:pt x="22" y="219"/>
                    </a:cubicBezTo>
                    <a:cubicBezTo>
                      <a:pt x="22" y="221"/>
                      <a:pt x="30" y="224"/>
                      <a:pt x="33" y="227"/>
                    </a:cubicBezTo>
                    <a:cubicBezTo>
                      <a:pt x="36" y="231"/>
                      <a:pt x="36" y="232"/>
                      <a:pt x="35" y="234"/>
                    </a:cubicBezTo>
                    <a:cubicBezTo>
                      <a:pt x="34" y="238"/>
                      <a:pt x="25" y="242"/>
                      <a:pt x="22" y="246"/>
                    </a:cubicBezTo>
                    <a:cubicBezTo>
                      <a:pt x="20" y="251"/>
                      <a:pt x="13" y="254"/>
                      <a:pt x="9" y="257"/>
                    </a:cubicBezTo>
                    <a:cubicBezTo>
                      <a:pt x="8" y="259"/>
                      <a:pt x="6" y="261"/>
                      <a:pt x="5" y="262"/>
                    </a:cubicBezTo>
                    <a:cubicBezTo>
                      <a:pt x="7" y="262"/>
                      <a:pt x="8" y="262"/>
                      <a:pt x="9" y="261"/>
                    </a:cubicBezTo>
                    <a:cubicBezTo>
                      <a:pt x="11" y="260"/>
                      <a:pt x="12" y="265"/>
                      <a:pt x="14" y="267"/>
                    </a:cubicBezTo>
                    <a:cubicBezTo>
                      <a:pt x="16" y="268"/>
                      <a:pt x="20" y="267"/>
                      <a:pt x="22" y="268"/>
                    </a:cubicBezTo>
                    <a:cubicBezTo>
                      <a:pt x="23" y="270"/>
                      <a:pt x="21" y="270"/>
                      <a:pt x="18" y="269"/>
                    </a:cubicBezTo>
                    <a:cubicBezTo>
                      <a:pt x="15" y="269"/>
                      <a:pt x="14" y="271"/>
                      <a:pt x="9" y="272"/>
                    </a:cubicBezTo>
                    <a:cubicBezTo>
                      <a:pt x="6" y="273"/>
                      <a:pt x="6" y="275"/>
                      <a:pt x="5" y="276"/>
                    </a:cubicBezTo>
                    <a:cubicBezTo>
                      <a:pt x="7" y="279"/>
                      <a:pt x="4" y="279"/>
                      <a:pt x="3" y="281"/>
                    </a:cubicBezTo>
                    <a:cubicBezTo>
                      <a:pt x="2" y="284"/>
                      <a:pt x="1" y="284"/>
                      <a:pt x="1" y="286"/>
                    </a:cubicBezTo>
                    <a:cubicBezTo>
                      <a:pt x="0" y="287"/>
                      <a:pt x="1" y="288"/>
                      <a:pt x="1" y="291"/>
                    </a:cubicBezTo>
                    <a:cubicBezTo>
                      <a:pt x="1" y="293"/>
                      <a:pt x="2" y="293"/>
                      <a:pt x="3" y="295"/>
                    </a:cubicBezTo>
                    <a:cubicBezTo>
                      <a:pt x="4" y="297"/>
                      <a:pt x="2" y="297"/>
                      <a:pt x="1" y="298"/>
                    </a:cubicBezTo>
                    <a:cubicBezTo>
                      <a:pt x="0" y="299"/>
                      <a:pt x="0" y="301"/>
                      <a:pt x="2" y="303"/>
                    </a:cubicBezTo>
                    <a:cubicBezTo>
                      <a:pt x="3" y="304"/>
                      <a:pt x="3" y="306"/>
                      <a:pt x="3" y="307"/>
                    </a:cubicBezTo>
                    <a:cubicBezTo>
                      <a:pt x="2" y="309"/>
                      <a:pt x="4" y="311"/>
                      <a:pt x="6" y="312"/>
                    </a:cubicBezTo>
                    <a:cubicBezTo>
                      <a:pt x="7" y="314"/>
                      <a:pt x="7" y="317"/>
                      <a:pt x="8" y="318"/>
                    </a:cubicBezTo>
                    <a:cubicBezTo>
                      <a:pt x="9" y="319"/>
                      <a:pt x="10" y="320"/>
                      <a:pt x="12" y="319"/>
                    </a:cubicBezTo>
                    <a:cubicBezTo>
                      <a:pt x="14" y="319"/>
                      <a:pt x="16" y="320"/>
                      <a:pt x="17" y="322"/>
                    </a:cubicBezTo>
                    <a:cubicBezTo>
                      <a:pt x="18" y="323"/>
                      <a:pt x="19" y="323"/>
                      <a:pt x="21" y="322"/>
                    </a:cubicBezTo>
                    <a:cubicBezTo>
                      <a:pt x="23" y="321"/>
                      <a:pt x="28" y="323"/>
                      <a:pt x="29" y="324"/>
                    </a:cubicBezTo>
                    <a:cubicBezTo>
                      <a:pt x="30" y="324"/>
                      <a:pt x="30" y="328"/>
                      <a:pt x="30" y="330"/>
                    </a:cubicBezTo>
                    <a:cubicBezTo>
                      <a:pt x="30" y="332"/>
                      <a:pt x="29" y="334"/>
                      <a:pt x="31" y="336"/>
                    </a:cubicBezTo>
                    <a:cubicBezTo>
                      <a:pt x="33" y="337"/>
                      <a:pt x="33" y="340"/>
                      <a:pt x="35" y="341"/>
                    </a:cubicBezTo>
                    <a:cubicBezTo>
                      <a:pt x="37" y="342"/>
                      <a:pt x="38" y="346"/>
                      <a:pt x="40" y="346"/>
                    </a:cubicBezTo>
                    <a:cubicBezTo>
                      <a:pt x="41" y="346"/>
                      <a:pt x="44" y="349"/>
                      <a:pt x="45" y="350"/>
                    </a:cubicBezTo>
                    <a:cubicBezTo>
                      <a:pt x="45" y="352"/>
                      <a:pt x="42" y="354"/>
                      <a:pt x="40" y="354"/>
                    </a:cubicBezTo>
                    <a:cubicBezTo>
                      <a:pt x="39" y="355"/>
                      <a:pt x="35" y="352"/>
                      <a:pt x="34" y="353"/>
                    </a:cubicBezTo>
                    <a:cubicBezTo>
                      <a:pt x="33" y="355"/>
                      <a:pt x="35" y="357"/>
                      <a:pt x="36" y="361"/>
                    </a:cubicBezTo>
                    <a:cubicBezTo>
                      <a:pt x="37" y="366"/>
                      <a:pt x="37" y="366"/>
                      <a:pt x="39" y="366"/>
                    </a:cubicBezTo>
                    <a:cubicBezTo>
                      <a:pt x="41" y="366"/>
                      <a:pt x="42" y="365"/>
                      <a:pt x="43" y="364"/>
                    </a:cubicBezTo>
                    <a:cubicBezTo>
                      <a:pt x="45" y="363"/>
                      <a:pt x="48" y="364"/>
                      <a:pt x="49" y="364"/>
                    </a:cubicBezTo>
                    <a:cubicBezTo>
                      <a:pt x="50" y="363"/>
                      <a:pt x="55" y="363"/>
                      <a:pt x="56" y="364"/>
                    </a:cubicBezTo>
                    <a:cubicBezTo>
                      <a:pt x="57" y="366"/>
                      <a:pt x="58" y="370"/>
                      <a:pt x="57" y="371"/>
                    </a:cubicBezTo>
                    <a:cubicBezTo>
                      <a:pt x="56" y="372"/>
                      <a:pt x="58" y="374"/>
                      <a:pt x="59" y="376"/>
                    </a:cubicBezTo>
                    <a:cubicBezTo>
                      <a:pt x="60" y="378"/>
                      <a:pt x="64" y="377"/>
                      <a:pt x="65" y="377"/>
                    </a:cubicBezTo>
                    <a:cubicBezTo>
                      <a:pt x="67" y="378"/>
                      <a:pt x="70" y="382"/>
                      <a:pt x="69" y="384"/>
                    </a:cubicBezTo>
                    <a:cubicBezTo>
                      <a:pt x="69" y="386"/>
                      <a:pt x="71" y="386"/>
                      <a:pt x="72" y="386"/>
                    </a:cubicBezTo>
                    <a:cubicBezTo>
                      <a:pt x="74" y="385"/>
                      <a:pt x="75" y="386"/>
                      <a:pt x="77" y="387"/>
                    </a:cubicBezTo>
                    <a:cubicBezTo>
                      <a:pt x="78" y="388"/>
                      <a:pt x="79" y="388"/>
                      <a:pt x="81" y="387"/>
                    </a:cubicBezTo>
                    <a:cubicBezTo>
                      <a:pt x="82" y="386"/>
                      <a:pt x="85" y="385"/>
                      <a:pt x="86" y="387"/>
                    </a:cubicBezTo>
                    <a:cubicBezTo>
                      <a:pt x="86" y="388"/>
                      <a:pt x="89" y="390"/>
                      <a:pt x="89" y="391"/>
                    </a:cubicBezTo>
                    <a:cubicBezTo>
                      <a:pt x="89" y="392"/>
                      <a:pt x="94" y="391"/>
                      <a:pt x="97" y="392"/>
                    </a:cubicBezTo>
                    <a:cubicBezTo>
                      <a:pt x="99" y="394"/>
                      <a:pt x="101" y="393"/>
                      <a:pt x="104" y="394"/>
                    </a:cubicBezTo>
                    <a:cubicBezTo>
                      <a:pt x="106" y="396"/>
                      <a:pt x="109" y="396"/>
                      <a:pt x="109" y="397"/>
                    </a:cubicBezTo>
                    <a:cubicBezTo>
                      <a:pt x="109" y="399"/>
                      <a:pt x="106" y="400"/>
                      <a:pt x="106" y="401"/>
                    </a:cubicBezTo>
                    <a:cubicBezTo>
                      <a:pt x="106" y="402"/>
                      <a:pt x="108" y="402"/>
                      <a:pt x="108" y="403"/>
                    </a:cubicBezTo>
                    <a:cubicBezTo>
                      <a:pt x="108" y="405"/>
                      <a:pt x="106" y="405"/>
                      <a:pt x="105" y="406"/>
                    </a:cubicBezTo>
                    <a:cubicBezTo>
                      <a:pt x="105" y="406"/>
                      <a:pt x="107" y="408"/>
                      <a:pt x="107" y="409"/>
                    </a:cubicBezTo>
                    <a:cubicBezTo>
                      <a:pt x="108" y="410"/>
                      <a:pt x="106" y="413"/>
                      <a:pt x="106" y="414"/>
                    </a:cubicBezTo>
                    <a:cubicBezTo>
                      <a:pt x="106" y="415"/>
                      <a:pt x="100" y="414"/>
                      <a:pt x="99" y="414"/>
                    </a:cubicBezTo>
                    <a:cubicBezTo>
                      <a:pt x="97" y="414"/>
                      <a:pt x="93" y="418"/>
                      <a:pt x="92" y="418"/>
                    </a:cubicBezTo>
                    <a:cubicBezTo>
                      <a:pt x="91" y="418"/>
                      <a:pt x="91" y="421"/>
                      <a:pt x="92" y="422"/>
                    </a:cubicBezTo>
                    <a:cubicBezTo>
                      <a:pt x="96" y="422"/>
                      <a:pt x="100" y="421"/>
                      <a:pt x="101" y="422"/>
                    </a:cubicBezTo>
                    <a:cubicBezTo>
                      <a:pt x="101" y="424"/>
                      <a:pt x="92" y="428"/>
                      <a:pt x="90" y="428"/>
                    </a:cubicBezTo>
                    <a:cubicBezTo>
                      <a:pt x="88" y="429"/>
                      <a:pt x="93" y="432"/>
                      <a:pt x="93" y="433"/>
                    </a:cubicBezTo>
                    <a:cubicBezTo>
                      <a:pt x="93" y="435"/>
                      <a:pt x="88" y="435"/>
                      <a:pt x="88" y="438"/>
                    </a:cubicBezTo>
                    <a:cubicBezTo>
                      <a:pt x="89" y="441"/>
                      <a:pt x="86" y="442"/>
                      <a:pt x="83" y="442"/>
                    </a:cubicBezTo>
                    <a:cubicBezTo>
                      <a:pt x="80" y="442"/>
                      <a:pt x="80" y="444"/>
                      <a:pt x="81" y="444"/>
                    </a:cubicBezTo>
                    <a:cubicBezTo>
                      <a:pt x="83" y="444"/>
                      <a:pt x="82" y="448"/>
                      <a:pt x="88" y="449"/>
                    </a:cubicBezTo>
                    <a:cubicBezTo>
                      <a:pt x="93" y="451"/>
                      <a:pt x="99" y="456"/>
                      <a:pt x="104" y="461"/>
                    </a:cubicBezTo>
                    <a:cubicBezTo>
                      <a:pt x="104" y="462"/>
                      <a:pt x="105" y="462"/>
                      <a:pt x="106" y="463"/>
                    </a:cubicBezTo>
                    <a:cubicBezTo>
                      <a:pt x="107" y="462"/>
                      <a:pt x="109" y="461"/>
                      <a:pt x="109" y="461"/>
                    </a:cubicBezTo>
                    <a:cubicBezTo>
                      <a:pt x="112" y="461"/>
                      <a:pt x="117" y="462"/>
                      <a:pt x="120" y="464"/>
                    </a:cubicBezTo>
                    <a:cubicBezTo>
                      <a:pt x="122" y="466"/>
                      <a:pt x="132" y="464"/>
                      <a:pt x="133" y="465"/>
                    </a:cubicBezTo>
                    <a:cubicBezTo>
                      <a:pt x="134" y="467"/>
                      <a:pt x="136" y="469"/>
                      <a:pt x="138" y="469"/>
                    </a:cubicBezTo>
                    <a:cubicBezTo>
                      <a:pt x="140" y="469"/>
                      <a:pt x="142" y="473"/>
                      <a:pt x="144" y="471"/>
                    </a:cubicBezTo>
                    <a:cubicBezTo>
                      <a:pt x="145" y="470"/>
                      <a:pt x="151" y="470"/>
                      <a:pt x="152" y="470"/>
                    </a:cubicBezTo>
                    <a:cubicBezTo>
                      <a:pt x="154" y="470"/>
                      <a:pt x="154" y="471"/>
                      <a:pt x="155" y="471"/>
                    </a:cubicBezTo>
                    <a:cubicBezTo>
                      <a:pt x="157" y="471"/>
                      <a:pt x="157" y="477"/>
                      <a:pt x="158" y="477"/>
                    </a:cubicBezTo>
                    <a:cubicBezTo>
                      <a:pt x="159" y="476"/>
                      <a:pt x="163" y="480"/>
                      <a:pt x="166" y="481"/>
                    </a:cubicBezTo>
                    <a:cubicBezTo>
                      <a:pt x="169" y="481"/>
                      <a:pt x="171" y="485"/>
                      <a:pt x="172" y="485"/>
                    </a:cubicBezTo>
                    <a:cubicBezTo>
                      <a:pt x="174" y="485"/>
                      <a:pt x="176" y="487"/>
                      <a:pt x="176" y="485"/>
                    </a:cubicBezTo>
                    <a:cubicBezTo>
                      <a:pt x="177" y="483"/>
                      <a:pt x="181" y="484"/>
                      <a:pt x="182" y="481"/>
                    </a:cubicBezTo>
                    <a:cubicBezTo>
                      <a:pt x="177" y="475"/>
                      <a:pt x="172" y="469"/>
                      <a:pt x="172" y="466"/>
                    </a:cubicBezTo>
                    <a:cubicBezTo>
                      <a:pt x="172" y="462"/>
                      <a:pt x="174" y="459"/>
                      <a:pt x="169" y="454"/>
                    </a:cubicBezTo>
                    <a:cubicBezTo>
                      <a:pt x="163" y="450"/>
                      <a:pt x="169" y="447"/>
                      <a:pt x="173" y="442"/>
                    </a:cubicBezTo>
                    <a:cubicBezTo>
                      <a:pt x="176" y="438"/>
                      <a:pt x="184" y="436"/>
                      <a:pt x="188" y="433"/>
                    </a:cubicBezTo>
                    <a:cubicBezTo>
                      <a:pt x="187" y="432"/>
                      <a:pt x="186" y="431"/>
                      <a:pt x="185" y="431"/>
                    </a:cubicBezTo>
                    <a:cubicBezTo>
                      <a:pt x="182" y="430"/>
                      <a:pt x="181" y="428"/>
                      <a:pt x="184" y="427"/>
                    </a:cubicBezTo>
                    <a:cubicBezTo>
                      <a:pt x="186" y="426"/>
                      <a:pt x="185" y="425"/>
                      <a:pt x="182" y="422"/>
                    </a:cubicBezTo>
                    <a:cubicBezTo>
                      <a:pt x="180" y="419"/>
                      <a:pt x="179" y="416"/>
                      <a:pt x="177" y="416"/>
                    </a:cubicBezTo>
                    <a:cubicBezTo>
                      <a:pt x="176" y="416"/>
                      <a:pt x="173" y="415"/>
                      <a:pt x="171" y="416"/>
                    </a:cubicBezTo>
                    <a:cubicBezTo>
                      <a:pt x="169" y="417"/>
                      <a:pt x="169" y="414"/>
                      <a:pt x="169" y="412"/>
                    </a:cubicBezTo>
                    <a:cubicBezTo>
                      <a:pt x="170" y="409"/>
                      <a:pt x="165" y="409"/>
                      <a:pt x="165" y="408"/>
                    </a:cubicBezTo>
                    <a:cubicBezTo>
                      <a:pt x="164" y="407"/>
                      <a:pt x="166" y="403"/>
                      <a:pt x="166" y="403"/>
                    </a:cubicBezTo>
                    <a:cubicBezTo>
                      <a:pt x="167" y="402"/>
                      <a:pt x="169" y="401"/>
                      <a:pt x="169" y="400"/>
                    </a:cubicBezTo>
                    <a:cubicBezTo>
                      <a:pt x="169" y="399"/>
                      <a:pt x="165" y="399"/>
                      <a:pt x="167" y="396"/>
                    </a:cubicBezTo>
                    <a:cubicBezTo>
                      <a:pt x="168" y="393"/>
                      <a:pt x="171" y="393"/>
                      <a:pt x="171" y="391"/>
                    </a:cubicBezTo>
                    <a:cubicBezTo>
                      <a:pt x="171" y="388"/>
                      <a:pt x="174" y="386"/>
                      <a:pt x="176" y="388"/>
                    </a:cubicBezTo>
                    <a:cubicBezTo>
                      <a:pt x="179" y="390"/>
                      <a:pt x="180" y="394"/>
                      <a:pt x="183" y="393"/>
                    </a:cubicBezTo>
                    <a:cubicBezTo>
                      <a:pt x="186" y="392"/>
                      <a:pt x="184" y="390"/>
                      <a:pt x="184" y="388"/>
                    </a:cubicBezTo>
                    <a:cubicBezTo>
                      <a:pt x="184" y="386"/>
                      <a:pt x="183" y="384"/>
                      <a:pt x="186" y="383"/>
                    </a:cubicBezTo>
                    <a:cubicBezTo>
                      <a:pt x="190" y="383"/>
                      <a:pt x="188" y="379"/>
                      <a:pt x="191" y="379"/>
                    </a:cubicBezTo>
                    <a:cubicBezTo>
                      <a:pt x="193" y="379"/>
                      <a:pt x="198" y="376"/>
                      <a:pt x="200" y="375"/>
                    </a:cubicBezTo>
                    <a:cubicBezTo>
                      <a:pt x="201" y="374"/>
                      <a:pt x="205" y="372"/>
                      <a:pt x="206" y="373"/>
                    </a:cubicBezTo>
                    <a:cubicBezTo>
                      <a:pt x="208" y="374"/>
                      <a:pt x="210" y="376"/>
                      <a:pt x="211" y="373"/>
                    </a:cubicBezTo>
                    <a:cubicBezTo>
                      <a:pt x="212" y="370"/>
                      <a:pt x="217" y="372"/>
                      <a:pt x="217" y="373"/>
                    </a:cubicBezTo>
                    <a:cubicBezTo>
                      <a:pt x="217" y="375"/>
                      <a:pt x="225" y="375"/>
                      <a:pt x="227" y="376"/>
                    </a:cubicBezTo>
                    <a:cubicBezTo>
                      <a:pt x="229" y="378"/>
                      <a:pt x="234" y="381"/>
                      <a:pt x="234" y="382"/>
                    </a:cubicBezTo>
                    <a:cubicBezTo>
                      <a:pt x="234" y="384"/>
                      <a:pt x="236" y="386"/>
                      <a:pt x="236" y="383"/>
                    </a:cubicBezTo>
                    <a:cubicBezTo>
                      <a:pt x="236" y="381"/>
                      <a:pt x="238" y="382"/>
                      <a:pt x="241" y="383"/>
                    </a:cubicBezTo>
                    <a:cubicBezTo>
                      <a:pt x="244" y="385"/>
                      <a:pt x="249" y="385"/>
                      <a:pt x="249" y="383"/>
                    </a:cubicBezTo>
                    <a:cubicBezTo>
                      <a:pt x="250" y="381"/>
                      <a:pt x="256" y="378"/>
                      <a:pt x="258" y="380"/>
                    </a:cubicBezTo>
                    <a:cubicBezTo>
                      <a:pt x="260" y="382"/>
                      <a:pt x="260" y="383"/>
                      <a:pt x="263" y="380"/>
                    </a:cubicBezTo>
                    <a:cubicBezTo>
                      <a:pt x="265" y="378"/>
                      <a:pt x="270" y="378"/>
                      <a:pt x="271" y="381"/>
                    </a:cubicBezTo>
                    <a:cubicBezTo>
                      <a:pt x="272" y="383"/>
                      <a:pt x="275" y="383"/>
                      <a:pt x="277" y="383"/>
                    </a:cubicBezTo>
                    <a:cubicBezTo>
                      <a:pt x="279" y="383"/>
                      <a:pt x="280" y="387"/>
                      <a:pt x="281" y="386"/>
                    </a:cubicBezTo>
                    <a:cubicBezTo>
                      <a:pt x="283" y="385"/>
                      <a:pt x="282" y="382"/>
                      <a:pt x="284" y="382"/>
                    </a:cubicBezTo>
                    <a:cubicBezTo>
                      <a:pt x="286" y="382"/>
                      <a:pt x="288" y="385"/>
                      <a:pt x="291" y="385"/>
                    </a:cubicBezTo>
                    <a:cubicBezTo>
                      <a:pt x="294" y="385"/>
                      <a:pt x="296" y="384"/>
                      <a:pt x="296" y="382"/>
                    </a:cubicBezTo>
                    <a:cubicBezTo>
                      <a:pt x="296" y="379"/>
                      <a:pt x="296" y="375"/>
                      <a:pt x="294" y="375"/>
                    </a:cubicBezTo>
                    <a:cubicBezTo>
                      <a:pt x="292" y="375"/>
                      <a:pt x="290" y="374"/>
                      <a:pt x="288" y="374"/>
                    </a:cubicBezTo>
                    <a:cubicBezTo>
                      <a:pt x="285" y="374"/>
                      <a:pt x="283" y="370"/>
                      <a:pt x="285" y="369"/>
                    </a:cubicBezTo>
                    <a:cubicBezTo>
                      <a:pt x="288" y="368"/>
                      <a:pt x="291" y="366"/>
                      <a:pt x="291" y="364"/>
                    </a:cubicBezTo>
                    <a:cubicBezTo>
                      <a:pt x="290" y="362"/>
                      <a:pt x="289" y="359"/>
                      <a:pt x="292" y="358"/>
                    </a:cubicBezTo>
                    <a:cubicBezTo>
                      <a:pt x="295" y="358"/>
                      <a:pt x="302" y="358"/>
                      <a:pt x="301" y="357"/>
                    </a:cubicBezTo>
                    <a:cubicBezTo>
                      <a:pt x="301" y="356"/>
                      <a:pt x="295" y="355"/>
                      <a:pt x="294" y="353"/>
                    </a:cubicBezTo>
                    <a:cubicBezTo>
                      <a:pt x="292" y="351"/>
                      <a:pt x="292" y="346"/>
                      <a:pt x="293" y="346"/>
                    </a:cubicBezTo>
                    <a:cubicBezTo>
                      <a:pt x="294" y="345"/>
                      <a:pt x="298" y="346"/>
                      <a:pt x="300" y="345"/>
                    </a:cubicBezTo>
                    <a:cubicBezTo>
                      <a:pt x="303" y="345"/>
                      <a:pt x="308" y="346"/>
                      <a:pt x="311" y="344"/>
                    </a:cubicBezTo>
                    <a:cubicBezTo>
                      <a:pt x="314" y="342"/>
                      <a:pt x="320" y="342"/>
                      <a:pt x="324" y="342"/>
                    </a:cubicBezTo>
                    <a:cubicBezTo>
                      <a:pt x="327" y="342"/>
                      <a:pt x="330" y="339"/>
                      <a:pt x="332" y="339"/>
                    </a:cubicBezTo>
                    <a:cubicBezTo>
                      <a:pt x="335" y="339"/>
                      <a:pt x="343" y="337"/>
                      <a:pt x="345" y="337"/>
                    </a:cubicBezTo>
                    <a:cubicBezTo>
                      <a:pt x="347" y="336"/>
                      <a:pt x="357" y="334"/>
                      <a:pt x="357" y="332"/>
                    </a:cubicBezTo>
                    <a:cubicBezTo>
                      <a:pt x="358" y="331"/>
                      <a:pt x="366" y="329"/>
                      <a:pt x="368" y="330"/>
                    </a:cubicBezTo>
                    <a:cubicBezTo>
                      <a:pt x="370" y="331"/>
                      <a:pt x="373" y="332"/>
                      <a:pt x="375" y="331"/>
                    </a:cubicBezTo>
                    <a:cubicBezTo>
                      <a:pt x="376" y="330"/>
                      <a:pt x="380" y="332"/>
                      <a:pt x="380" y="334"/>
                    </a:cubicBezTo>
                    <a:cubicBezTo>
                      <a:pt x="380" y="336"/>
                      <a:pt x="382" y="339"/>
                      <a:pt x="382" y="340"/>
                    </a:cubicBezTo>
                    <a:cubicBezTo>
                      <a:pt x="381" y="342"/>
                      <a:pt x="379" y="343"/>
                      <a:pt x="381" y="344"/>
                    </a:cubicBezTo>
                    <a:cubicBezTo>
                      <a:pt x="382" y="345"/>
                      <a:pt x="387" y="344"/>
                      <a:pt x="388" y="343"/>
                    </a:cubicBezTo>
                    <a:cubicBezTo>
                      <a:pt x="390" y="341"/>
                      <a:pt x="392" y="343"/>
                      <a:pt x="392" y="345"/>
                    </a:cubicBezTo>
                    <a:cubicBezTo>
                      <a:pt x="392" y="346"/>
                      <a:pt x="394" y="347"/>
                      <a:pt x="394" y="345"/>
                    </a:cubicBezTo>
                    <a:cubicBezTo>
                      <a:pt x="394" y="344"/>
                      <a:pt x="397" y="345"/>
                      <a:pt x="398" y="346"/>
                    </a:cubicBezTo>
                    <a:cubicBezTo>
                      <a:pt x="399" y="347"/>
                      <a:pt x="403" y="345"/>
                      <a:pt x="403" y="346"/>
                    </a:cubicBezTo>
                    <a:cubicBezTo>
                      <a:pt x="403" y="348"/>
                      <a:pt x="397" y="350"/>
                      <a:pt x="400" y="352"/>
                    </a:cubicBezTo>
                    <a:cubicBezTo>
                      <a:pt x="402" y="354"/>
                      <a:pt x="403" y="350"/>
                      <a:pt x="406" y="351"/>
                    </a:cubicBezTo>
                    <a:cubicBezTo>
                      <a:pt x="409" y="351"/>
                      <a:pt x="413" y="347"/>
                      <a:pt x="415" y="347"/>
                    </a:cubicBezTo>
                    <a:cubicBezTo>
                      <a:pt x="418" y="346"/>
                      <a:pt x="421" y="344"/>
                      <a:pt x="423" y="342"/>
                    </a:cubicBezTo>
                    <a:cubicBezTo>
                      <a:pt x="426" y="341"/>
                      <a:pt x="431" y="341"/>
                      <a:pt x="429" y="343"/>
                    </a:cubicBezTo>
                    <a:cubicBezTo>
                      <a:pt x="427" y="344"/>
                      <a:pt x="426" y="347"/>
                      <a:pt x="431" y="349"/>
                    </a:cubicBezTo>
                    <a:cubicBezTo>
                      <a:pt x="437" y="351"/>
                      <a:pt x="444" y="362"/>
                      <a:pt x="447" y="368"/>
                    </a:cubicBezTo>
                    <a:cubicBezTo>
                      <a:pt x="451" y="374"/>
                      <a:pt x="454" y="383"/>
                      <a:pt x="456" y="383"/>
                    </a:cubicBezTo>
                    <a:cubicBezTo>
                      <a:pt x="458" y="383"/>
                      <a:pt x="459" y="378"/>
                      <a:pt x="461" y="378"/>
                    </a:cubicBezTo>
                    <a:cubicBezTo>
                      <a:pt x="464" y="377"/>
                      <a:pt x="465" y="382"/>
                      <a:pt x="468" y="383"/>
                    </a:cubicBezTo>
                    <a:cubicBezTo>
                      <a:pt x="471" y="383"/>
                      <a:pt x="474" y="385"/>
                      <a:pt x="476" y="384"/>
                    </a:cubicBezTo>
                    <a:cubicBezTo>
                      <a:pt x="478" y="383"/>
                      <a:pt x="483" y="381"/>
                      <a:pt x="485" y="382"/>
                    </a:cubicBezTo>
                    <a:cubicBezTo>
                      <a:pt x="486" y="382"/>
                      <a:pt x="489" y="382"/>
                      <a:pt x="490" y="386"/>
                    </a:cubicBezTo>
                    <a:cubicBezTo>
                      <a:pt x="492" y="390"/>
                      <a:pt x="494" y="390"/>
                      <a:pt x="496" y="390"/>
                    </a:cubicBezTo>
                    <a:cubicBezTo>
                      <a:pt x="497" y="390"/>
                      <a:pt x="497" y="392"/>
                      <a:pt x="497" y="394"/>
                    </a:cubicBezTo>
                    <a:cubicBezTo>
                      <a:pt x="497" y="395"/>
                      <a:pt x="500" y="397"/>
                      <a:pt x="502" y="397"/>
                    </a:cubicBezTo>
                    <a:cubicBezTo>
                      <a:pt x="503" y="397"/>
                      <a:pt x="507" y="397"/>
                      <a:pt x="509" y="396"/>
                    </a:cubicBezTo>
                    <a:cubicBezTo>
                      <a:pt x="510" y="395"/>
                      <a:pt x="511" y="394"/>
                      <a:pt x="512" y="396"/>
                    </a:cubicBezTo>
                    <a:cubicBezTo>
                      <a:pt x="512" y="398"/>
                      <a:pt x="514" y="401"/>
                      <a:pt x="516" y="401"/>
                    </a:cubicBezTo>
                    <a:cubicBezTo>
                      <a:pt x="517" y="401"/>
                      <a:pt x="520" y="402"/>
                      <a:pt x="521" y="401"/>
                    </a:cubicBezTo>
                    <a:cubicBezTo>
                      <a:pt x="521" y="400"/>
                      <a:pt x="525" y="399"/>
                      <a:pt x="526" y="399"/>
                    </a:cubicBezTo>
                    <a:cubicBezTo>
                      <a:pt x="528" y="398"/>
                      <a:pt x="533" y="397"/>
                      <a:pt x="534" y="395"/>
                    </a:cubicBezTo>
                    <a:cubicBezTo>
                      <a:pt x="535" y="393"/>
                      <a:pt x="540" y="393"/>
                      <a:pt x="541" y="391"/>
                    </a:cubicBezTo>
                    <a:cubicBezTo>
                      <a:pt x="542" y="390"/>
                      <a:pt x="546" y="389"/>
                      <a:pt x="546" y="387"/>
                    </a:cubicBezTo>
                    <a:cubicBezTo>
                      <a:pt x="547" y="386"/>
                      <a:pt x="552" y="386"/>
                      <a:pt x="552" y="385"/>
                    </a:cubicBezTo>
                    <a:cubicBezTo>
                      <a:pt x="553" y="384"/>
                      <a:pt x="557" y="383"/>
                      <a:pt x="558" y="384"/>
                    </a:cubicBezTo>
                    <a:cubicBezTo>
                      <a:pt x="560" y="384"/>
                      <a:pt x="569" y="386"/>
                      <a:pt x="570" y="386"/>
                    </a:cubicBezTo>
                    <a:cubicBezTo>
                      <a:pt x="572" y="386"/>
                      <a:pt x="572" y="390"/>
                      <a:pt x="573" y="391"/>
                    </a:cubicBezTo>
                    <a:cubicBezTo>
                      <a:pt x="574" y="391"/>
                      <a:pt x="579" y="394"/>
                      <a:pt x="580" y="393"/>
                    </a:cubicBezTo>
                    <a:cubicBezTo>
                      <a:pt x="582" y="392"/>
                      <a:pt x="585" y="391"/>
                      <a:pt x="587" y="393"/>
                    </a:cubicBezTo>
                    <a:cubicBezTo>
                      <a:pt x="590" y="394"/>
                      <a:pt x="592" y="397"/>
                      <a:pt x="593" y="395"/>
                    </a:cubicBezTo>
                    <a:cubicBezTo>
                      <a:pt x="594" y="393"/>
                      <a:pt x="600" y="392"/>
                      <a:pt x="600" y="391"/>
                    </a:cubicBezTo>
                    <a:cubicBezTo>
                      <a:pt x="601" y="390"/>
                      <a:pt x="602" y="387"/>
                      <a:pt x="601" y="386"/>
                    </a:cubicBezTo>
                    <a:cubicBezTo>
                      <a:pt x="599" y="385"/>
                      <a:pt x="598" y="381"/>
                      <a:pt x="598" y="379"/>
                    </a:cubicBezTo>
                    <a:cubicBezTo>
                      <a:pt x="597" y="377"/>
                      <a:pt x="601" y="376"/>
                      <a:pt x="601" y="375"/>
                    </a:cubicBezTo>
                    <a:cubicBezTo>
                      <a:pt x="602" y="373"/>
                      <a:pt x="605" y="373"/>
                      <a:pt x="606" y="372"/>
                    </a:cubicBezTo>
                    <a:cubicBezTo>
                      <a:pt x="607" y="371"/>
                      <a:pt x="607" y="368"/>
                      <a:pt x="609" y="369"/>
                    </a:cubicBezTo>
                    <a:cubicBezTo>
                      <a:pt x="610" y="369"/>
                      <a:pt x="614" y="371"/>
                      <a:pt x="615" y="371"/>
                    </a:cubicBezTo>
                    <a:cubicBezTo>
                      <a:pt x="616" y="372"/>
                      <a:pt x="619" y="373"/>
                      <a:pt x="620" y="373"/>
                    </a:cubicBezTo>
                    <a:cubicBezTo>
                      <a:pt x="622" y="373"/>
                      <a:pt x="625" y="374"/>
                      <a:pt x="627" y="375"/>
                    </a:cubicBezTo>
                    <a:cubicBezTo>
                      <a:pt x="628" y="376"/>
                      <a:pt x="634" y="376"/>
                      <a:pt x="635" y="378"/>
                    </a:cubicBezTo>
                    <a:cubicBezTo>
                      <a:pt x="636" y="379"/>
                      <a:pt x="635" y="384"/>
                      <a:pt x="636" y="385"/>
                    </a:cubicBezTo>
                    <a:cubicBezTo>
                      <a:pt x="637" y="387"/>
                      <a:pt x="640" y="390"/>
                      <a:pt x="641" y="389"/>
                    </a:cubicBezTo>
                    <a:cubicBezTo>
                      <a:pt x="642" y="388"/>
                      <a:pt x="647" y="392"/>
                      <a:pt x="649" y="391"/>
                    </a:cubicBezTo>
                    <a:cubicBezTo>
                      <a:pt x="651" y="391"/>
                      <a:pt x="654" y="388"/>
                      <a:pt x="655" y="388"/>
                    </a:cubicBezTo>
                    <a:cubicBezTo>
                      <a:pt x="657" y="388"/>
                      <a:pt x="661" y="387"/>
                      <a:pt x="663" y="387"/>
                    </a:cubicBezTo>
                    <a:cubicBezTo>
                      <a:pt x="665" y="388"/>
                      <a:pt x="670" y="390"/>
                      <a:pt x="671" y="389"/>
                    </a:cubicBezTo>
                    <a:cubicBezTo>
                      <a:pt x="672" y="389"/>
                      <a:pt x="677" y="389"/>
                      <a:pt x="677" y="391"/>
                    </a:cubicBezTo>
                    <a:cubicBezTo>
                      <a:pt x="678" y="392"/>
                      <a:pt x="685" y="392"/>
                      <a:pt x="685" y="394"/>
                    </a:cubicBezTo>
                    <a:cubicBezTo>
                      <a:pt x="685" y="396"/>
                      <a:pt x="688" y="397"/>
                      <a:pt x="689" y="399"/>
                    </a:cubicBezTo>
                    <a:cubicBezTo>
                      <a:pt x="690" y="401"/>
                      <a:pt x="699" y="400"/>
                      <a:pt x="700" y="401"/>
                    </a:cubicBezTo>
                    <a:cubicBezTo>
                      <a:pt x="702" y="402"/>
                      <a:pt x="711" y="402"/>
                      <a:pt x="712" y="401"/>
                    </a:cubicBezTo>
                    <a:cubicBezTo>
                      <a:pt x="712" y="400"/>
                      <a:pt x="721" y="400"/>
                      <a:pt x="723" y="398"/>
                    </a:cubicBezTo>
                    <a:cubicBezTo>
                      <a:pt x="724" y="397"/>
                      <a:pt x="729" y="398"/>
                      <a:pt x="730" y="396"/>
                    </a:cubicBezTo>
                    <a:cubicBezTo>
                      <a:pt x="730" y="394"/>
                      <a:pt x="734" y="393"/>
                      <a:pt x="736" y="391"/>
                    </a:cubicBezTo>
                    <a:cubicBezTo>
                      <a:pt x="738" y="390"/>
                      <a:pt x="747" y="390"/>
                      <a:pt x="747" y="392"/>
                    </a:cubicBezTo>
                    <a:cubicBezTo>
                      <a:pt x="748" y="393"/>
                      <a:pt x="752" y="394"/>
                      <a:pt x="754" y="393"/>
                    </a:cubicBezTo>
                    <a:cubicBezTo>
                      <a:pt x="756" y="392"/>
                      <a:pt x="762" y="393"/>
                      <a:pt x="763" y="395"/>
                    </a:cubicBezTo>
                    <a:cubicBezTo>
                      <a:pt x="763" y="397"/>
                      <a:pt x="769" y="398"/>
                      <a:pt x="771" y="398"/>
                    </a:cubicBezTo>
                    <a:cubicBezTo>
                      <a:pt x="772" y="397"/>
                      <a:pt x="777" y="393"/>
                      <a:pt x="779" y="393"/>
                    </a:cubicBezTo>
                    <a:cubicBezTo>
                      <a:pt x="781" y="393"/>
                      <a:pt x="783" y="391"/>
                      <a:pt x="783" y="389"/>
                    </a:cubicBezTo>
                    <a:cubicBezTo>
                      <a:pt x="782" y="388"/>
                      <a:pt x="786" y="383"/>
                      <a:pt x="787" y="381"/>
                    </a:cubicBezTo>
                    <a:cubicBezTo>
                      <a:pt x="787" y="378"/>
                      <a:pt x="791" y="373"/>
                      <a:pt x="792" y="372"/>
                    </a:cubicBezTo>
                    <a:cubicBezTo>
                      <a:pt x="794" y="372"/>
                      <a:pt x="796" y="370"/>
                      <a:pt x="796" y="368"/>
                    </a:cubicBezTo>
                    <a:cubicBezTo>
                      <a:pt x="796" y="367"/>
                      <a:pt x="795" y="362"/>
                      <a:pt x="794" y="362"/>
                    </a:cubicBezTo>
                    <a:cubicBezTo>
                      <a:pt x="792" y="362"/>
                      <a:pt x="789" y="362"/>
                      <a:pt x="793" y="357"/>
                    </a:cubicBezTo>
                    <a:cubicBezTo>
                      <a:pt x="796" y="353"/>
                      <a:pt x="803" y="354"/>
                      <a:pt x="804" y="354"/>
                    </a:cubicBezTo>
                    <a:cubicBezTo>
                      <a:pt x="805" y="354"/>
                      <a:pt x="813" y="352"/>
                      <a:pt x="816" y="353"/>
                    </a:cubicBezTo>
                    <a:cubicBezTo>
                      <a:pt x="820" y="354"/>
                      <a:pt x="822" y="352"/>
                      <a:pt x="826" y="354"/>
                    </a:cubicBezTo>
                    <a:cubicBezTo>
                      <a:pt x="830" y="356"/>
                      <a:pt x="835" y="356"/>
                      <a:pt x="836" y="357"/>
                    </a:cubicBezTo>
                    <a:cubicBezTo>
                      <a:pt x="838" y="359"/>
                      <a:pt x="843" y="361"/>
                      <a:pt x="842" y="364"/>
                    </a:cubicBezTo>
                    <a:cubicBezTo>
                      <a:pt x="841" y="367"/>
                      <a:pt x="845" y="365"/>
                      <a:pt x="846" y="372"/>
                    </a:cubicBezTo>
                    <a:cubicBezTo>
                      <a:pt x="847" y="378"/>
                      <a:pt x="850" y="379"/>
                      <a:pt x="851" y="382"/>
                    </a:cubicBezTo>
                    <a:cubicBezTo>
                      <a:pt x="852" y="385"/>
                      <a:pt x="856" y="390"/>
                      <a:pt x="855" y="392"/>
                    </a:cubicBezTo>
                    <a:cubicBezTo>
                      <a:pt x="855" y="394"/>
                      <a:pt x="854" y="397"/>
                      <a:pt x="859" y="397"/>
                    </a:cubicBezTo>
                    <a:cubicBezTo>
                      <a:pt x="863" y="397"/>
                      <a:pt x="866" y="401"/>
                      <a:pt x="867" y="400"/>
                    </a:cubicBezTo>
                    <a:cubicBezTo>
                      <a:pt x="868" y="400"/>
                      <a:pt x="873" y="401"/>
                      <a:pt x="876" y="404"/>
                    </a:cubicBezTo>
                    <a:cubicBezTo>
                      <a:pt x="878" y="406"/>
                      <a:pt x="882" y="405"/>
                      <a:pt x="882" y="408"/>
                    </a:cubicBezTo>
                    <a:cubicBezTo>
                      <a:pt x="882" y="411"/>
                      <a:pt x="884" y="413"/>
                      <a:pt x="884" y="415"/>
                    </a:cubicBezTo>
                    <a:cubicBezTo>
                      <a:pt x="883" y="418"/>
                      <a:pt x="888" y="419"/>
                      <a:pt x="892" y="419"/>
                    </a:cubicBezTo>
                    <a:cubicBezTo>
                      <a:pt x="896" y="418"/>
                      <a:pt x="898" y="420"/>
                      <a:pt x="900" y="417"/>
                    </a:cubicBezTo>
                    <a:cubicBezTo>
                      <a:pt x="901" y="414"/>
                      <a:pt x="906" y="415"/>
                      <a:pt x="908" y="414"/>
                    </a:cubicBezTo>
                    <a:cubicBezTo>
                      <a:pt x="910" y="413"/>
                      <a:pt x="915" y="411"/>
                      <a:pt x="915" y="416"/>
                    </a:cubicBezTo>
                    <a:cubicBezTo>
                      <a:pt x="915" y="420"/>
                      <a:pt x="918" y="421"/>
                      <a:pt x="915" y="423"/>
                    </a:cubicBezTo>
                    <a:cubicBezTo>
                      <a:pt x="913" y="424"/>
                      <a:pt x="911" y="431"/>
                      <a:pt x="911" y="434"/>
                    </a:cubicBezTo>
                    <a:cubicBezTo>
                      <a:pt x="910" y="436"/>
                      <a:pt x="906" y="437"/>
                      <a:pt x="905" y="440"/>
                    </a:cubicBezTo>
                    <a:cubicBezTo>
                      <a:pt x="905" y="443"/>
                      <a:pt x="901" y="443"/>
                      <a:pt x="901" y="446"/>
                    </a:cubicBezTo>
                    <a:cubicBezTo>
                      <a:pt x="901" y="448"/>
                      <a:pt x="896" y="448"/>
                      <a:pt x="894" y="446"/>
                    </a:cubicBezTo>
                    <a:cubicBezTo>
                      <a:pt x="891" y="444"/>
                      <a:pt x="889" y="449"/>
                      <a:pt x="887" y="449"/>
                    </a:cubicBezTo>
                    <a:cubicBezTo>
                      <a:pt x="885" y="449"/>
                      <a:pt x="885" y="453"/>
                      <a:pt x="885" y="455"/>
                    </a:cubicBezTo>
                    <a:cubicBezTo>
                      <a:pt x="886" y="457"/>
                      <a:pt x="885" y="459"/>
                      <a:pt x="886" y="462"/>
                    </a:cubicBezTo>
                    <a:cubicBezTo>
                      <a:pt x="887" y="464"/>
                      <a:pt x="886" y="467"/>
                      <a:pt x="887" y="470"/>
                    </a:cubicBezTo>
                    <a:cubicBezTo>
                      <a:pt x="890" y="468"/>
                      <a:pt x="892" y="467"/>
                      <a:pt x="894" y="467"/>
                    </a:cubicBezTo>
                    <a:cubicBezTo>
                      <a:pt x="897" y="467"/>
                      <a:pt x="900" y="472"/>
                      <a:pt x="904" y="472"/>
                    </a:cubicBezTo>
                    <a:cubicBezTo>
                      <a:pt x="907" y="472"/>
                      <a:pt x="923" y="462"/>
                      <a:pt x="923" y="460"/>
                    </a:cubicBezTo>
                    <a:cubicBezTo>
                      <a:pt x="924" y="458"/>
                      <a:pt x="933" y="449"/>
                      <a:pt x="937" y="444"/>
                    </a:cubicBezTo>
                    <a:cubicBezTo>
                      <a:pt x="942" y="440"/>
                      <a:pt x="948" y="433"/>
                      <a:pt x="950" y="427"/>
                    </a:cubicBezTo>
                    <a:cubicBezTo>
                      <a:pt x="951" y="424"/>
                      <a:pt x="958" y="418"/>
                      <a:pt x="959" y="415"/>
                    </a:cubicBezTo>
                    <a:cubicBezTo>
                      <a:pt x="961" y="413"/>
                      <a:pt x="962" y="412"/>
                      <a:pt x="964" y="406"/>
                    </a:cubicBezTo>
                    <a:cubicBezTo>
                      <a:pt x="967" y="400"/>
                      <a:pt x="967" y="385"/>
                      <a:pt x="968" y="384"/>
                    </a:cubicBezTo>
                    <a:cubicBezTo>
                      <a:pt x="969" y="383"/>
                      <a:pt x="968" y="380"/>
                      <a:pt x="970" y="378"/>
                    </a:cubicBezTo>
                    <a:cubicBezTo>
                      <a:pt x="971" y="377"/>
                      <a:pt x="970" y="375"/>
                      <a:pt x="973" y="372"/>
                    </a:cubicBezTo>
                    <a:cubicBezTo>
                      <a:pt x="975" y="370"/>
                      <a:pt x="975" y="368"/>
                      <a:pt x="974" y="367"/>
                    </a:cubicBezTo>
                    <a:cubicBezTo>
                      <a:pt x="974" y="365"/>
                      <a:pt x="974" y="361"/>
                      <a:pt x="974" y="360"/>
                    </a:cubicBezTo>
                    <a:cubicBezTo>
                      <a:pt x="973" y="359"/>
                      <a:pt x="973" y="359"/>
                      <a:pt x="975" y="358"/>
                    </a:cubicBezTo>
                    <a:cubicBezTo>
                      <a:pt x="976" y="357"/>
                      <a:pt x="974" y="354"/>
                      <a:pt x="972" y="353"/>
                    </a:cubicBezTo>
                    <a:cubicBezTo>
                      <a:pt x="969" y="352"/>
                      <a:pt x="967" y="352"/>
                      <a:pt x="966" y="349"/>
                    </a:cubicBezTo>
                    <a:cubicBezTo>
                      <a:pt x="966" y="347"/>
                      <a:pt x="962" y="344"/>
                      <a:pt x="960" y="344"/>
                    </a:cubicBezTo>
                    <a:cubicBezTo>
                      <a:pt x="957" y="344"/>
                      <a:pt x="952" y="343"/>
                      <a:pt x="952" y="344"/>
                    </a:cubicBezTo>
                    <a:cubicBezTo>
                      <a:pt x="953" y="346"/>
                      <a:pt x="952" y="348"/>
                      <a:pt x="951" y="347"/>
                    </a:cubicBezTo>
                    <a:cubicBezTo>
                      <a:pt x="949" y="347"/>
                      <a:pt x="949" y="348"/>
                      <a:pt x="947" y="351"/>
                    </a:cubicBezTo>
                    <a:cubicBezTo>
                      <a:pt x="945" y="353"/>
                      <a:pt x="939" y="353"/>
                      <a:pt x="942" y="351"/>
                    </a:cubicBezTo>
                    <a:cubicBezTo>
                      <a:pt x="945" y="349"/>
                      <a:pt x="941" y="348"/>
                      <a:pt x="942" y="346"/>
                    </a:cubicBezTo>
                    <a:cubicBezTo>
                      <a:pt x="942" y="343"/>
                      <a:pt x="944" y="341"/>
                      <a:pt x="942" y="342"/>
                    </a:cubicBezTo>
                    <a:cubicBezTo>
                      <a:pt x="939" y="344"/>
                      <a:pt x="939" y="348"/>
                      <a:pt x="936" y="349"/>
                    </a:cubicBezTo>
                    <a:cubicBezTo>
                      <a:pt x="934" y="349"/>
                      <a:pt x="935" y="342"/>
                      <a:pt x="935" y="340"/>
                    </a:cubicBezTo>
                    <a:cubicBezTo>
                      <a:pt x="936" y="338"/>
                      <a:pt x="931" y="340"/>
                      <a:pt x="925" y="340"/>
                    </a:cubicBezTo>
                    <a:cubicBezTo>
                      <a:pt x="920" y="339"/>
                      <a:pt x="921" y="335"/>
                      <a:pt x="926" y="333"/>
                    </a:cubicBezTo>
                    <a:cubicBezTo>
                      <a:pt x="930" y="331"/>
                      <a:pt x="929" y="329"/>
                      <a:pt x="931" y="328"/>
                    </a:cubicBezTo>
                    <a:cubicBezTo>
                      <a:pt x="934" y="327"/>
                      <a:pt x="939" y="323"/>
                      <a:pt x="943" y="321"/>
                    </a:cubicBezTo>
                    <a:cubicBezTo>
                      <a:pt x="946" y="319"/>
                      <a:pt x="946" y="317"/>
                      <a:pt x="947" y="315"/>
                    </a:cubicBezTo>
                    <a:cubicBezTo>
                      <a:pt x="948" y="313"/>
                      <a:pt x="954" y="310"/>
                      <a:pt x="960" y="306"/>
                    </a:cubicBezTo>
                    <a:cubicBezTo>
                      <a:pt x="965" y="301"/>
                      <a:pt x="968" y="299"/>
                      <a:pt x="969" y="296"/>
                    </a:cubicBezTo>
                    <a:cubicBezTo>
                      <a:pt x="970" y="294"/>
                      <a:pt x="978" y="290"/>
                      <a:pt x="978" y="288"/>
                    </a:cubicBezTo>
                    <a:cubicBezTo>
                      <a:pt x="979" y="286"/>
                      <a:pt x="988" y="281"/>
                      <a:pt x="995" y="280"/>
                    </a:cubicBezTo>
                    <a:cubicBezTo>
                      <a:pt x="1001" y="279"/>
                      <a:pt x="1011" y="280"/>
                      <a:pt x="1013" y="282"/>
                    </a:cubicBezTo>
                    <a:cubicBezTo>
                      <a:pt x="1015" y="284"/>
                      <a:pt x="1017" y="283"/>
                      <a:pt x="1018" y="282"/>
                    </a:cubicBezTo>
                    <a:cubicBezTo>
                      <a:pt x="1019" y="281"/>
                      <a:pt x="1021" y="281"/>
                      <a:pt x="1026" y="282"/>
                    </a:cubicBezTo>
                    <a:cubicBezTo>
                      <a:pt x="1030" y="282"/>
                      <a:pt x="1031" y="280"/>
                      <a:pt x="1034" y="281"/>
                    </a:cubicBezTo>
                    <a:cubicBezTo>
                      <a:pt x="1037" y="282"/>
                      <a:pt x="1039" y="282"/>
                      <a:pt x="1041" y="279"/>
                    </a:cubicBezTo>
                    <a:cubicBezTo>
                      <a:pt x="1043" y="275"/>
                      <a:pt x="1051" y="276"/>
                      <a:pt x="1053" y="277"/>
                    </a:cubicBezTo>
                    <a:cubicBezTo>
                      <a:pt x="1055" y="279"/>
                      <a:pt x="1057" y="281"/>
                      <a:pt x="1060" y="279"/>
                    </a:cubicBezTo>
                    <a:cubicBezTo>
                      <a:pt x="1063" y="277"/>
                      <a:pt x="1063" y="281"/>
                      <a:pt x="1066" y="282"/>
                    </a:cubicBezTo>
                    <a:cubicBezTo>
                      <a:pt x="1068" y="282"/>
                      <a:pt x="1067" y="285"/>
                      <a:pt x="1064" y="284"/>
                    </a:cubicBezTo>
                    <a:cubicBezTo>
                      <a:pt x="1061" y="284"/>
                      <a:pt x="1058" y="286"/>
                      <a:pt x="1061" y="287"/>
                    </a:cubicBezTo>
                    <a:cubicBezTo>
                      <a:pt x="1064" y="289"/>
                      <a:pt x="1068" y="286"/>
                      <a:pt x="1070" y="286"/>
                    </a:cubicBezTo>
                    <a:cubicBezTo>
                      <a:pt x="1072" y="286"/>
                      <a:pt x="1076" y="286"/>
                      <a:pt x="1079" y="284"/>
                    </a:cubicBezTo>
                    <a:cubicBezTo>
                      <a:pt x="1082" y="282"/>
                      <a:pt x="1083" y="286"/>
                      <a:pt x="1085" y="284"/>
                    </a:cubicBezTo>
                    <a:cubicBezTo>
                      <a:pt x="1087" y="283"/>
                      <a:pt x="1092" y="282"/>
                      <a:pt x="1094" y="282"/>
                    </a:cubicBezTo>
                    <a:cubicBezTo>
                      <a:pt x="1096" y="282"/>
                      <a:pt x="1094" y="279"/>
                      <a:pt x="1090" y="279"/>
                    </a:cubicBezTo>
                    <a:cubicBezTo>
                      <a:pt x="1087" y="279"/>
                      <a:pt x="1087" y="277"/>
                      <a:pt x="1090" y="272"/>
                    </a:cubicBezTo>
                    <a:cubicBezTo>
                      <a:pt x="1093" y="267"/>
                      <a:pt x="1099" y="264"/>
                      <a:pt x="1102" y="261"/>
                    </a:cubicBezTo>
                    <a:cubicBezTo>
                      <a:pt x="1106" y="258"/>
                      <a:pt x="1109" y="259"/>
                      <a:pt x="1109" y="257"/>
                    </a:cubicBezTo>
                    <a:cubicBezTo>
                      <a:pt x="1109" y="255"/>
                      <a:pt x="1110" y="250"/>
                      <a:pt x="1113" y="250"/>
                    </a:cubicBezTo>
                    <a:cubicBezTo>
                      <a:pt x="1116" y="249"/>
                      <a:pt x="1123" y="251"/>
                      <a:pt x="1127" y="248"/>
                    </a:cubicBezTo>
                    <a:cubicBezTo>
                      <a:pt x="1132" y="246"/>
                      <a:pt x="1131" y="250"/>
                      <a:pt x="1133" y="251"/>
                    </a:cubicBezTo>
                    <a:cubicBezTo>
                      <a:pt x="1135" y="251"/>
                      <a:pt x="1137" y="247"/>
                      <a:pt x="1139" y="248"/>
                    </a:cubicBezTo>
                    <a:cubicBezTo>
                      <a:pt x="1141" y="250"/>
                      <a:pt x="1136" y="253"/>
                      <a:pt x="1135" y="256"/>
                    </a:cubicBezTo>
                    <a:cubicBezTo>
                      <a:pt x="1134" y="260"/>
                      <a:pt x="1138" y="259"/>
                      <a:pt x="1140" y="260"/>
                    </a:cubicBezTo>
                    <a:cubicBezTo>
                      <a:pt x="1142" y="261"/>
                      <a:pt x="1137" y="262"/>
                      <a:pt x="1138" y="263"/>
                    </a:cubicBezTo>
                    <a:cubicBezTo>
                      <a:pt x="1138" y="264"/>
                      <a:pt x="1142" y="264"/>
                      <a:pt x="1148" y="259"/>
                    </a:cubicBezTo>
                    <a:cubicBezTo>
                      <a:pt x="1154" y="253"/>
                      <a:pt x="1159" y="251"/>
                      <a:pt x="1162" y="252"/>
                    </a:cubicBezTo>
                    <a:cubicBezTo>
                      <a:pt x="1166" y="252"/>
                      <a:pt x="1164" y="249"/>
                      <a:pt x="1164" y="243"/>
                    </a:cubicBezTo>
                    <a:cubicBezTo>
                      <a:pt x="1164" y="238"/>
                      <a:pt x="1175" y="237"/>
                      <a:pt x="1179" y="238"/>
                    </a:cubicBezTo>
                    <a:cubicBezTo>
                      <a:pt x="1182" y="240"/>
                      <a:pt x="1182" y="241"/>
                      <a:pt x="1179" y="240"/>
                    </a:cubicBezTo>
                    <a:cubicBezTo>
                      <a:pt x="1175" y="239"/>
                      <a:pt x="1172" y="242"/>
                      <a:pt x="1172" y="247"/>
                    </a:cubicBezTo>
                    <a:cubicBezTo>
                      <a:pt x="1172" y="251"/>
                      <a:pt x="1169" y="252"/>
                      <a:pt x="1171" y="254"/>
                    </a:cubicBezTo>
                    <a:cubicBezTo>
                      <a:pt x="1172" y="256"/>
                      <a:pt x="1168" y="256"/>
                      <a:pt x="1168" y="258"/>
                    </a:cubicBezTo>
                    <a:cubicBezTo>
                      <a:pt x="1168" y="260"/>
                      <a:pt x="1168" y="261"/>
                      <a:pt x="1166" y="262"/>
                    </a:cubicBezTo>
                    <a:cubicBezTo>
                      <a:pt x="1163" y="263"/>
                      <a:pt x="1155" y="263"/>
                      <a:pt x="1154" y="267"/>
                    </a:cubicBezTo>
                    <a:cubicBezTo>
                      <a:pt x="1154" y="270"/>
                      <a:pt x="1150" y="270"/>
                      <a:pt x="1147" y="275"/>
                    </a:cubicBezTo>
                    <a:cubicBezTo>
                      <a:pt x="1145" y="279"/>
                      <a:pt x="1137" y="281"/>
                      <a:pt x="1132" y="289"/>
                    </a:cubicBezTo>
                    <a:cubicBezTo>
                      <a:pt x="1126" y="297"/>
                      <a:pt x="1117" y="297"/>
                      <a:pt x="1117" y="299"/>
                    </a:cubicBezTo>
                    <a:cubicBezTo>
                      <a:pt x="1117" y="300"/>
                      <a:pt x="1111" y="300"/>
                      <a:pt x="1109" y="300"/>
                    </a:cubicBezTo>
                    <a:cubicBezTo>
                      <a:pt x="1107" y="301"/>
                      <a:pt x="1111" y="306"/>
                      <a:pt x="1107" y="311"/>
                    </a:cubicBezTo>
                    <a:cubicBezTo>
                      <a:pt x="1102" y="316"/>
                      <a:pt x="1099" y="323"/>
                      <a:pt x="1099" y="331"/>
                    </a:cubicBezTo>
                    <a:cubicBezTo>
                      <a:pt x="1099" y="338"/>
                      <a:pt x="1101" y="359"/>
                      <a:pt x="1103" y="362"/>
                    </a:cubicBezTo>
                    <a:cubicBezTo>
                      <a:pt x="1106" y="366"/>
                      <a:pt x="1104" y="375"/>
                      <a:pt x="1106" y="377"/>
                    </a:cubicBezTo>
                    <a:cubicBezTo>
                      <a:pt x="1108" y="379"/>
                      <a:pt x="1107" y="382"/>
                      <a:pt x="1108" y="383"/>
                    </a:cubicBezTo>
                    <a:cubicBezTo>
                      <a:pt x="1109" y="384"/>
                      <a:pt x="1114" y="378"/>
                      <a:pt x="1117" y="375"/>
                    </a:cubicBezTo>
                    <a:cubicBezTo>
                      <a:pt x="1121" y="373"/>
                      <a:pt x="1120" y="372"/>
                      <a:pt x="1122" y="370"/>
                    </a:cubicBezTo>
                    <a:cubicBezTo>
                      <a:pt x="1124" y="369"/>
                      <a:pt x="1123" y="363"/>
                      <a:pt x="1124" y="362"/>
                    </a:cubicBezTo>
                    <a:cubicBezTo>
                      <a:pt x="1124" y="360"/>
                      <a:pt x="1128" y="359"/>
                      <a:pt x="1129" y="358"/>
                    </a:cubicBezTo>
                    <a:cubicBezTo>
                      <a:pt x="1131" y="356"/>
                      <a:pt x="1134" y="357"/>
                      <a:pt x="1136" y="356"/>
                    </a:cubicBezTo>
                    <a:cubicBezTo>
                      <a:pt x="1138" y="356"/>
                      <a:pt x="1136" y="352"/>
                      <a:pt x="1135" y="349"/>
                    </a:cubicBezTo>
                    <a:cubicBezTo>
                      <a:pt x="1134" y="347"/>
                      <a:pt x="1140" y="343"/>
                      <a:pt x="1143" y="341"/>
                    </a:cubicBezTo>
                    <a:cubicBezTo>
                      <a:pt x="1146" y="339"/>
                      <a:pt x="1150" y="343"/>
                      <a:pt x="1154" y="340"/>
                    </a:cubicBezTo>
                    <a:cubicBezTo>
                      <a:pt x="1157" y="336"/>
                      <a:pt x="1153" y="333"/>
                      <a:pt x="1152" y="331"/>
                    </a:cubicBezTo>
                    <a:cubicBezTo>
                      <a:pt x="1151" y="329"/>
                      <a:pt x="1155" y="321"/>
                      <a:pt x="1158" y="321"/>
                    </a:cubicBezTo>
                    <a:cubicBezTo>
                      <a:pt x="1161" y="320"/>
                      <a:pt x="1162" y="323"/>
                      <a:pt x="1165" y="320"/>
                    </a:cubicBezTo>
                    <a:cubicBezTo>
                      <a:pt x="1167" y="318"/>
                      <a:pt x="1162" y="314"/>
                      <a:pt x="1161" y="315"/>
                    </a:cubicBezTo>
                    <a:cubicBezTo>
                      <a:pt x="1159" y="315"/>
                      <a:pt x="1158" y="308"/>
                      <a:pt x="1162" y="305"/>
                    </a:cubicBezTo>
                    <a:cubicBezTo>
                      <a:pt x="1167" y="302"/>
                      <a:pt x="1165" y="301"/>
                      <a:pt x="1162" y="300"/>
                    </a:cubicBezTo>
                    <a:cubicBezTo>
                      <a:pt x="1159" y="300"/>
                      <a:pt x="1159" y="301"/>
                      <a:pt x="1157" y="301"/>
                    </a:cubicBezTo>
                    <a:cubicBezTo>
                      <a:pt x="1155" y="301"/>
                      <a:pt x="1152" y="296"/>
                      <a:pt x="1156" y="292"/>
                    </a:cubicBezTo>
                    <a:cubicBezTo>
                      <a:pt x="1159" y="287"/>
                      <a:pt x="1162" y="288"/>
                      <a:pt x="1163" y="284"/>
                    </a:cubicBezTo>
                    <a:cubicBezTo>
                      <a:pt x="1164" y="280"/>
                      <a:pt x="1168" y="275"/>
                      <a:pt x="1169" y="273"/>
                    </a:cubicBezTo>
                    <a:cubicBezTo>
                      <a:pt x="1171" y="271"/>
                      <a:pt x="1175" y="273"/>
                      <a:pt x="1177" y="273"/>
                    </a:cubicBezTo>
                    <a:cubicBezTo>
                      <a:pt x="1179" y="273"/>
                      <a:pt x="1178" y="276"/>
                      <a:pt x="1180" y="275"/>
                    </a:cubicBezTo>
                    <a:cubicBezTo>
                      <a:pt x="1182" y="273"/>
                      <a:pt x="1186" y="266"/>
                      <a:pt x="1189" y="266"/>
                    </a:cubicBezTo>
                    <a:cubicBezTo>
                      <a:pt x="1192" y="266"/>
                      <a:pt x="1190" y="271"/>
                      <a:pt x="1191" y="274"/>
                    </a:cubicBezTo>
                    <a:cubicBezTo>
                      <a:pt x="1191" y="277"/>
                      <a:pt x="1193" y="273"/>
                      <a:pt x="1199" y="269"/>
                    </a:cubicBezTo>
                    <a:cubicBezTo>
                      <a:pt x="1204" y="265"/>
                      <a:pt x="1216" y="266"/>
                      <a:pt x="1220" y="268"/>
                    </a:cubicBezTo>
                    <a:cubicBezTo>
                      <a:pt x="1224" y="269"/>
                      <a:pt x="1224" y="274"/>
                      <a:pt x="1226" y="273"/>
                    </a:cubicBezTo>
                    <a:cubicBezTo>
                      <a:pt x="1229" y="272"/>
                      <a:pt x="1227" y="269"/>
                      <a:pt x="1230" y="268"/>
                    </a:cubicBezTo>
                    <a:cubicBezTo>
                      <a:pt x="1233" y="267"/>
                      <a:pt x="1238" y="264"/>
                      <a:pt x="1242" y="261"/>
                    </a:cubicBezTo>
                    <a:cubicBezTo>
                      <a:pt x="1246" y="258"/>
                      <a:pt x="1245" y="260"/>
                      <a:pt x="1247" y="258"/>
                    </a:cubicBezTo>
                    <a:cubicBezTo>
                      <a:pt x="1250" y="255"/>
                      <a:pt x="1252" y="256"/>
                      <a:pt x="1252" y="254"/>
                    </a:cubicBezTo>
                    <a:cubicBezTo>
                      <a:pt x="1253" y="252"/>
                      <a:pt x="1259" y="250"/>
                      <a:pt x="1267" y="248"/>
                    </a:cubicBezTo>
                    <a:cubicBezTo>
                      <a:pt x="1275" y="246"/>
                      <a:pt x="1285" y="241"/>
                      <a:pt x="1285" y="239"/>
                    </a:cubicBezTo>
                    <a:cubicBezTo>
                      <a:pt x="1284" y="237"/>
                      <a:pt x="1288" y="237"/>
                      <a:pt x="1288" y="238"/>
                    </a:cubicBezTo>
                    <a:cubicBezTo>
                      <a:pt x="1289" y="240"/>
                      <a:pt x="1292" y="239"/>
                      <a:pt x="1296" y="240"/>
                    </a:cubicBezTo>
                    <a:cubicBezTo>
                      <a:pt x="1300" y="241"/>
                      <a:pt x="1302" y="243"/>
                      <a:pt x="1305" y="239"/>
                    </a:cubicBezTo>
                    <a:cubicBezTo>
                      <a:pt x="1309" y="236"/>
                      <a:pt x="1305" y="235"/>
                      <a:pt x="1305" y="232"/>
                    </a:cubicBezTo>
                    <a:cubicBezTo>
                      <a:pt x="1305" y="230"/>
                      <a:pt x="1299" y="227"/>
                      <a:pt x="1300" y="225"/>
                    </a:cubicBezTo>
                    <a:cubicBezTo>
                      <a:pt x="1301" y="222"/>
                      <a:pt x="1296" y="215"/>
                      <a:pt x="1294" y="216"/>
                    </a:cubicBezTo>
                    <a:cubicBezTo>
                      <a:pt x="1293" y="218"/>
                      <a:pt x="1289" y="215"/>
                      <a:pt x="1289" y="213"/>
                    </a:cubicBezTo>
                    <a:cubicBezTo>
                      <a:pt x="1289" y="211"/>
                      <a:pt x="1289" y="209"/>
                      <a:pt x="1286" y="210"/>
                    </a:cubicBezTo>
                    <a:cubicBezTo>
                      <a:pt x="1284" y="212"/>
                      <a:pt x="1280" y="211"/>
                      <a:pt x="1279" y="209"/>
                    </a:cubicBezTo>
                    <a:cubicBezTo>
                      <a:pt x="1278" y="206"/>
                      <a:pt x="1284" y="205"/>
                      <a:pt x="1288" y="206"/>
                    </a:cubicBezTo>
                    <a:cubicBezTo>
                      <a:pt x="1292" y="208"/>
                      <a:pt x="1290" y="209"/>
                      <a:pt x="1292" y="210"/>
                    </a:cubicBezTo>
                    <a:cubicBezTo>
                      <a:pt x="1294" y="211"/>
                      <a:pt x="1299" y="211"/>
                      <a:pt x="1302" y="210"/>
                    </a:cubicBezTo>
                    <a:cubicBezTo>
                      <a:pt x="1305" y="208"/>
                      <a:pt x="1312" y="206"/>
                      <a:pt x="1313" y="204"/>
                    </a:cubicBezTo>
                    <a:cubicBezTo>
                      <a:pt x="1315" y="202"/>
                      <a:pt x="1313" y="201"/>
                      <a:pt x="1316" y="199"/>
                    </a:cubicBezTo>
                    <a:cubicBezTo>
                      <a:pt x="1318" y="198"/>
                      <a:pt x="1317" y="195"/>
                      <a:pt x="1314" y="194"/>
                    </a:cubicBezTo>
                    <a:cubicBezTo>
                      <a:pt x="1312" y="193"/>
                      <a:pt x="1313" y="190"/>
                      <a:pt x="1315" y="190"/>
                    </a:cubicBezTo>
                    <a:cubicBezTo>
                      <a:pt x="1317" y="190"/>
                      <a:pt x="1317" y="187"/>
                      <a:pt x="1318" y="187"/>
                    </a:cubicBezTo>
                    <a:cubicBezTo>
                      <a:pt x="1320" y="187"/>
                      <a:pt x="1320" y="188"/>
                      <a:pt x="1323" y="187"/>
                    </a:cubicBezTo>
                    <a:cubicBezTo>
                      <a:pt x="1326" y="186"/>
                      <a:pt x="1323" y="189"/>
                      <a:pt x="1322" y="192"/>
                    </a:cubicBezTo>
                    <a:cubicBezTo>
                      <a:pt x="1320" y="194"/>
                      <a:pt x="1324" y="196"/>
                      <a:pt x="1325" y="197"/>
                    </a:cubicBezTo>
                    <a:cubicBezTo>
                      <a:pt x="1325" y="199"/>
                      <a:pt x="1330" y="199"/>
                      <a:pt x="1334" y="198"/>
                    </a:cubicBezTo>
                    <a:cubicBezTo>
                      <a:pt x="1337" y="196"/>
                      <a:pt x="1346" y="200"/>
                      <a:pt x="1347" y="202"/>
                    </a:cubicBezTo>
                    <a:cubicBezTo>
                      <a:pt x="1348" y="205"/>
                      <a:pt x="1349" y="208"/>
                      <a:pt x="1353" y="210"/>
                    </a:cubicBezTo>
                    <a:cubicBezTo>
                      <a:pt x="1357" y="212"/>
                      <a:pt x="1361" y="211"/>
                      <a:pt x="1362" y="213"/>
                    </a:cubicBezTo>
                    <a:cubicBezTo>
                      <a:pt x="1362" y="214"/>
                      <a:pt x="1364" y="215"/>
                      <a:pt x="1366" y="215"/>
                    </a:cubicBezTo>
                    <a:cubicBezTo>
                      <a:pt x="1368" y="214"/>
                      <a:pt x="1370" y="217"/>
                      <a:pt x="1371" y="215"/>
                    </a:cubicBezTo>
                    <a:cubicBezTo>
                      <a:pt x="1373" y="214"/>
                      <a:pt x="1374" y="216"/>
                      <a:pt x="1376" y="214"/>
                    </a:cubicBezTo>
                    <a:cubicBezTo>
                      <a:pt x="1378" y="213"/>
                      <a:pt x="1371" y="211"/>
                      <a:pt x="1372" y="210"/>
                    </a:cubicBezTo>
                    <a:cubicBezTo>
                      <a:pt x="1373" y="208"/>
                      <a:pt x="1375" y="211"/>
                      <a:pt x="1376" y="211"/>
                    </a:cubicBezTo>
                    <a:cubicBezTo>
                      <a:pt x="1378" y="211"/>
                      <a:pt x="1376" y="207"/>
                      <a:pt x="1377" y="207"/>
                    </a:cubicBezTo>
                    <a:cubicBezTo>
                      <a:pt x="1379" y="206"/>
                      <a:pt x="1378" y="199"/>
                      <a:pt x="1376" y="198"/>
                    </a:cubicBezTo>
                    <a:cubicBezTo>
                      <a:pt x="1375" y="198"/>
                      <a:pt x="1376" y="195"/>
                      <a:pt x="1379" y="197"/>
                    </a:cubicBezTo>
                    <a:cubicBezTo>
                      <a:pt x="1382" y="199"/>
                      <a:pt x="1386" y="199"/>
                      <a:pt x="1388" y="199"/>
                    </a:cubicBezTo>
                    <a:cubicBezTo>
                      <a:pt x="1391" y="199"/>
                      <a:pt x="1388" y="197"/>
                      <a:pt x="1386" y="197"/>
                    </a:cubicBezTo>
                    <a:cubicBezTo>
                      <a:pt x="1384" y="196"/>
                      <a:pt x="1387" y="195"/>
                      <a:pt x="1388" y="196"/>
                    </a:cubicBezTo>
                    <a:cubicBezTo>
                      <a:pt x="1390" y="197"/>
                      <a:pt x="1393" y="198"/>
                      <a:pt x="1393" y="196"/>
                    </a:cubicBezTo>
                    <a:cubicBezTo>
                      <a:pt x="1393" y="195"/>
                      <a:pt x="1395" y="192"/>
                      <a:pt x="1397" y="192"/>
                    </a:cubicBezTo>
                    <a:cubicBezTo>
                      <a:pt x="1400" y="192"/>
                      <a:pt x="1401" y="190"/>
                      <a:pt x="1398" y="189"/>
                    </a:cubicBezTo>
                    <a:close/>
                  </a:path>
                </a:pathLst>
              </a:custGeom>
              <a:solidFill>
                <a:srgbClr val="E8172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5" name="Freeform 36"/>
              <p:cNvSpPr>
                <a:spLocks/>
              </p:cNvSpPr>
              <p:nvPr/>
            </p:nvSpPr>
            <p:spPr bwMode="auto">
              <a:xfrm>
                <a:off x="3936" y="658"/>
                <a:ext cx="40" cy="23"/>
              </a:xfrm>
              <a:custGeom>
                <a:avLst/>
                <a:gdLst>
                  <a:gd name="T0" fmla="*/ 7 w 17"/>
                  <a:gd name="T1" fmla="*/ 3 h 10"/>
                  <a:gd name="T2" fmla="*/ 2 w 17"/>
                  <a:gd name="T3" fmla="*/ 7 h 10"/>
                  <a:gd name="T4" fmla="*/ 17 w 17"/>
                  <a:gd name="T5" fmla="*/ 4 h 10"/>
                  <a:gd name="T6" fmla="*/ 7 w 17"/>
                  <a:gd name="T7" fmla="*/ 3 h 10"/>
                </a:gdLst>
                <a:ahLst/>
                <a:cxnLst>
                  <a:cxn ang="0">
                    <a:pos x="T0" y="T1"/>
                  </a:cxn>
                  <a:cxn ang="0">
                    <a:pos x="T2" y="T3"/>
                  </a:cxn>
                  <a:cxn ang="0">
                    <a:pos x="T4" y="T5"/>
                  </a:cxn>
                  <a:cxn ang="0">
                    <a:pos x="T6" y="T7"/>
                  </a:cxn>
                </a:cxnLst>
                <a:rect l="0" t="0" r="r" b="b"/>
                <a:pathLst>
                  <a:path w="17" h="10">
                    <a:moveTo>
                      <a:pt x="7" y="3"/>
                    </a:moveTo>
                    <a:cubicBezTo>
                      <a:pt x="6" y="5"/>
                      <a:pt x="0" y="5"/>
                      <a:pt x="2" y="7"/>
                    </a:cubicBezTo>
                    <a:cubicBezTo>
                      <a:pt x="4" y="10"/>
                      <a:pt x="17" y="8"/>
                      <a:pt x="17" y="4"/>
                    </a:cubicBezTo>
                    <a:cubicBezTo>
                      <a:pt x="17" y="0"/>
                      <a:pt x="8" y="1"/>
                      <a:pt x="7" y="3"/>
                    </a:cubicBezTo>
                    <a:close/>
                  </a:path>
                </a:pathLst>
              </a:custGeom>
              <a:solidFill>
                <a:srgbClr val="E8172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6" name="Freeform 37"/>
              <p:cNvSpPr>
                <a:spLocks/>
              </p:cNvSpPr>
              <p:nvPr/>
            </p:nvSpPr>
            <p:spPr bwMode="auto">
              <a:xfrm>
                <a:off x="2730" y="553"/>
                <a:ext cx="377" cy="266"/>
              </a:xfrm>
              <a:custGeom>
                <a:avLst/>
                <a:gdLst>
                  <a:gd name="T0" fmla="*/ 20 w 159"/>
                  <a:gd name="T1" fmla="*/ 67 h 112"/>
                  <a:gd name="T2" fmla="*/ 14 w 159"/>
                  <a:gd name="T3" fmla="*/ 71 h 112"/>
                  <a:gd name="T4" fmla="*/ 17 w 159"/>
                  <a:gd name="T5" fmla="*/ 77 h 112"/>
                  <a:gd name="T6" fmla="*/ 11 w 159"/>
                  <a:gd name="T7" fmla="*/ 82 h 112"/>
                  <a:gd name="T8" fmla="*/ 1 w 159"/>
                  <a:gd name="T9" fmla="*/ 88 h 112"/>
                  <a:gd name="T10" fmla="*/ 9 w 159"/>
                  <a:gd name="T11" fmla="*/ 93 h 112"/>
                  <a:gd name="T12" fmla="*/ 11 w 159"/>
                  <a:gd name="T13" fmla="*/ 99 h 112"/>
                  <a:gd name="T14" fmla="*/ 14 w 159"/>
                  <a:gd name="T15" fmla="*/ 97 h 112"/>
                  <a:gd name="T16" fmla="*/ 21 w 159"/>
                  <a:gd name="T17" fmla="*/ 101 h 112"/>
                  <a:gd name="T18" fmla="*/ 32 w 159"/>
                  <a:gd name="T19" fmla="*/ 108 h 112"/>
                  <a:gd name="T20" fmla="*/ 54 w 159"/>
                  <a:gd name="T21" fmla="*/ 108 h 112"/>
                  <a:gd name="T22" fmla="*/ 43 w 159"/>
                  <a:gd name="T23" fmla="*/ 97 h 112"/>
                  <a:gd name="T24" fmla="*/ 40 w 159"/>
                  <a:gd name="T25" fmla="*/ 79 h 112"/>
                  <a:gd name="T26" fmla="*/ 46 w 159"/>
                  <a:gd name="T27" fmla="*/ 69 h 112"/>
                  <a:gd name="T28" fmla="*/ 54 w 159"/>
                  <a:gd name="T29" fmla="*/ 60 h 112"/>
                  <a:gd name="T30" fmla="*/ 59 w 159"/>
                  <a:gd name="T31" fmla="*/ 54 h 112"/>
                  <a:gd name="T32" fmla="*/ 64 w 159"/>
                  <a:gd name="T33" fmla="*/ 46 h 112"/>
                  <a:gd name="T34" fmla="*/ 72 w 159"/>
                  <a:gd name="T35" fmla="*/ 43 h 112"/>
                  <a:gd name="T36" fmla="*/ 84 w 159"/>
                  <a:gd name="T37" fmla="*/ 37 h 112"/>
                  <a:gd name="T38" fmla="*/ 131 w 159"/>
                  <a:gd name="T39" fmla="*/ 19 h 112"/>
                  <a:gd name="T40" fmla="*/ 153 w 159"/>
                  <a:gd name="T41" fmla="*/ 4 h 112"/>
                  <a:gd name="T42" fmla="*/ 127 w 159"/>
                  <a:gd name="T43" fmla="*/ 9 h 112"/>
                  <a:gd name="T44" fmla="*/ 113 w 159"/>
                  <a:gd name="T45" fmla="*/ 13 h 112"/>
                  <a:gd name="T46" fmla="*/ 96 w 159"/>
                  <a:gd name="T47" fmla="*/ 14 h 112"/>
                  <a:gd name="T48" fmla="*/ 83 w 159"/>
                  <a:gd name="T49" fmla="*/ 17 h 112"/>
                  <a:gd name="T50" fmla="*/ 73 w 159"/>
                  <a:gd name="T51" fmla="*/ 20 h 112"/>
                  <a:gd name="T52" fmla="*/ 61 w 159"/>
                  <a:gd name="T53" fmla="*/ 25 h 112"/>
                  <a:gd name="T54" fmla="*/ 55 w 159"/>
                  <a:gd name="T55" fmla="*/ 29 h 112"/>
                  <a:gd name="T56" fmla="*/ 47 w 159"/>
                  <a:gd name="T57" fmla="*/ 32 h 112"/>
                  <a:gd name="T58" fmla="*/ 45 w 159"/>
                  <a:gd name="T59" fmla="*/ 37 h 112"/>
                  <a:gd name="T60" fmla="*/ 41 w 159"/>
                  <a:gd name="T61" fmla="*/ 43 h 112"/>
                  <a:gd name="T62" fmla="*/ 38 w 159"/>
                  <a:gd name="T63" fmla="*/ 49 h 112"/>
                  <a:gd name="T64" fmla="*/ 31 w 159"/>
                  <a:gd name="T65" fmla="*/ 52 h 112"/>
                  <a:gd name="T66" fmla="*/ 30 w 159"/>
                  <a:gd name="T67" fmla="*/ 59 h 112"/>
                  <a:gd name="T68" fmla="*/ 27 w 159"/>
                  <a:gd name="T69" fmla="*/ 63 h 112"/>
                  <a:gd name="T70" fmla="*/ 20 w 159"/>
                  <a:gd name="T71" fmla="*/ 6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 h="112">
                    <a:moveTo>
                      <a:pt x="20" y="67"/>
                    </a:moveTo>
                    <a:cubicBezTo>
                      <a:pt x="20" y="70"/>
                      <a:pt x="19" y="71"/>
                      <a:pt x="14" y="71"/>
                    </a:cubicBezTo>
                    <a:cubicBezTo>
                      <a:pt x="9" y="71"/>
                      <a:pt x="16" y="75"/>
                      <a:pt x="17" y="77"/>
                    </a:cubicBezTo>
                    <a:cubicBezTo>
                      <a:pt x="17" y="80"/>
                      <a:pt x="12" y="78"/>
                      <a:pt x="11" y="82"/>
                    </a:cubicBezTo>
                    <a:cubicBezTo>
                      <a:pt x="11" y="87"/>
                      <a:pt x="2" y="82"/>
                      <a:pt x="1" y="88"/>
                    </a:cubicBezTo>
                    <a:cubicBezTo>
                      <a:pt x="0" y="94"/>
                      <a:pt x="5" y="93"/>
                      <a:pt x="9" y="93"/>
                    </a:cubicBezTo>
                    <a:cubicBezTo>
                      <a:pt x="13" y="93"/>
                      <a:pt x="8" y="97"/>
                      <a:pt x="11" y="99"/>
                    </a:cubicBezTo>
                    <a:cubicBezTo>
                      <a:pt x="14" y="102"/>
                      <a:pt x="16" y="101"/>
                      <a:pt x="14" y="97"/>
                    </a:cubicBezTo>
                    <a:cubicBezTo>
                      <a:pt x="12" y="92"/>
                      <a:pt x="25" y="98"/>
                      <a:pt x="21" y="101"/>
                    </a:cubicBezTo>
                    <a:cubicBezTo>
                      <a:pt x="17" y="105"/>
                      <a:pt x="27" y="107"/>
                      <a:pt x="32" y="108"/>
                    </a:cubicBezTo>
                    <a:cubicBezTo>
                      <a:pt x="37" y="108"/>
                      <a:pt x="54" y="112"/>
                      <a:pt x="54" y="108"/>
                    </a:cubicBezTo>
                    <a:cubicBezTo>
                      <a:pt x="55" y="105"/>
                      <a:pt x="48" y="103"/>
                      <a:pt x="43" y="97"/>
                    </a:cubicBezTo>
                    <a:cubicBezTo>
                      <a:pt x="37" y="92"/>
                      <a:pt x="34" y="82"/>
                      <a:pt x="40" y="79"/>
                    </a:cubicBezTo>
                    <a:cubicBezTo>
                      <a:pt x="46" y="75"/>
                      <a:pt x="40" y="73"/>
                      <a:pt x="46" y="69"/>
                    </a:cubicBezTo>
                    <a:cubicBezTo>
                      <a:pt x="53" y="64"/>
                      <a:pt x="49" y="60"/>
                      <a:pt x="54" y="60"/>
                    </a:cubicBezTo>
                    <a:cubicBezTo>
                      <a:pt x="59" y="59"/>
                      <a:pt x="54" y="55"/>
                      <a:pt x="59" y="54"/>
                    </a:cubicBezTo>
                    <a:cubicBezTo>
                      <a:pt x="64" y="53"/>
                      <a:pt x="65" y="48"/>
                      <a:pt x="64" y="46"/>
                    </a:cubicBezTo>
                    <a:cubicBezTo>
                      <a:pt x="63" y="44"/>
                      <a:pt x="69" y="46"/>
                      <a:pt x="72" y="43"/>
                    </a:cubicBezTo>
                    <a:cubicBezTo>
                      <a:pt x="75" y="40"/>
                      <a:pt x="82" y="42"/>
                      <a:pt x="84" y="37"/>
                    </a:cubicBezTo>
                    <a:cubicBezTo>
                      <a:pt x="86" y="33"/>
                      <a:pt x="115" y="23"/>
                      <a:pt x="131" y="19"/>
                    </a:cubicBezTo>
                    <a:cubicBezTo>
                      <a:pt x="148" y="16"/>
                      <a:pt x="159" y="9"/>
                      <a:pt x="153" y="4"/>
                    </a:cubicBezTo>
                    <a:cubicBezTo>
                      <a:pt x="148" y="0"/>
                      <a:pt x="131" y="6"/>
                      <a:pt x="127" y="9"/>
                    </a:cubicBezTo>
                    <a:cubicBezTo>
                      <a:pt x="123" y="13"/>
                      <a:pt x="117" y="10"/>
                      <a:pt x="113" y="13"/>
                    </a:cubicBezTo>
                    <a:cubicBezTo>
                      <a:pt x="109" y="15"/>
                      <a:pt x="100" y="17"/>
                      <a:pt x="96" y="14"/>
                    </a:cubicBezTo>
                    <a:cubicBezTo>
                      <a:pt x="92" y="11"/>
                      <a:pt x="87" y="17"/>
                      <a:pt x="83" y="17"/>
                    </a:cubicBezTo>
                    <a:cubicBezTo>
                      <a:pt x="80" y="17"/>
                      <a:pt x="76" y="20"/>
                      <a:pt x="73" y="20"/>
                    </a:cubicBezTo>
                    <a:cubicBezTo>
                      <a:pt x="69" y="20"/>
                      <a:pt x="62" y="23"/>
                      <a:pt x="61" y="25"/>
                    </a:cubicBezTo>
                    <a:cubicBezTo>
                      <a:pt x="61" y="27"/>
                      <a:pt x="55" y="27"/>
                      <a:pt x="55" y="29"/>
                    </a:cubicBezTo>
                    <a:cubicBezTo>
                      <a:pt x="55" y="32"/>
                      <a:pt x="50" y="34"/>
                      <a:pt x="47" y="32"/>
                    </a:cubicBezTo>
                    <a:cubicBezTo>
                      <a:pt x="45" y="29"/>
                      <a:pt x="42" y="34"/>
                      <a:pt x="45" y="37"/>
                    </a:cubicBezTo>
                    <a:cubicBezTo>
                      <a:pt x="49" y="41"/>
                      <a:pt x="39" y="41"/>
                      <a:pt x="41" y="43"/>
                    </a:cubicBezTo>
                    <a:cubicBezTo>
                      <a:pt x="42" y="45"/>
                      <a:pt x="37" y="46"/>
                      <a:pt x="38" y="49"/>
                    </a:cubicBezTo>
                    <a:cubicBezTo>
                      <a:pt x="39" y="51"/>
                      <a:pt x="35" y="52"/>
                      <a:pt x="31" y="52"/>
                    </a:cubicBezTo>
                    <a:cubicBezTo>
                      <a:pt x="27" y="53"/>
                      <a:pt x="25" y="58"/>
                      <a:pt x="30" y="59"/>
                    </a:cubicBezTo>
                    <a:cubicBezTo>
                      <a:pt x="35" y="59"/>
                      <a:pt x="27" y="60"/>
                      <a:pt x="27" y="63"/>
                    </a:cubicBezTo>
                    <a:cubicBezTo>
                      <a:pt x="28" y="67"/>
                      <a:pt x="20" y="65"/>
                      <a:pt x="20" y="67"/>
                    </a:cubicBezTo>
                    <a:close/>
                  </a:path>
                </a:pathLst>
              </a:custGeom>
              <a:solidFill>
                <a:srgbClr val="E81720"/>
              </a:solidFill>
              <a:ln w="317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grpSp>
        <p:sp>
          <p:nvSpPr>
            <p:cNvPr id="1125" name="Oval 1124"/>
            <p:cNvSpPr/>
            <p:nvPr/>
          </p:nvSpPr>
          <p:spPr>
            <a:xfrm>
              <a:off x="3016657" y="2784093"/>
              <a:ext cx="100715" cy="97941"/>
            </a:xfrm>
            <a:prstGeom prst="ellipse">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6" name="Oval 1125"/>
            <p:cNvSpPr/>
            <p:nvPr/>
          </p:nvSpPr>
          <p:spPr>
            <a:xfrm>
              <a:off x="4150059" y="2784093"/>
              <a:ext cx="100715" cy="97941"/>
            </a:xfrm>
            <a:prstGeom prst="ellipse">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7" name="Oval 1126"/>
            <p:cNvSpPr/>
            <p:nvPr/>
          </p:nvSpPr>
          <p:spPr>
            <a:xfrm>
              <a:off x="4820722" y="2784093"/>
              <a:ext cx="100715" cy="97941"/>
            </a:xfrm>
            <a:prstGeom prst="ellipse">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8" name="Oval 1127"/>
            <p:cNvSpPr/>
            <p:nvPr/>
          </p:nvSpPr>
          <p:spPr>
            <a:xfrm>
              <a:off x="5796593" y="2784093"/>
              <a:ext cx="100715" cy="97941"/>
            </a:xfrm>
            <a:prstGeom prst="ellipse">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9" name="Oval 1128"/>
            <p:cNvSpPr/>
            <p:nvPr/>
          </p:nvSpPr>
          <p:spPr>
            <a:xfrm>
              <a:off x="6851238" y="2784093"/>
              <a:ext cx="100715" cy="97941"/>
            </a:xfrm>
            <a:prstGeom prst="ellipse">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0" name="Oval 1129"/>
            <p:cNvSpPr/>
            <p:nvPr/>
          </p:nvSpPr>
          <p:spPr>
            <a:xfrm>
              <a:off x="7664758" y="2784093"/>
              <a:ext cx="100714" cy="97941"/>
            </a:xfrm>
            <a:prstGeom prst="ellipse">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1" name="Oval 1130"/>
            <p:cNvSpPr/>
            <p:nvPr/>
          </p:nvSpPr>
          <p:spPr>
            <a:xfrm>
              <a:off x="8451567" y="2784093"/>
              <a:ext cx="100714" cy="97941"/>
            </a:xfrm>
            <a:prstGeom prst="ellipse">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2" name="Oval 1131"/>
            <p:cNvSpPr/>
            <p:nvPr/>
          </p:nvSpPr>
          <p:spPr>
            <a:xfrm>
              <a:off x="7239390" y="3772221"/>
              <a:ext cx="46051" cy="44783"/>
            </a:xfrm>
            <a:prstGeom prst="ellipse">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3" name="Oval 1132"/>
            <p:cNvSpPr/>
            <p:nvPr/>
          </p:nvSpPr>
          <p:spPr>
            <a:xfrm>
              <a:off x="7993082" y="4382051"/>
              <a:ext cx="46051" cy="44783"/>
            </a:xfrm>
            <a:prstGeom prst="ellipse">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4" name="Oval 1133"/>
            <p:cNvSpPr/>
            <p:nvPr/>
          </p:nvSpPr>
          <p:spPr>
            <a:xfrm>
              <a:off x="7083711" y="4669547"/>
              <a:ext cx="46051" cy="44783"/>
            </a:xfrm>
            <a:prstGeom prst="ellipse">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5" name="Oval 1134"/>
            <p:cNvSpPr/>
            <p:nvPr/>
          </p:nvSpPr>
          <p:spPr>
            <a:xfrm>
              <a:off x="6479529" y="4649223"/>
              <a:ext cx="46051" cy="44783"/>
            </a:xfrm>
            <a:prstGeom prst="ellipse">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6" name="Oval 1135"/>
            <p:cNvSpPr/>
            <p:nvPr/>
          </p:nvSpPr>
          <p:spPr>
            <a:xfrm>
              <a:off x="6652833" y="4429970"/>
              <a:ext cx="46051" cy="44783"/>
            </a:xfrm>
            <a:prstGeom prst="ellipse">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7" name="Oval 1136"/>
            <p:cNvSpPr/>
            <p:nvPr/>
          </p:nvSpPr>
          <p:spPr>
            <a:xfrm>
              <a:off x="6889114" y="4116389"/>
              <a:ext cx="46051" cy="44783"/>
            </a:xfrm>
            <a:prstGeom prst="ellipse">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8" name="Oval 1137"/>
            <p:cNvSpPr/>
            <p:nvPr/>
          </p:nvSpPr>
          <p:spPr>
            <a:xfrm>
              <a:off x="7712412" y="4145503"/>
              <a:ext cx="46051" cy="44783"/>
            </a:xfrm>
            <a:prstGeom prst="ellipse">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9" name="Oval 1138"/>
            <p:cNvSpPr/>
            <p:nvPr/>
          </p:nvSpPr>
          <p:spPr>
            <a:xfrm>
              <a:off x="7378913" y="4363187"/>
              <a:ext cx="46051" cy="44783"/>
            </a:xfrm>
            <a:prstGeom prst="ellipse">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0" name="Oval 1139"/>
            <p:cNvSpPr/>
            <p:nvPr/>
          </p:nvSpPr>
          <p:spPr>
            <a:xfrm>
              <a:off x="5838784" y="4048458"/>
              <a:ext cx="46051" cy="44783"/>
            </a:xfrm>
            <a:prstGeom prst="ellipse">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41" name="Curved Connector 1140"/>
            <p:cNvCxnSpPr>
              <a:stCxn id="1126" idx="4"/>
              <a:endCxn id="1136" idx="2"/>
            </p:cNvCxnSpPr>
            <p:nvPr/>
          </p:nvCxnSpPr>
          <p:spPr>
            <a:xfrm rot="16200000" flipH="1">
              <a:off x="4641461" y="2440988"/>
              <a:ext cx="1570328" cy="2452416"/>
            </a:xfrm>
            <a:prstGeom prst="curvedConnector2">
              <a:avLst/>
            </a:prstGeom>
            <a:ln w="12700">
              <a:solidFill>
                <a:srgbClr val="007360"/>
              </a:solidFill>
            </a:ln>
          </p:spPr>
          <p:style>
            <a:lnRef idx="1">
              <a:schemeClr val="accent1"/>
            </a:lnRef>
            <a:fillRef idx="0">
              <a:schemeClr val="accent1"/>
            </a:fillRef>
            <a:effectRef idx="0">
              <a:schemeClr val="accent1"/>
            </a:effectRef>
            <a:fontRef idx="minor">
              <a:schemeClr val="tx1"/>
            </a:fontRef>
          </p:style>
        </p:cxnSp>
        <p:cxnSp>
          <p:nvCxnSpPr>
            <p:cNvPr id="1142" name="Curved Connector 1141"/>
            <p:cNvCxnSpPr>
              <a:cxnSpLocks/>
              <a:stCxn id="1125" idx="4"/>
              <a:endCxn id="1135" idx="2"/>
            </p:cNvCxnSpPr>
            <p:nvPr/>
          </p:nvCxnSpPr>
          <p:spPr>
            <a:xfrm rot="16200000" flipH="1">
              <a:off x="3878481" y="2070566"/>
              <a:ext cx="1789581" cy="3412515"/>
            </a:xfrm>
            <a:prstGeom prst="curvedConnector2">
              <a:avLst/>
            </a:prstGeom>
            <a:ln w="12700">
              <a:solidFill>
                <a:srgbClr val="007360"/>
              </a:solidFill>
            </a:ln>
          </p:spPr>
          <p:style>
            <a:lnRef idx="1">
              <a:schemeClr val="accent1"/>
            </a:lnRef>
            <a:fillRef idx="0">
              <a:schemeClr val="accent1"/>
            </a:fillRef>
            <a:effectRef idx="0">
              <a:schemeClr val="accent1"/>
            </a:effectRef>
            <a:fontRef idx="minor">
              <a:schemeClr val="tx1"/>
            </a:fontRef>
          </p:style>
        </p:cxnSp>
        <p:cxnSp>
          <p:nvCxnSpPr>
            <p:cNvPr id="1143" name="Curved Connector 1142"/>
            <p:cNvCxnSpPr>
              <a:stCxn id="1127" idx="4"/>
              <a:endCxn id="1140" idx="2"/>
            </p:cNvCxnSpPr>
            <p:nvPr/>
          </p:nvCxnSpPr>
          <p:spPr>
            <a:xfrm rot="16200000" flipH="1">
              <a:off x="4760524" y="2992589"/>
              <a:ext cx="1188817" cy="967704"/>
            </a:xfrm>
            <a:prstGeom prst="curvedConnector2">
              <a:avLst/>
            </a:prstGeom>
            <a:ln w="12700">
              <a:solidFill>
                <a:srgbClr val="007360"/>
              </a:solidFill>
            </a:ln>
          </p:spPr>
          <p:style>
            <a:lnRef idx="1">
              <a:schemeClr val="accent1"/>
            </a:lnRef>
            <a:fillRef idx="0">
              <a:schemeClr val="accent1"/>
            </a:fillRef>
            <a:effectRef idx="0">
              <a:schemeClr val="accent1"/>
            </a:effectRef>
            <a:fontRef idx="minor">
              <a:schemeClr val="tx1"/>
            </a:fontRef>
          </p:style>
        </p:cxnSp>
        <p:cxnSp>
          <p:nvCxnSpPr>
            <p:cNvPr id="1144" name="Curved Connector 1143"/>
            <p:cNvCxnSpPr>
              <a:stCxn id="1129" idx="4"/>
              <a:endCxn id="1132" idx="2"/>
            </p:cNvCxnSpPr>
            <p:nvPr/>
          </p:nvCxnSpPr>
          <p:spPr>
            <a:xfrm rot="16200000" flipH="1">
              <a:off x="6614203" y="3169425"/>
              <a:ext cx="912580" cy="337794"/>
            </a:xfrm>
            <a:prstGeom prst="curvedConnector2">
              <a:avLst/>
            </a:prstGeom>
            <a:ln w="12700">
              <a:solidFill>
                <a:srgbClr val="007360"/>
              </a:solidFill>
            </a:ln>
          </p:spPr>
          <p:style>
            <a:lnRef idx="1">
              <a:schemeClr val="accent1"/>
            </a:lnRef>
            <a:fillRef idx="0">
              <a:schemeClr val="accent1"/>
            </a:fillRef>
            <a:effectRef idx="0">
              <a:schemeClr val="accent1"/>
            </a:effectRef>
            <a:fontRef idx="minor">
              <a:schemeClr val="tx1"/>
            </a:fontRef>
          </p:style>
        </p:cxnSp>
        <p:cxnSp>
          <p:nvCxnSpPr>
            <p:cNvPr id="1145" name="Curved Connector 1144"/>
            <p:cNvCxnSpPr>
              <a:stCxn id="1128" idx="4"/>
              <a:endCxn id="1137" idx="2"/>
            </p:cNvCxnSpPr>
            <p:nvPr/>
          </p:nvCxnSpPr>
          <p:spPr>
            <a:xfrm rot="16200000" flipH="1">
              <a:off x="5739658" y="2989326"/>
              <a:ext cx="1256748" cy="1042163"/>
            </a:xfrm>
            <a:prstGeom prst="curvedConnector2">
              <a:avLst/>
            </a:prstGeom>
            <a:ln w="12700">
              <a:solidFill>
                <a:srgbClr val="007360"/>
              </a:solidFill>
            </a:ln>
          </p:spPr>
          <p:style>
            <a:lnRef idx="1">
              <a:schemeClr val="accent1"/>
            </a:lnRef>
            <a:fillRef idx="0">
              <a:schemeClr val="accent1"/>
            </a:fillRef>
            <a:effectRef idx="0">
              <a:schemeClr val="accent1"/>
            </a:effectRef>
            <a:fontRef idx="minor">
              <a:schemeClr val="tx1"/>
            </a:fontRef>
          </p:style>
        </p:cxnSp>
        <p:sp>
          <p:nvSpPr>
            <p:cNvPr id="1146" name="object 128"/>
            <p:cNvSpPr txBox="1"/>
            <p:nvPr/>
          </p:nvSpPr>
          <p:spPr>
            <a:xfrm>
              <a:off x="8631760" y="4459042"/>
              <a:ext cx="674791" cy="554039"/>
            </a:xfrm>
            <a:prstGeom prst="rect">
              <a:avLst/>
            </a:prstGeom>
          </p:spPr>
          <p:txBody>
            <a:bodyPr vert="horz" wrap="none" lIns="0" tIns="0" rIns="0" bIns="0" rtlCol="0">
              <a:noAutofit/>
            </a:bodyPr>
            <a:lstStyle/>
            <a:p>
              <a:pPr marL="0" marR="156845"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South Korea</a:t>
              </a:r>
            </a:p>
            <a:p>
              <a:pPr marL="0" marR="156845"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India</a:t>
              </a:r>
            </a:p>
            <a:p>
              <a:pPr marL="0" marR="156845"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Malaysia</a:t>
              </a:r>
            </a:p>
          </p:txBody>
        </p:sp>
        <p:sp>
          <p:nvSpPr>
            <p:cNvPr id="1147" name="Oval 1146"/>
            <p:cNvSpPr/>
            <p:nvPr/>
          </p:nvSpPr>
          <p:spPr>
            <a:xfrm>
              <a:off x="8458821" y="4554523"/>
              <a:ext cx="100715" cy="97941"/>
            </a:xfrm>
            <a:prstGeom prst="ellipse">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8" name="Oval 1147"/>
            <p:cNvSpPr/>
            <p:nvPr/>
          </p:nvSpPr>
          <p:spPr>
            <a:xfrm>
              <a:off x="8458821" y="4754131"/>
              <a:ext cx="100715" cy="97941"/>
            </a:xfrm>
            <a:prstGeom prst="ellipse">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9" name="Oval 1148"/>
            <p:cNvSpPr/>
            <p:nvPr/>
          </p:nvSpPr>
          <p:spPr>
            <a:xfrm>
              <a:off x="8458821" y="4958354"/>
              <a:ext cx="100715" cy="97941"/>
            </a:xfrm>
            <a:prstGeom prst="ellipse">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0" name="Oval 1149"/>
            <p:cNvSpPr/>
            <p:nvPr/>
          </p:nvSpPr>
          <p:spPr>
            <a:xfrm>
              <a:off x="7540268" y="4949766"/>
              <a:ext cx="46051" cy="44783"/>
            </a:xfrm>
            <a:prstGeom prst="ellipse">
              <a:avLst/>
            </a:prstGeom>
            <a:solidFill>
              <a:srgbClr val="007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151" name="Curved Connector 1150"/>
            <p:cNvCxnSpPr>
              <a:stCxn id="1130" idx="4"/>
              <a:endCxn id="1139" idx="6"/>
            </p:cNvCxnSpPr>
            <p:nvPr/>
          </p:nvCxnSpPr>
          <p:spPr>
            <a:xfrm rot="5400000">
              <a:off x="6818268" y="3488731"/>
              <a:ext cx="1503545" cy="290151"/>
            </a:xfrm>
            <a:prstGeom prst="curvedConnector2">
              <a:avLst/>
            </a:prstGeom>
            <a:ln w="12700">
              <a:solidFill>
                <a:srgbClr val="007360"/>
              </a:solidFill>
            </a:ln>
          </p:spPr>
          <p:style>
            <a:lnRef idx="1">
              <a:schemeClr val="accent1"/>
            </a:lnRef>
            <a:fillRef idx="0">
              <a:schemeClr val="accent1"/>
            </a:fillRef>
            <a:effectRef idx="0">
              <a:schemeClr val="accent1"/>
            </a:effectRef>
            <a:fontRef idx="minor">
              <a:schemeClr val="tx1"/>
            </a:fontRef>
          </p:style>
        </p:cxnSp>
        <p:cxnSp>
          <p:nvCxnSpPr>
            <p:cNvPr id="1152" name="Curved Connector 1151"/>
            <p:cNvCxnSpPr>
              <a:stCxn id="1131" idx="4"/>
              <a:endCxn id="1138" idx="6"/>
            </p:cNvCxnSpPr>
            <p:nvPr/>
          </p:nvCxnSpPr>
          <p:spPr>
            <a:xfrm rot="5400000">
              <a:off x="7487267" y="3153231"/>
              <a:ext cx="1285862" cy="743466"/>
            </a:xfrm>
            <a:prstGeom prst="curvedConnector2">
              <a:avLst/>
            </a:prstGeom>
            <a:ln w="12700">
              <a:solidFill>
                <a:srgbClr val="007360"/>
              </a:solidFill>
            </a:ln>
          </p:spPr>
          <p:style>
            <a:lnRef idx="1">
              <a:schemeClr val="accent1"/>
            </a:lnRef>
            <a:fillRef idx="0">
              <a:schemeClr val="accent1"/>
            </a:fillRef>
            <a:effectRef idx="0">
              <a:schemeClr val="accent1"/>
            </a:effectRef>
            <a:fontRef idx="minor">
              <a:schemeClr val="tx1"/>
            </a:fontRef>
          </p:style>
        </p:cxnSp>
        <p:cxnSp>
          <p:nvCxnSpPr>
            <p:cNvPr id="1153" name="Curved Connector 1152"/>
            <p:cNvCxnSpPr>
              <a:stCxn id="1148" idx="2"/>
              <a:endCxn id="1134" idx="5"/>
            </p:cNvCxnSpPr>
            <p:nvPr/>
          </p:nvCxnSpPr>
          <p:spPr>
            <a:xfrm rot="10800000">
              <a:off x="7123019" y="4707771"/>
              <a:ext cx="1335802" cy="95331"/>
            </a:xfrm>
            <a:prstGeom prst="curvedConnector2">
              <a:avLst/>
            </a:prstGeom>
            <a:ln w="12700">
              <a:solidFill>
                <a:srgbClr val="007360"/>
              </a:solidFill>
            </a:ln>
          </p:spPr>
          <p:style>
            <a:lnRef idx="1">
              <a:schemeClr val="accent1"/>
            </a:lnRef>
            <a:fillRef idx="0">
              <a:schemeClr val="accent1"/>
            </a:fillRef>
            <a:effectRef idx="0">
              <a:schemeClr val="accent1"/>
            </a:effectRef>
            <a:fontRef idx="minor">
              <a:schemeClr val="tx1"/>
            </a:fontRef>
          </p:style>
        </p:cxnSp>
        <p:cxnSp>
          <p:nvCxnSpPr>
            <p:cNvPr id="1154" name="Curved Connector 1153"/>
            <p:cNvCxnSpPr>
              <a:stCxn id="1147" idx="2"/>
              <a:endCxn id="1133" idx="4"/>
            </p:cNvCxnSpPr>
            <p:nvPr/>
          </p:nvCxnSpPr>
          <p:spPr>
            <a:xfrm rot="10800000">
              <a:off x="8016109" y="4426834"/>
              <a:ext cx="442713" cy="176660"/>
            </a:xfrm>
            <a:prstGeom prst="curvedConnector2">
              <a:avLst/>
            </a:prstGeom>
            <a:ln w="12700">
              <a:solidFill>
                <a:srgbClr val="007360"/>
              </a:solidFill>
            </a:ln>
          </p:spPr>
          <p:style>
            <a:lnRef idx="1">
              <a:schemeClr val="accent1"/>
            </a:lnRef>
            <a:fillRef idx="0">
              <a:schemeClr val="accent1"/>
            </a:fillRef>
            <a:effectRef idx="0">
              <a:schemeClr val="accent1"/>
            </a:effectRef>
            <a:fontRef idx="minor">
              <a:schemeClr val="tx1"/>
            </a:fontRef>
          </p:style>
        </p:cxnSp>
        <p:cxnSp>
          <p:nvCxnSpPr>
            <p:cNvPr id="1155" name="Curved Connector 1154"/>
            <p:cNvCxnSpPr>
              <a:stCxn id="1149" idx="2"/>
              <a:endCxn id="1150" idx="5"/>
            </p:cNvCxnSpPr>
            <p:nvPr/>
          </p:nvCxnSpPr>
          <p:spPr>
            <a:xfrm rot="10800000">
              <a:off x="7579576" y="4987991"/>
              <a:ext cx="879245" cy="19335"/>
            </a:xfrm>
            <a:prstGeom prst="curvedConnector2">
              <a:avLst/>
            </a:prstGeom>
            <a:ln w="12700">
              <a:solidFill>
                <a:srgbClr val="007360"/>
              </a:solidFill>
            </a:ln>
          </p:spPr>
          <p:style>
            <a:lnRef idx="1">
              <a:schemeClr val="accent1"/>
            </a:lnRef>
            <a:fillRef idx="0">
              <a:schemeClr val="accent1"/>
            </a:fillRef>
            <a:effectRef idx="0">
              <a:schemeClr val="accent1"/>
            </a:effectRef>
            <a:fontRef idx="minor">
              <a:schemeClr val="tx1"/>
            </a:fontRef>
          </p:style>
        </p:cxnSp>
      </p:grpSp>
      <p:cxnSp>
        <p:nvCxnSpPr>
          <p:cNvPr id="318" name="Straight Connector 317"/>
          <p:cNvCxnSpPr>
            <a:cxnSpLocks/>
          </p:cNvCxnSpPr>
          <p:nvPr/>
        </p:nvCxnSpPr>
        <p:spPr>
          <a:xfrm>
            <a:off x="6603363" y="579631"/>
            <a:ext cx="507356" cy="0"/>
          </a:xfrm>
          <a:prstGeom prst="line">
            <a:avLst/>
          </a:prstGeom>
          <a:ln w="12700"/>
        </p:spPr>
        <p:style>
          <a:lnRef idx="3">
            <a:schemeClr val="dk1"/>
          </a:lnRef>
          <a:fillRef idx="0">
            <a:schemeClr val="dk1"/>
          </a:fillRef>
          <a:effectRef idx="2">
            <a:schemeClr val="dk1"/>
          </a:effectRef>
          <a:fontRef idx="minor">
            <a:schemeClr val="tx1"/>
          </a:fontRef>
        </p:style>
      </p:cxnSp>
      <p:sp>
        <p:nvSpPr>
          <p:cNvPr id="324" name="object 128"/>
          <p:cNvSpPr txBox="1"/>
          <p:nvPr/>
        </p:nvSpPr>
        <p:spPr>
          <a:xfrm>
            <a:off x="9725995" y="2901840"/>
            <a:ext cx="1283529" cy="2706995"/>
          </a:xfrm>
          <a:prstGeom prst="rect">
            <a:avLst/>
          </a:prstGeom>
        </p:spPr>
        <p:txBody>
          <a:bodyPr vert="horz" wrap="none" lIns="0" tIns="0" rIns="0" bIns="0" rtlCol="0">
            <a:noAutofit/>
          </a:bodyPr>
          <a:lstStyle/>
          <a:p>
            <a:pPr marL="269875" marR="156845"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Kaspersky Regular" panose="020B0604020202020204"/>
                <a:ea typeface="+mn-ea"/>
                <a:cs typeface="Museo Sans Cyrl 300"/>
              </a:rPr>
              <a:t>Sofacy</a:t>
            </a:r>
            <a:endParaRPr kumimoji="0" lang="en-US"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endParaRPr>
          </a:p>
          <a:p>
            <a:pPr marL="269875" marR="156845"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Turla</a:t>
            </a:r>
          </a:p>
          <a:p>
            <a:pPr marL="269875" marR="156845"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Lazarus</a:t>
            </a:r>
          </a:p>
          <a:p>
            <a:pPr marL="269875" marR="156845"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Kaspersky Regular" panose="020B0604020202020204"/>
                <a:ea typeface="+mn-ea"/>
                <a:cs typeface="Museo Sans Cyrl 300"/>
              </a:rPr>
              <a:t>DarkHotel</a:t>
            </a:r>
            <a:endParaRPr kumimoji="0" lang="en-US"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endParaRPr>
          </a:p>
          <a:p>
            <a:pPr marL="269875" marR="156845"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Kaspersky Regular" panose="020B0604020202020204"/>
                <a:ea typeface="+mn-ea"/>
                <a:cs typeface="Museo Sans Cyrl 300"/>
              </a:rPr>
              <a:t>LuckyMouse</a:t>
            </a:r>
            <a:endParaRPr kumimoji="0" lang="en-US"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endParaRPr>
          </a:p>
          <a:p>
            <a:pPr marL="269875" marR="156845"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ScarCruft</a:t>
            </a:r>
          </a:p>
          <a:p>
            <a:pPr marL="269875" marR="156845"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rPr>
              <a:t>APT10</a:t>
            </a:r>
          </a:p>
          <a:p>
            <a:pPr marL="269875" marR="156845"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Kaspersky Regular" panose="020B0604020202020204"/>
                <a:ea typeface="+mn-ea"/>
                <a:cs typeface="Museo Sans Cyrl 300"/>
              </a:rPr>
              <a:t>StrongPity</a:t>
            </a:r>
            <a:endParaRPr kumimoji="0" lang="en-US"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endParaRPr>
          </a:p>
          <a:p>
            <a:pPr marL="269875" marR="156845"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Kaspersky Regular" panose="020B0604020202020204"/>
                <a:ea typeface="+mn-ea"/>
                <a:cs typeface="Museo Sans Cyrl 300"/>
              </a:rPr>
              <a:t>SandCat</a:t>
            </a:r>
            <a:endParaRPr kumimoji="0" lang="en-US"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endParaRPr>
          </a:p>
          <a:p>
            <a:pPr marL="269875" marR="156845" lvl="0" indent="0" algn="l" defTabSz="914400" rtl="0" eaLnBrk="1" fontAlgn="auto" latinLnBrk="0" hangingPunct="1">
              <a:lnSpc>
                <a:spcPct val="100000"/>
              </a:lnSpc>
              <a:spcBef>
                <a:spcPts val="0"/>
              </a:spcBef>
              <a:spcAft>
                <a:spcPts val="600"/>
              </a:spcAft>
              <a:buClrTx/>
              <a:buSzTx/>
              <a:buFontTx/>
              <a:buNone/>
              <a:tabLst/>
              <a:defRPr/>
            </a:pPr>
            <a:r>
              <a:rPr kumimoji="0" lang="en-US" sz="1100" b="0" i="0" u="none" strike="noStrike" kern="1200" cap="none" spc="0" normalizeH="0" baseline="0" noProof="0" dirty="0" err="1">
                <a:ln>
                  <a:noFill/>
                </a:ln>
                <a:solidFill>
                  <a:prstClr val="black"/>
                </a:solidFill>
                <a:effectLst/>
                <a:uLnTx/>
                <a:uFillTx/>
                <a:latin typeface="Kaspersky Regular" panose="020B0604020202020204"/>
                <a:ea typeface="+mn-ea"/>
                <a:cs typeface="Museo Sans Cyrl 300"/>
              </a:rPr>
              <a:t>OceanLotus</a:t>
            </a:r>
            <a:endParaRPr kumimoji="0" lang="en-US" sz="1100" b="0" i="0" u="none" strike="noStrike" kern="1200" cap="none" spc="0" normalizeH="0" baseline="0" noProof="0" dirty="0">
              <a:ln>
                <a:noFill/>
              </a:ln>
              <a:solidFill>
                <a:prstClr val="black"/>
              </a:solidFill>
              <a:effectLst/>
              <a:uLnTx/>
              <a:uFillTx/>
              <a:latin typeface="Kaspersky Regular" panose="020B0604020202020204"/>
              <a:ea typeface="+mn-ea"/>
              <a:cs typeface="Museo Sans Cyrl 300"/>
            </a:endParaRPr>
          </a:p>
        </p:txBody>
      </p:sp>
      <p:grpSp>
        <p:nvGrpSpPr>
          <p:cNvPr id="6" name="Group 5"/>
          <p:cNvGrpSpPr/>
          <p:nvPr/>
        </p:nvGrpSpPr>
        <p:grpSpPr>
          <a:xfrm>
            <a:off x="9702854" y="2901840"/>
            <a:ext cx="187345" cy="2372467"/>
            <a:chOff x="9701475" y="3025665"/>
            <a:chExt cx="187345" cy="2372467"/>
          </a:xfrm>
        </p:grpSpPr>
        <p:grpSp>
          <p:nvGrpSpPr>
            <p:cNvPr id="4" name="Group 3"/>
            <p:cNvGrpSpPr/>
            <p:nvPr/>
          </p:nvGrpSpPr>
          <p:grpSpPr>
            <a:xfrm>
              <a:off x="9701475" y="3025665"/>
              <a:ext cx="183243" cy="1161937"/>
              <a:chOff x="9365994" y="3807079"/>
              <a:chExt cx="183243" cy="1161937"/>
            </a:xfrm>
          </p:grpSpPr>
          <p:sp>
            <p:nvSpPr>
              <p:cNvPr id="326" name="Oval 325"/>
              <p:cNvSpPr/>
              <p:nvPr/>
            </p:nvSpPr>
            <p:spPr>
              <a:xfrm>
                <a:off x="9365994" y="3807079"/>
                <a:ext cx="183243" cy="183243"/>
              </a:xfrm>
              <a:prstGeom prst="ellipse">
                <a:avLst/>
              </a:prstGeom>
              <a:noFill/>
              <a:ln w="6350" cap="flat" cmpd="sng" algn="ctr">
                <a:solidFill>
                  <a:srgbClr val="E81720"/>
                </a:solidFill>
                <a:prstDash val="solid"/>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E81720"/>
                    </a:solidFill>
                    <a:effectLst/>
                    <a:uLnTx/>
                    <a:uFillTx/>
                    <a:latin typeface="Museo Sans Cyrl 700" panose="02000000000000000000" pitchFamily="50" charset="-52"/>
                    <a:ea typeface="+mn-ea"/>
                    <a:cs typeface="+mn-cs"/>
                  </a:rPr>
                  <a:t>1</a:t>
                </a:r>
                <a:endParaRPr kumimoji="0" lang="ru-RU" sz="900" b="0" i="0" u="none" strike="noStrike" kern="0" cap="none" spc="0" normalizeH="0" baseline="0" noProof="0" dirty="0">
                  <a:ln>
                    <a:noFill/>
                  </a:ln>
                  <a:solidFill>
                    <a:srgbClr val="E81720"/>
                  </a:solidFill>
                  <a:effectLst/>
                  <a:uLnTx/>
                  <a:uFillTx/>
                  <a:latin typeface="Museo Sans Cyrl 700" panose="02000000000000000000" pitchFamily="50" charset="-52"/>
                  <a:ea typeface="+mn-ea"/>
                  <a:cs typeface="+mn-cs"/>
                </a:endParaRPr>
              </a:p>
            </p:txBody>
          </p:sp>
          <p:sp>
            <p:nvSpPr>
              <p:cNvPr id="328" name="Oval 327"/>
              <p:cNvSpPr/>
              <p:nvPr/>
            </p:nvSpPr>
            <p:spPr>
              <a:xfrm>
                <a:off x="9365994" y="4785773"/>
                <a:ext cx="183243" cy="183243"/>
              </a:xfrm>
              <a:prstGeom prst="ellipse">
                <a:avLst/>
              </a:prstGeom>
              <a:noFill/>
              <a:ln w="6350" cap="flat" cmpd="sng" algn="ctr">
                <a:solidFill>
                  <a:srgbClr val="E81720"/>
                </a:solidFill>
                <a:prstDash val="solid"/>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E81720"/>
                    </a:solidFill>
                    <a:effectLst/>
                    <a:uLnTx/>
                    <a:uFillTx/>
                    <a:latin typeface="Museo Sans Cyrl 700" panose="02000000000000000000" pitchFamily="50" charset="-52"/>
                    <a:ea typeface="+mn-ea"/>
                    <a:cs typeface="+mn-cs"/>
                  </a:rPr>
                  <a:t>5</a:t>
                </a:r>
                <a:endParaRPr kumimoji="0" lang="ru-RU" sz="900" b="0" i="0" u="none" strike="noStrike" kern="0" cap="none" spc="0" normalizeH="0" baseline="0" noProof="0" dirty="0">
                  <a:ln>
                    <a:noFill/>
                  </a:ln>
                  <a:solidFill>
                    <a:srgbClr val="E81720"/>
                  </a:solidFill>
                  <a:effectLst/>
                  <a:uLnTx/>
                  <a:uFillTx/>
                  <a:latin typeface="Museo Sans Cyrl 700" panose="02000000000000000000" pitchFamily="50" charset="-52"/>
                  <a:ea typeface="+mn-ea"/>
                  <a:cs typeface="+mn-cs"/>
                </a:endParaRPr>
              </a:p>
            </p:txBody>
          </p:sp>
          <p:sp>
            <p:nvSpPr>
              <p:cNvPr id="330" name="Oval 329"/>
              <p:cNvSpPr/>
              <p:nvPr/>
            </p:nvSpPr>
            <p:spPr>
              <a:xfrm>
                <a:off x="9365994" y="4541100"/>
                <a:ext cx="183243" cy="183243"/>
              </a:xfrm>
              <a:prstGeom prst="ellipse">
                <a:avLst/>
              </a:prstGeom>
              <a:noFill/>
              <a:ln w="6350" cap="flat" cmpd="sng" algn="ctr">
                <a:solidFill>
                  <a:srgbClr val="E81720"/>
                </a:solidFill>
                <a:prstDash val="solid"/>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E81720"/>
                    </a:solidFill>
                    <a:effectLst/>
                    <a:uLnTx/>
                    <a:uFillTx/>
                    <a:latin typeface="Museo Sans Cyrl 700" panose="02000000000000000000" pitchFamily="50" charset="-52"/>
                    <a:ea typeface="+mn-ea"/>
                    <a:cs typeface="+mn-cs"/>
                  </a:rPr>
                  <a:t>4</a:t>
                </a:r>
                <a:endParaRPr kumimoji="0" lang="ru-RU" sz="900" b="0" i="0" u="none" strike="noStrike" kern="0" cap="none" spc="0" normalizeH="0" baseline="0" noProof="0" dirty="0">
                  <a:ln>
                    <a:noFill/>
                  </a:ln>
                  <a:solidFill>
                    <a:srgbClr val="E81720"/>
                  </a:solidFill>
                  <a:effectLst/>
                  <a:uLnTx/>
                  <a:uFillTx/>
                  <a:latin typeface="Museo Sans Cyrl 700" panose="02000000000000000000" pitchFamily="50" charset="-52"/>
                  <a:ea typeface="+mn-ea"/>
                  <a:cs typeface="+mn-cs"/>
                </a:endParaRPr>
              </a:p>
            </p:txBody>
          </p:sp>
          <p:sp>
            <p:nvSpPr>
              <p:cNvPr id="332" name="Oval 331"/>
              <p:cNvSpPr/>
              <p:nvPr/>
            </p:nvSpPr>
            <p:spPr>
              <a:xfrm>
                <a:off x="9365994" y="4296426"/>
                <a:ext cx="183243" cy="183243"/>
              </a:xfrm>
              <a:prstGeom prst="ellipse">
                <a:avLst/>
              </a:prstGeom>
              <a:noFill/>
              <a:ln w="6350" cap="flat" cmpd="sng" algn="ctr">
                <a:solidFill>
                  <a:srgbClr val="E81720"/>
                </a:solidFill>
                <a:prstDash val="solid"/>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E81720"/>
                    </a:solidFill>
                    <a:effectLst/>
                    <a:uLnTx/>
                    <a:uFillTx/>
                    <a:latin typeface="Museo Sans Cyrl 700" panose="02000000000000000000" pitchFamily="50" charset="-52"/>
                    <a:ea typeface="+mn-ea"/>
                    <a:cs typeface="+mn-cs"/>
                  </a:rPr>
                  <a:t>3</a:t>
                </a:r>
                <a:endParaRPr kumimoji="0" lang="ru-RU" sz="900" b="0" i="0" u="none" strike="noStrike" kern="0" cap="none" spc="0" normalizeH="0" baseline="0" noProof="0" dirty="0">
                  <a:ln>
                    <a:noFill/>
                  </a:ln>
                  <a:solidFill>
                    <a:srgbClr val="E81720"/>
                  </a:solidFill>
                  <a:effectLst/>
                  <a:uLnTx/>
                  <a:uFillTx/>
                  <a:latin typeface="Museo Sans Cyrl 700" panose="02000000000000000000" pitchFamily="50" charset="-52"/>
                  <a:ea typeface="+mn-ea"/>
                  <a:cs typeface="+mn-cs"/>
                </a:endParaRPr>
              </a:p>
            </p:txBody>
          </p:sp>
          <p:sp>
            <p:nvSpPr>
              <p:cNvPr id="334" name="Oval 333"/>
              <p:cNvSpPr/>
              <p:nvPr/>
            </p:nvSpPr>
            <p:spPr>
              <a:xfrm>
                <a:off x="9365994" y="4051752"/>
                <a:ext cx="183243" cy="183243"/>
              </a:xfrm>
              <a:prstGeom prst="ellipse">
                <a:avLst/>
              </a:prstGeom>
              <a:noFill/>
              <a:ln w="6350" cap="flat" cmpd="sng" algn="ctr">
                <a:solidFill>
                  <a:srgbClr val="E81720"/>
                </a:solidFill>
                <a:prstDash val="solid"/>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E81720"/>
                    </a:solidFill>
                    <a:effectLst/>
                    <a:uLnTx/>
                    <a:uFillTx/>
                    <a:latin typeface="Museo Sans Cyrl 700" panose="02000000000000000000" pitchFamily="50" charset="-52"/>
                    <a:ea typeface="+mn-ea"/>
                    <a:cs typeface="+mn-cs"/>
                  </a:rPr>
                  <a:t>2</a:t>
                </a:r>
                <a:endParaRPr kumimoji="0" lang="ru-RU" sz="900" b="0" i="0" u="none" strike="noStrike" kern="0" cap="none" spc="0" normalizeH="0" baseline="0" noProof="0" dirty="0">
                  <a:ln>
                    <a:noFill/>
                  </a:ln>
                  <a:solidFill>
                    <a:srgbClr val="E81720"/>
                  </a:solidFill>
                  <a:effectLst/>
                  <a:uLnTx/>
                  <a:uFillTx/>
                  <a:latin typeface="Museo Sans Cyrl 700" panose="02000000000000000000" pitchFamily="50" charset="-52"/>
                  <a:ea typeface="+mn-ea"/>
                  <a:cs typeface="+mn-cs"/>
                </a:endParaRPr>
              </a:p>
            </p:txBody>
          </p:sp>
        </p:grpSp>
        <p:grpSp>
          <p:nvGrpSpPr>
            <p:cNvPr id="5" name="Group 4"/>
            <p:cNvGrpSpPr/>
            <p:nvPr/>
          </p:nvGrpSpPr>
          <p:grpSpPr>
            <a:xfrm>
              <a:off x="9705577" y="4236195"/>
              <a:ext cx="183243" cy="1161937"/>
              <a:chOff x="10935239" y="3807079"/>
              <a:chExt cx="183243" cy="1161937"/>
            </a:xfrm>
          </p:grpSpPr>
          <p:sp>
            <p:nvSpPr>
              <p:cNvPr id="327" name="Oval 326"/>
              <p:cNvSpPr/>
              <p:nvPr/>
            </p:nvSpPr>
            <p:spPr>
              <a:xfrm>
                <a:off x="10935239" y="3807079"/>
                <a:ext cx="183243" cy="183243"/>
              </a:xfrm>
              <a:prstGeom prst="ellipse">
                <a:avLst/>
              </a:prstGeom>
              <a:noFill/>
              <a:ln w="6350" cap="flat" cmpd="sng" algn="ctr">
                <a:solidFill>
                  <a:srgbClr val="E81720"/>
                </a:solidFill>
                <a:prstDash val="solid"/>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E81720"/>
                    </a:solidFill>
                    <a:effectLst/>
                    <a:uLnTx/>
                    <a:uFillTx/>
                    <a:latin typeface="Museo Sans Cyrl 700" panose="02000000000000000000" pitchFamily="50" charset="-52"/>
                    <a:ea typeface="+mn-ea"/>
                    <a:cs typeface="+mn-cs"/>
                  </a:rPr>
                  <a:t>6</a:t>
                </a:r>
                <a:endParaRPr kumimoji="0" lang="ru-RU" sz="900" b="0" i="0" u="none" strike="noStrike" kern="0" cap="none" spc="0" normalizeH="0" baseline="0" noProof="0" dirty="0">
                  <a:ln>
                    <a:noFill/>
                  </a:ln>
                  <a:solidFill>
                    <a:srgbClr val="E81720"/>
                  </a:solidFill>
                  <a:effectLst/>
                  <a:uLnTx/>
                  <a:uFillTx/>
                  <a:latin typeface="Museo Sans Cyrl 700" panose="02000000000000000000" pitchFamily="50" charset="-52"/>
                  <a:ea typeface="+mn-ea"/>
                  <a:cs typeface="+mn-cs"/>
                </a:endParaRPr>
              </a:p>
            </p:txBody>
          </p:sp>
          <p:sp>
            <p:nvSpPr>
              <p:cNvPr id="329" name="Oval 328"/>
              <p:cNvSpPr/>
              <p:nvPr/>
            </p:nvSpPr>
            <p:spPr>
              <a:xfrm>
                <a:off x="10935239" y="4785773"/>
                <a:ext cx="183243" cy="183243"/>
              </a:xfrm>
              <a:prstGeom prst="ellipse">
                <a:avLst/>
              </a:prstGeom>
              <a:noFill/>
              <a:ln w="6350" cap="flat" cmpd="sng" algn="ctr">
                <a:solidFill>
                  <a:srgbClr val="E81720"/>
                </a:solidFill>
                <a:prstDash val="solid"/>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E81720"/>
                    </a:solidFill>
                    <a:effectLst/>
                    <a:uLnTx/>
                    <a:uFillTx/>
                    <a:latin typeface="Museo Sans Cyrl 700" panose="02000000000000000000" pitchFamily="50" charset="-52"/>
                    <a:ea typeface="+mn-ea"/>
                    <a:cs typeface="+mn-cs"/>
                  </a:rPr>
                  <a:t>10</a:t>
                </a:r>
                <a:endParaRPr kumimoji="0" lang="ru-RU" sz="800" b="0" i="0" u="none" strike="noStrike" kern="0" cap="none" spc="0" normalizeH="0" baseline="0" noProof="0" dirty="0">
                  <a:ln>
                    <a:noFill/>
                  </a:ln>
                  <a:solidFill>
                    <a:srgbClr val="E81720"/>
                  </a:solidFill>
                  <a:effectLst/>
                  <a:uLnTx/>
                  <a:uFillTx/>
                  <a:latin typeface="Museo Sans Cyrl 700" panose="02000000000000000000" pitchFamily="50" charset="-52"/>
                  <a:ea typeface="+mn-ea"/>
                  <a:cs typeface="+mn-cs"/>
                </a:endParaRPr>
              </a:p>
            </p:txBody>
          </p:sp>
          <p:sp>
            <p:nvSpPr>
              <p:cNvPr id="331" name="Oval 330"/>
              <p:cNvSpPr/>
              <p:nvPr/>
            </p:nvSpPr>
            <p:spPr>
              <a:xfrm>
                <a:off x="10935239" y="4541100"/>
                <a:ext cx="183243" cy="183243"/>
              </a:xfrm>
              <a:prstGeom prst="ellipse">
                <a:avLst/>
              </a:prstGeom>
              <a:noFill/>
              <a:ln w="6350" cap="flat" cmpd="sng" algn="ctr">
                <a:solidFill>
                  <a:srgbClr val="E81720"/>
                </a:solidFill>
                <a:prstDash val="solid"/>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E81720"/>
                    </a:solidFill>
                    <a:effectLst/>
                    <a:uLnTx/>
                    <a:uFillTx/>
                    <a:latin typeface="Museo Sans Cyrl 700" panose="02000000000000000000" pitchFamily="50" charset="-52"/>
                    <a:ea typeface="+mn-ea"/>
                    <a:cs typeface="+mn-cs"/>
                  </a:rPr>
                  <a:t>9</a:t>
                </a:r>
                <a:endParaRPr kumimoji="0" lang="ru-RU" sz="900" b="0" i="0" u="none" strike="noStrike" kern="0" cap="none" spc="0" normalizeH="0" baseline="0" noProof="0" dirty="0">
                  <a:ln>
                    <a:noFill/>
                  </a:ln>
                  <a:solidFill>
                    <a:srgbClr val="E81720"/>
                  </a:solidFill>
                  <a:effectLst/>
                  <a:uLnTx/>
                  <a:uFillTx/>
                  <a:latin typeface="Museo Sans Cyrl 700" panose="02000000000000000000" pitchFamily="50" charset="-52"/>
                  <a:ea typeface="+mn-ea"/>
                  <a:cs typeface="+mn-cs"/>
                </a:endParaRPr>
              </a:p>
            </p:txBody>
          </p:sp>
          <p:sp>
            <p:nvSpPr>
              <p:cNvPr id="333" name="Oval 332"/>
              <p:cNvSpPr/>
              <p:nvPr/>
            </p:nvSpPr>
            <p:spPr>
              <a:xfrm>
                <a:off x="10935239" y="4296426"/>
                <a:ext cx="183243" cy="183243"/>
              </a:xfrm>
              <a:prstGeom prst="ellipse">
                <a:avLst/>
              </a:prstGeom>
              <a:noFill/>
              <a:ln w="6350" cap="flat" cmpd="sng" algn="ctr">
                <a:solidFill>
                  <a:srgbClr val="E81720"/>
                </a:solidFill>
                <a:prstDash val="solid"/>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E81720"/>
                    </a:solidFill>
                    <a:effectLst/>
                    <a:uLnTx/>
                    <a:uFillTx/>
                    <a:latin typeface="Museo Sans Cyrl 700" panose="02000000000000000000" pitchFamily="50" charset="-52"/>
                    <a:ea typeface="+mn-ea"/>
                    <a:cs typeface="+mn-cs"/>
                  </a:rPr>
                  <a:t>8</a:t>
                </a:r>
                <a:endParaRPr kumimoji="0" lang="ru-RU" sz="900" b="0" i="0" u="none" strike="noStrike" kern="0" cap="none" spc="0" normalizeH="0" baseline="0" noProof="0" dirty="0">
                  <a:ln>
                    <a:noFill/>
                  </a:ln>
                  <a:solidFill>
                    <a:srgbClr val="E81720"/>
                  </a:solidFill>
                  <a:effectLst/>
                  <a:uLnTx/>
                  <a:uFillTx/>
                  <a:latin typeface="Museo Sans Cyrl 700" panose="02000000000000000000" pitchFamily="50" charset="-52"/>
                  <a:ea typeface="+mn-ea"/>
                  <a:cs typeface="+mn-cs"/>
                </a:endParaRPr>
              </a:p>
            </p:txBody>
          </p:sp>
          <p:sp>
            <p:nvSpPr>
              <p:cNvPr id="335" name="Oval 334"/>
              <p:cNvSpPr/>
              <p:nvPr/>
            </p:nvSpPr>
            <p:spPr>
              <a:xfrm>
                <a:off x="10935239" y="4051752"/>
                <a:ext cx="183243" cy="183243"/>
              </a:xfrm>
              <a:prstGeom prst="ellipse">
                <a:avLst/>
              </a:prstGeom>
              <a:noFill/>
              <a:ln w="6350" cap="flat" cmpd="sng" algn="ctr">
                <a:solidFill>
                  <a:srgbClr val="E81720"/>
                </a:solidFill>
                <a:prstDash val="solid"/>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E81720"/>
                    </a:solidFill>
                    <a:effectLst/>
                    <a:uLnTx/>
                    <a:uFillTx/>
                    <a:latin typeface="Museo Sans Cyrl 700" panose="02000000000000000000" pitchFamily="50" charset="-52"/>
                    <a:ea typeface="+mn-ea"/>
                    <a:cs typeface="+mn-cs"/>
                  </a:rPr>
                  <a:t>7</a:t>
                </a:r>
                <a:endParaRPr kumimoji="0" lang="ru-RU" sz="900" b="0" i="0" u="none" strike="noStrike" kern="0" cap="none" spc="0" normalizeH="0" baseline="0" noProof="0" dirty="0">
                  <a:ln>
                    <a:noFill/>
                  </a:ln>
                  <a:solidFill>
                    <a:srgbClr val="E81720"/>
                  </a:solidFill>
                  <a:effectLst/>
                  <a:uLnTx/>
                  <a:uFillTx/>
                  <a:latin typeface="Museo Sans Cyrl 700" panose="02000000000000000000" pitchFamily="50" charset="-52"/>
                  <a:ea typeface="+mn-ea"/>
                  <a:cs typeface="+mn-cs"/>
                </a:endParaRPr>
              </a:p>
            </p:txBody>
          </p:sp>
        </p:grpSp>
      </p:grpSp>
    </p:spTree>
    <p:extLst>
      <p:ext uri="{BB962C8B-B14F-4D97-AF65-F5344CB8AC3E}">
        <p14:creationId xmlns:p14="http://schemas.microsoft.com/office/powerpoint/2010/main" val="4184557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0" y="365125"/>
            <a:ext cx="12192000" cy="543721"/>
          </a:xfrm>
        </p:spPr>
        <p:txBody>
          <a:bodyPr>
            <a:noAutofit/>
          </a:bodyPr>
          <a:lstStyle/>
          <a:p>
            <a:r>
              <a:rPr lang="cs-CZ" sz="4000" b="1" dirty="0">
                <a:latin typeface="Kaspersky Sans" panose="020B0503050101040103" pitchFamily="34" charset="0"/>
              </a:rPr>
              <a:t>Kaspersky</a:t>
            </a:r>
            <a:r>
              <a:rPr lang="en-US" sz="4000" b="1" cap="all" dirty="0">
                <a:latin typeface="Kaspersky Sans" panose="020B0503050101040103" pitchFamily="34" charset="0"/>
              </a:rPr>
              <a:t> </a:t>
            </a:r>
            <a:r>
              <a:rPr lang="cs-CZ" sz="4000" b="1" dirty="0">
                <a:latin typeface="Kaspersky Sans" panose="020B0503050101040103" pitchFamily="34" charset="0"/>
              </a:rPr>
              <a:t>major discoveries</a:t>
            </a:r>
            <a:endParaRPr lang="ru-RU" sz="4000" b="1" cap="all" dirty="0">
              <a:latin typeface="+mn-lt"/>
            </a:endParaRPr>
          </a:p>
        </p:txBody>
      </p:sp>
      <p:sp>
        <p:nvSpPr>
          <p:cNvPr id="376" name="object 275"/>
          <p:cNvSpPr/>
          <p:nvPr/>
        </p:nvSpPr>
        <p:spPr>
          <a:xfrm>
            <a:off x="9699117" y="2646813"/>
            <a:ext cx="128270" cy="0"/>
          </a:xfrm>
          <a:custGeom>
            <a:avLst/>
            <a:gdLst/>
            <a:ahLst/>
            <a:cxnLst/>
            <a:rect l="l" t="t" r="r" b="b"/>
            <a:pathLst>
              <a:path w="128270">
                <a:moveTo>
                  <a:pt x="128015"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377" name="object 277"/>
          <p:cNvSpPr/>
          <p:nvPr/>
        </p:nvSpPr>
        <p:spPr>
          <a:xfrm>
            <a:off x="9699117" y="3208407"/>
            <a:ext cx="128270" cy="0"/>
          </a:xfrm>
          <a:custGeom>
            <a:avLst/>
            <a:gdLst/>
            <a:ahLst/>
            <a:cxnLst/>
            <a:rect l="l" t="t" r="r" b="b"/>
            <a:pathLst>
              <a:path w="128270">
                <a:moveTo>
                  <a:pt x="128015"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378" name="Левая круглая скобка 734"/>
          <p:cNvSpPr/>
          <p:nvPr/>
        </p:nvSpPr>
        <p:spPr>
          <a:xfrm>
            <a:off x="3656912" y="2078487"/>
            <a:ext cx="147208" cy="1457753"/>
          </a:xfrm>
          <a:custGeom>
            <a:avLst/>
            <a:gdLst>
              <a:gd name="connsiteX0" fmla="*/ 147208 w 147208"/>
              <a:gd name="connsiteY0" fmla="*/ 1457754 h 1457754"/>
              <a:gd name="connsiteX1" fmla="*/ 0 w 147208"/>
              <a:gd name="connsiteY1" fmla="*/ 1457753 h 1457754"/>
              <a:gd name="connsiteX2" fmla="*/ 0 w 147208"/>
              <a:gd name="connsiteY2" fmla="*/ 1 h 1457754"/>
              <a:gd name="connsiteX3" fmla="*/ 147208 w 147208"/>
              <a:gd name="connsiteY3" fmla="*/ 0 h 1457754"/>
              <a:gd name="connsiteX4" fmla="*/ 147208 w 147208"/>
              <a:gd name="connsiteY4" fmla="*/ 1457754 h 1457754"/>
              <a:gd name="connsiteX0" fmla="*/ 147208 w 147208"/>
              <a:gd name="connsiteY0" fmla="*/ 1457754 h 1457754"/>
              <a:gd name="connsiteX1" fmla="*/ 0 w 147208"/>
              <a:gd name="connsiteY1" fmla="*/ 1457753 h 1457754"/>
              <a:gd name="connsiteX2" fmla="*/ 0 w 147208"/>
              <a:gd name="connsiteY2" fmla="*/ 1 h 1457754"/>
              <a:gd name="connsiteX3" fmla="*/ 147208 w 147208"/>
              <a:gd name="connsiteY3" fmla="*/ 0 h 1457754"/>
              <a:gd name="connsiteX0" fmla="*/ 147208 w 147208"/>
              <a:gd name="connsiteY0" fmla="*/ 1457754 h 1457754"/>
              <a:gd name="connsiteX1" fmla="*/ 0 w 147208"/>
              <a:gd name="connsiteY1" fmla="*/ 1457753 h 1457754"/>
              <a:gd name="connsiteX2" fmla="*/ 0 w 147208"/>
              <a:gd name="connsiteY2" fmla="*/ 1 h 1457754"/>
              <a:gd name="connsiteX3" fmla="*/ 147208 w 147208"/>
              <a:gd name="connsiteY3" fmla="*/ 0 h 1457754"/>
              <a:gd name="connsiteX4" fmla="*/ 147208 w 147208"/>
              <a:gd name="connsiteY4" fmla="*/ 1457754 h 1457754"/>
              <a:gd name="connsiteX0" fmla="*/ 0 w 147208"/>
              <a:gd name="connsiteY0" fmla="*/ 1457753 h 1457754"/>
              <a:gd name="connsiteX1" fmla="*/ 0 w 147208"/>
              <a:gd name="connsiteY1" fmla="*/ 1 h 1457754"/>
              <a:gd name="connsiteX2" fmla="*/ 147208 w 147208"/>
              <a:gd name="connsiteY2" fmla="*/ 0 h 1457754"/>
              <a:gd name="connsiteX0" fmla="*/ 147208 w 147208"/>
              <a:gd name="connsiteY0" fmla="*/ 0 h 1457753"/>
              <a:gd name="connsiteX1" fmla="*/ 0 w 147208"/>
              <a:gd name="connsiteY1" fmla="*/ 1457753 h 1457753"/>
              <a:gd name="connsiteX2" fmla="*/ 0 w 147208"/>
              <a:gd name="connsiteY2" fmla="*/ 1 h 1457753"/>
              <a:gd name="connsiteX3" fmla="*/ 147208 w 147208"/>
              <a:gd name="connsiteY3" fmla="*/ 0 h 1457753"/>
              <a:gd name="connsiteX0" fmla="*/ 0 w 147208"/>
              <a:gd name="connsiteY0" fmla="*/ 1457753 h 1457753"/>
              <a:gd name="connsiteX1" fmla="*/ 0 w 147208"/>
              <a:gd name="connsiteY1" fmla="*/ 1 h 1457753"/>
              <a:gd name="connsiteX2" fmla="*/ 147208 w 147208"/>
              <a:gd name="connsiteY2" fmla="*/ 0 h 1457753"/>
            </a:gdLst>
            <a:ahLst/>
            <a:cxnLst>
              <a:cxn ang="0">
                <a:pos x="connsiteX0" y="connsiteY0"/>
              </a:cxn>
              <a:cxn ang="0">
                <a:pos x="connsiteX1" y="connsiteY1"/>
              </a:cxn>
              <a:cxn ang="0">
                <a:pos x="connsiteX2" y="connsiteY2"/>
              </a:cxn>
            </a:cxnLst>
            <a:rect l="l" t="t" r="r" b="b"/>
            <a:pathLst>
              <a:path w="147208" h="1457753" stroke="0" extrusionOk="0">
                <a:moveTo>
                  <a:pt x="147208" y="0"/>
                </a:moveTo>
                <a:lnTo>
                  <a:pt x="0" y="1457753"/>
                </a:lnTo>
                <a:lnTo>
                  <a:pt x="0" y="1"/>
                </a:lnTo>
                <a:cubicBezTo>
                  <a:pt x="0" y="0"/>
                  <a:pt x="65907" y="0"/>
                  <a:pt x="147208" y="0"/>
                </a:cubicBezTo>
                <a:close/>
              </a:path>
              <a:path w="147208" h="1457753" fill="none">
                <a:moveTo>
                  <a:pt x="0" y="1457753"/>
                </a:moveTo>
                <a:lnTo>
                  <a:pt x="0" y="1"/>
                </a:lnTo>
                <a:cubicBezTo>
                  <a:pt x="0" y="0"/>
                  <a:pt x="65907" y="0"/>
                  <a:pt x="147208" y="0"/>
                </a:cubicBezTo>
              </a:path>
            </a:pathLst>
          </a:cu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79" name="Левая круглая скобка 733"/>
          <p:cNvSpPr/>
          <p:nvPr/>
        </p:nvSpPr>
        <p:spPr>
          <a:xfrm>
            <a:off x="3656912" y="3537972"/>
            <a:ext cx="147208" cy="1427100"/>
          </a:xfrm>
          <a:custGeom>
            <a:avLst/>
            <a:gdLst>
              <a:gd name="connsiteX0" fmla="*/ 147208 w 147208"/>
              <a:gd name="connsiteY0" fmla="*/ 1427101 h 1427101"/>
              <a:gd name="connsiteX1" fmla="*/ 0 w 147208"/>
              <a:gd name="connsiteY1" fmla="*/ 1427100 h 1427101"/>
              <a:gd name="connsiteX2" fmla="*/ 0 w 147208"/>
              <a:gd name="connsiteY2" fmla="*/ 1 h 1427101"/>
              <a:gd name="connsiteX3" fmla="*/ 147208 w 147208"/>
              <a:gd name="connsiteY3" fmla="*/ 0 h 1427101"/>
              <a:gd name="connsiteX4" fmla="*/ 147208 w 147208"/>
              <a:gd name="connsiteY4" fmla="*/ 1427101 h 1427101"/>
              <a:gd name="connsiteX0" fmla="*/ 147208 w 147208"/>
              <a:gd name="connsiteY0" fmla="*/ 1427101 h 1427101"/>
              <a:gd name="connsiteX1" fmla="*/ 0 w 147208"/>
              <a:gd name="connsiteY1" fmla="*/ 1427100 h 1427101"/>
              <a:gd name="connsiteX2" fmla="*/ 0 w 147208"/>
              <a:gd name="connsiteY2" fmla="*/ 1 h 1427101"/>
              <a:gd name="connsiteX3" fmla="*/ 147208 w 147208"/>
              <a:gd name="connsiteY3" fmla="*/ 0 h 1427101"/>
              <a:gd name="connsiteX0" fmla="*/ 147208 w 147208"/>
              <a:gd name="connsiteY0" fmla="*/ 1427101 h 1427101"/>
              <a:gd name="connsiteX1" fmla="*/ 0 w 147208"/>
              <a:gd name="connsiteY1" fmla="*/ 1427100 h 1427101"/>
              <a:gd name="connsiteX2" fmla="*/ 0 w 147208"/>
              <a:gd name="connsiteY2" fmla="*/ 1 h 1427101"/>
              <a:gd name="connsiteX3" fmla="*/ 147208 w 147208"/>
              <a:gd name="connsiteY3" fmla="*/ 0 h 1427101"/>
              <a:gd name="connsiteX4" fmla="*/ 147208 w 147208"/>
              <a:gd name="connsiteY4" fmla="*/ 1427101 h 1427101"/>
              <a:gd name="connsiteX0" fmla="*/ 147208 w 147208"/>
              <a:gd name="connsiteY0" fmla="*/ 1427101 h 1427101"/>
              <a:gd name="connsiteX1" fmla="*/ 0 w 147208"/>
              <a:gd name="connsiteY1" fmla="*/ 1427100 h 1427101"/>
              <a:gd name="connsiteX2" fmla="*/ 0 w 147208"/>
              <a:gd name="connsiteY2" fmla="*/ 1 h 1427101"/>
              <a:gd name="connsiteX0" fmla="*/ 147208 w 147208"/>
              <a:gd name="connsiteY0" fmla="*/ 1427100 h 1427100"/>
              <a:gd name="connsiteX1" fmla="*/ 0 w 147208"/>
              <a:gd name="connsiteY1" fmla="*/ 1427099 h 1427100"/>
              <a:gd name="connsiteX2" fmla="*/ 0 w 147208"/>
              <a:gd name="connsiteY2" fmla="*/ 0 h 1427100"/>
              <a:gd name="connsiteX3" fmla="*/ 147208 w 147208"/>
              <a:gd name="connsiteY3" fmla="*/ 1427100 h 1427100"/>
              <a:gd name="connsiteX0" fmla="*/ 147208 w 147208"/>
              <a:gd name="connsiteY0" fmla="*/ 1427100 h 1427100"/>
              <a:gd name="connsiteX1" fmla="*/ 0 w 147208"/>
              <a:gd name="connsiteY1" fmla="*/ 1427099 h 1427100"/>
              <a:gd name="connsiteX2" fmla="*/ 0 w 147208"/>
              <a:gd name="connsiteY2" fmla="*/ 0 h 1427100"/>
            </a:gdLst>
            <a:ahLst/>
            <a:cxnLst>
              <a:cxn ang="0">
                <a:pos x="connsiteX0" y="connsiteY0"/>
              </a:cxn>
              <a:cxn ang="0">
                <a:pos x="connsiteX1" y="connsiteY1"/>
              </a:cxn>
              <a:cxn ang="0">
                <a:pos x="connsiteX2" y="connsiteY2"/>
              </a:cxn>
            </a:cxnLst>
            <a:rect l="l" t="t" r="r" b="b"/>
            <a:pathLst>
              <a:path w="147208" h="1427100" stroke="0" extrusionOk="0">
                <a:moveTo>
                  <a:pt x="147208" y="1427100"/>
                </a:moveTo>
                <a:lnTo>
                  <a:pt x="0" y="1427099"/>
                </a:lnTo>
                <a:lnTo>
                  <a:pt x="0" y="0"/>
                </a:lnTo>
                <a:cubicBezTo>
                  <a:pt x="24535" y="0"/>
                  <a:pt x="147208" y="1189250"/>
                  <a:pt x="147208" y="1427100"/>
                </a:cubicBezTo>
                <a:close/>
              </a:path>
              <a:path w="147208" h="1427100" fill="none">
                <a:moveTo>
                  <a:pt x="147208" y="1427100"/>
                </a:moveTo>
                <a:lnTo>
                  <a:pt x="0" y="1427099"/>
                </a:lnTo>
                <a:lnTo>
                  <a:pt x="0" y="0"/>
                </a:lnTo>
              </a:path>
            </a:pathLst>
          </a:cu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380" name="Прямая соединительная линия 379"/>
          <p:cNvCxnSpPr>
            <a:stCxn id="407" idx="0"/>
            <a:endCxn id="404" idx="2"/>
          </p:cNvCxnSpPr>
          <p:nvPr/>
        </p:nvCxnSpPr>
        <p:spPr>
          <a:xfrm flipV="1">
            <a:off x="397698" y="1936540"/>
            <a:ext cx="0" cy="150412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81" name="object 20"/>
          <p:cNvSpPr/>
          <p:nvPr/>
        </p:nvSpPr>
        <p:spPr>
          <a:xfrm>
            <a:off x="2126789" y="3538352"/>
            <a:ext cx="205343" cy="45719"/>
          </a:xfrm>
          <a:custGeom>
            <a:avLst/>
            <a:gdLst/>
            <a:ahLst/>
            <a:cxnLst/>
            <a:rect l="l" t="t" r="r" b="b"/>
            <a:pathLst>
              <a:path w="136525">
                <a:moveTo>
                  <a:pt x="0" y="0"/>
                </a:moveTo>
                <a:lnTo>
                  <a:pt x="136525" y="0"/>
                </a:lnTo>
              </a:path>
            </a:pathLst>
          </a:custGeom>
          <a:ln w="6350">
            <a:solidFill>
              <a:schemeClr val="accent1"/>
            </a:solidFill>
            <a:prstDash val="dash"/>
          </a:ln>
        </p:spPr>
        <p:txBody>
          <a:bodyPr wrap="square" lIns="0" tIns="0" rIns="0" bIns="0" rtlCol="0"/>
          <a:lstStyle/>
          <a:p>
            <a:endParaRPr>
              <a:latin typeface="Kaspersky Sans Light" panose="020B0303050101040103" pitchFamily="34" charset="0"/>
            </a:endParaRPr>
          </a:p>
        </p:txBody>
      </p:sp>
      <p:sp>
        <p:nvSpPr>
          <p:cNvPr id="382" name="Левая круглая скобка 754"/>
          <p:cNvSpPr/>
          <p:nvPr/>
        </p:nvSpPr>
        <p:spPr>
          <a:xfrm>
            <a:off x="9697818" y="3537971"/>
            <a:ext cx="1185288" cy="1665258"/>
          </a:xfrm>
          <a:custGeom>
            <a:avLst/>
            <a:gdLst>
              <a:gd name="connsiteX0" fmla="*/ 147208 w 147208"/>
              <a:gd name="connsiteY0" fmla="*/ 1684135 h 1684135"/>
              <a:gd name="connsiteX1" fmla="*/ 0 w 147208"/>
              <a:gd name="connsiteY1" fmla="*/ 1684134 h 1684135"/>
              <a:gd name="connsiteX2" fmla="*/ 0 w 147208"/>
              <a:gd name="connsiteY2" fmla="*/ 1 h 1684135"/>
              <a:gd name="connsiteX3" fmla="*/ 147208 w 147208"/>
              <a:gd name="connsiteY3" fmla="*/ 0 h 1684135"/>
              <a:gd name="connsiteX4" fmla="*/ 147208 w 147208"/>
              <a:gd name="connsiteY4" fmla="*/ 1684135 h 1684135"/>
              <a:gd name="connsiteX0" fmla="*/ 147208 w 147208"/>
              <a:gd name="connsiteY0" fmla="*/ 1684135 h 1684135"/>
              <a:gd name="connsiteX1" fmla="*/ 0 w 147208"/>
              <a:gd name="connsiteY1" fmla="*/ 1684134 h 1684135"/>
              <a:gd name="connsiteX2" fmla="*/ 0 w 147208"/>
              <a:gd name="connsiteY2" fmla="*/ 1 h 1684135"/>
              <a:gd name="connsiteX3" fmla="*/ 147208 w 147208"/>
              <a:gd name="connsiteY3" fmla="*/ 0 h 1684135"/>
              <a:gd name="connsiteX0" fmla="*/ 147208 w 147208"/>
              <a:gd name="connsiteY0" fmla="*/ 1684135 h 1684135"/>
              <a:gd name="connsiteX1" fmla="*/ 0 w 147208"/>
              <a:gd name="connsiteY1" fmla="*/ 1684134 h 1684135"/>
              <a:gd name="connsiteX2" fmla="*/ 0 w 147208"/>
              <a:gd name="connsiteY2" fmla="*/ 1 h 1684135"/>
              <a:gd name="connsiteX3" fmla="*/ 147208 w 147208"/>
              <a:gd name="connsiteY3" fmla="*/ 0 h 1684135"/>
              <a:gd name="connsiteX4" fmla="*/ 147208 w 147208"/>
              <a:gd name="connsiteY4" fmla="*/ 1684135 h 1684135"/>
              <a:gd name="connsiteX0" fmla="*/ 147208 w 147208"/>
              <a:gd name="connsiteY0" fmla="*/ 1684135 h 1684135"/>
              <a:gd name="connsiteX1" fmla="*/ 0 w 147208"/>
              <a:gd name="connsiteY1" fmla="*/ 1684134 h 1684135"/>
              <a:gd name="connsiteX2" fmla="*/ 0 w 147208"/>
              <a:gd name="connsiteY2" fmla="*/ 1 h 1684135"/>
              <a:gd name="connsiteX3" fmla="*/ 92440 w 147208"/>
              <a:gd name="connsiteY3" fmla="*/ 66675 h 1684135"/>
              <a:gd name="connsiteX0" fmla="*/ 147208 w 147208"/>
              <a:gd name="connsiteY0" fmla="*/ 1684135 h 1684135"/>
              <a:gd name="connsiteX1" fmla="*/ 0 w 147208"/>
              <a:gd name="connsiteY1" fmla="*/ 1684134 h 1684135"/>
              <a:gd name="connsiteX2" fmla="*/ 0 w 147208"/>
              <a:gd name="connsiteY2" fmla="*/ 1 h 1684135"/>
              <a:gd name="connsiteX3" fmla="*/ 147208 w 147208"/>
              <a:gd name="connsiteY3" fmla="*/ 0 h 1684135"/>
              <a:gd name="connsiteX4" fmla="*/ 147208 w 147208"/>
              <a:gd name="connsiteY4" fmla="*/ 1684135 h 1684135"/>
              <a:gd name="connsiteX0" fmla="*/ 147208 w 147208"/>
              <a:gd name="connsiteY0" fmla="*/ 1684135 h 1684135"/>
              <a:gd name="connsiteX1" fmla="*/ 0 w 147208"/>
              <a:gd name="connsiteY1" fmla="*/ 1684134 h 1684135"/>
              <a:gd name="connsiteX2" fmla="*/ 0 w 147208"/>
              <a:gd name="connsiteY2" fmla="*/ 1 h 1684135"/>
              <a:gd name="connsiteX3" fmla="*/ 92440 w 147208"/>
              <a:gd name="connsiteY3" fmla="*/ 66675 h 1684135"/>
              <a:gd name="connsiteX4" fmla="*/ 147208 w 147208"/>
              <a:gd name="connsiteY4" fmla="*/ 1684135 h 1684135"/>
              <a:gd name="connsiteX0" fmla="*/ 147208 w 183880"/>
              <a:gd name="connsiteY0" fmla="*/ 1684135 h 1684135"/>
              <a:gd name="connsiteX1" fmla="*/ 0 w 183880"/>
              <a:gd name="connsiteY1" fmla="*/ 1684134 h 1684135"/>
              <a:gd name="connsiteX2" fmla="*/ 0 w 183880"/>
              <a:gd name="connsiteY2" fmla="*/ 1 h 1684135"/>
              <a:gd name="connsiteX3" fmla="*/ 147208 w 183880"/>
              <a:gd name="connsiteY3" fmla="*/ 0 h 1684135"/>
              <a:gd name="connsiteX4" fmla="*/ 147208 w 183880"/>
              <a:gd name="connsiteY4" fmla="*/ 1684135 h 1684135"/>
              <a:gd name="connsiteX0" fmla="*/ 92440 w 183880"/>
              <a:gd name="connsiteY0" fmla="*/ 66675 h 1684135"/>
              <a:gd name="connsiteX1" fmla="*/ 147208 w 183880"/>
              <a:gd name="connsiteY1" fmla="*/ 1684135 h 1684135"/>
              <a:gd name="connsiteX2" fmla="*/ 0 w 183880"/>
              <a:gd name="connsiteY2" fmla="*/ 1684134 h 1684135"/>
              <a:gd name="connsiteX3" fmla="*/ 0 w 183880"/>
              <a:gd name="connsiteY3" fmla="*/ 1 h 1684135"/>
              <a:gd name="connsiteX4" fmla="*/ 183880 w 183880"/>
              <a:gd name="connsiteY4" fmla="*/ 158115 h 1684135"/>
              <a:gd name="connsiteX0" fmla="*/ 147208 w 183880"/>
              <a:gd name="connsiteY0" fmla="*/ 1684135 h 1684135"/>
              <a:gd name="connsiteX1" fmla="*/ 0 w 183880"/>
              <a:gd name="connsiteY1" fmla="*/ 1684134 h 1684135"/>
              <a:gd name="connsiteX2" fmla="*/ 0 w 183880"/>
              <a:gd name="connsiteY2" fmla="*/ 1 h 1684135"/>
              <a:gd name="connsiteX3" fmla="*/ 147208 w 183880"/>
              <a:gd name="connsiteY3" fmla="*/ 0 h 1684135"/>
              <a:gd name="connsiteX4" fmla="*/ 147208 w 183880"/>
              <a:gd name="connsiteY4" fmla="*/ 1684135 h 1684135"/>
              <a:gd name="connsiteX0" fmla="*/ 147208 w 183880"/>
              <a:gd name="connsiteY0" fmla="*/ 1684135 h 1684135"/>
              <a:gd name="connsiteX1" fmla="*/ 0 w 183880"/>
              <a:gd name="connsiteY1" fmla="*/ 1684134 h 1684135"/>
              <a:gd name="connsiteX2" fmla="*/ 0 w 183880"/>
              <a:gd name="connsiteY2" fmla="*/ 1 h 1684135"/>
              <a:gd name="connsiteX3" fmla="*/ 183880 w 183880"/>
              <a:gd name="connsiteY3" fmla="*/ 158115 h 1684135"/>
              <a:gd name="connsiteX0" fmla="*/ 147208 w 147208"/>
              <a:gd name="connsiteY0" fmla="*/ 1684135 h 1684135"/>
              <a:gd name="connsiteX1" fmla="*/ 0 w 147208"/>
              <a:gd name="connsiteY1" fmla="*/ 1684134 h 1684135"/>
              <a:gd name="connsiteX2" fmla="*/ 0 w 147208"/>
              <a:gd name="connsiteY2" fmla="*/ 1 h 1684135"/>
              <a:gd name="connsiteX3" fmla="*/ 147208 w 147208"/>
              <a:gd name="connsiteY3" fmla="*/ 0 h 1684135"/>
              <a:gd name="connsiteX4" fmla="*/ 147208 w 147208"/>
              <a:gd name="connsiteY4" fmla="*/ 1684135 h 1684135"/>
              <a:gd name="connsiteX0" fmla="*/ 147208 w 147208"/>
              <a:gd name="connsiteY0" fmla="*/ 1684135 h 1684135"/>
              <a:gd name="connsiteX1" fmla="*/ 0 w 147208"/>
              <a:gd name="connsiteY1" fmla="*/ 1684134 h 1684135"/>
              <a:gd name="connsiteX2" fmla="*/ 0 w 147208"/>
              <a:gd name="connsiteY2" fmla="*/ 1 h 1684135"/>
            </a:gdLst>
            <a:ahLst/>
            <a:cxnLst>
              <a:cxn ang="0">
                <a:pos x="connsiteX0" y="connsiteY0"/>
              </a:cxn>
              <a:cxn ang="0">
                <a:pos x="connsiteX1" y="connsiteY1"/>
              </a:cxn>
              <a:cxn ang="0">
                <a:pos x="connsiteX2" y="connsiteY2"/>
              </a:cxn>
            </a:cxnLst>
            <a:rect l="l" t="t" r="r" b="b"/>
            <a:pathLst>
              <a:path w="147208" h="1684135" stroke="0" extrusionOk="0">
                <a:moveTo>
                  <a:pt x="147208" y="1684135"/>
                </a:moveTo>
                <a:lnTo>
                  <a:pt x="0" y="1684134"/>
                </a:lnTo>
                <a:lnTo>
                  <a:pt x="0" y="1"/>
                </a:lnTo>
                <a:cubicBezTo>
                  <a:pt x="0" y="0"/>
                  <a:pt x="65907" y="0"/>
                  <a:pt x="147208" y="0"/>
                </a:cubicBezTo>
                <a:lnTo>
                  <a:pt x="147208" y="1684135"/>
                </a:lnTo>
                <a:close/>
              </a:path>
              <a:path w="147208" h="1684135" fill="none">
                <a:moveTo>
                  <a:pt x="147208" y="1684135"/>
                </a:moveTo>
                <a:lnTo>
                  <a:pt x="0" y="1684134"/>
                </a:lnTo>
                <a:lnTo>
                  <a:pt x="0" y="1"/>
                </a:lnTo>
              </a:path>
            </a:pathLst>
          </a:cu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83" name="object 279"/>
          <p:cNvSpPr/>
          <p:nvPr/>
        </p:nvSpPr>
        <p:spPr>
          <a:xfrm>
            <a:off x="9701497" y="4907653"/>
            <a:ext cx="230010" cy="0"/>
          </a:xfrm>
          <a:custGeom>
            <a:avLst/>
            <a:gdLst/>
            <a:ahLst/>
            <a:cxnLst/>
            <a:rect l="l" t="t" r="r" b="b"/>
            <a:pathLst>
              <a:path w="128270">
                <a:moveTo>
                  <a:pt x="128015"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384" name="object 280"/>
          <p:cNvSpPr/>
          <p:nvPr/>
        </p:nvSpPr>
        <p:spPr>
          <a:xfrm>
            <a:off x="9701497" y="4376426"/>
            <a:ext cx="230010" cy="0"/>
          </a:xfrm>
          <a:custGeom>
            <a:avLst/>
            <a:gdLst/>
            <a:ahLst/>
            <a:cxnLst/>
            <a:rect l="l" t="t" r="r" b="b"/>
            <a:pathLst>
              <a:path w="128270">
                <a:moveTo>
                  <a:pt x="128016"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385" name="object 281"/>
          <p:cNvSpPr/>
          <p:nvPr/>
        </p:nvSpPr>
        <p:spPr>
          <a:xfrm>
            <a:off x="9701497" y="3796703"/>
            <a:ext cx="230010" cy="0"/>
          </a:xfrm>
          <a:custGeom>
            <a:avLst/>
            <a:gdLst/>
            <a:ahLst/>
            <a:cxnLst/>
            <a:rect l="l" t="t" r="r" b="b"/>
            <a:pathLst>
              <a:path w="128270">
                <a:moveTo>
                  <a:pt x="128015"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386" name="Левая круглая скобка 755"/>
          <p:cNvSpPr/>
          <p:nvPr/>
        </p:nvSpPr>
        <p:spPr>
          <a:xfrm>
            <a:off x="9697818" y="2059978"/>
            <a:ext cx="147208" cy="1481016"/>
          </a:xfrm>
          <a:custGeom>
            <a:avLst/>
            <a:gdLst>
              <a:gd name="connsiteX0" fmla="*/ 147208 w 147208"/>
              <a:gd name="connsiteY0" fmla="*/ 1481017 h 1481017"/>
              <a:gd name="connsiteX1" fmla="*/ 0 w 147208"/>
              <a:gd name="connsiteY1" fmla="*/ 1481016 h 1481017"/>
              <a:gd name="connsiteX2" fmla="*/ 0 w 147208"/>
              <a:gd name="connsiteY2" fmla="*/ 1 h 1481017"/>
              <a:gd name="connsiteX3" fmla="*/ 147208 w 147208"/>
              <a:gd name="connsiteY3" fmla="*/ 0 h 1481017"/>
              <a:gd name="connsiteX4" fmla="*/ 147208 w 147208"/>
              <a:gd name="connsiteY4" fmla="*/ 1481017 h 1481017"/>
              <a:gd name="connsiteX0" fmla="*/ 147208 w 147208"/>
              <a:gd name="connsiteY0" fmla="*/ 1481017 h 1481017"/>
              <a:gd name="connsiteX1" fmla="*/ 0 w 147208"/>
              <a:gd name="connsiteY1" fmla="*/ 1481016 h 1481017"/>
              <a:gd name="connsiteX2" fmla="*/ 0 w 147208"/>
              <a:gd name="connsiteY2" fmla="*/ 1 h 1481017"/>
              <a:gd name="connsiteX3" fmla="*/ 147208 w 147208"/>
              <a:gd name="connsiteY3" fmla="*/ 0 h 1481017"/>
              <a:gd name="connsiteX0" fmla="*/ 147208 w 147208"/>
              <a:gd name="connsiteY0" fmla="*/ 1481017 h 1481017"/>
              <a:gd name="connsiteX1" fmla="*/ 0 w 147208"/>
              <a:gd name="connsiteY1" fmla="*/ 1481016 h 1481017"/>
              <a:gd name="connsiteX2" fmla="*/ 0 w 147208"/>
              <a:gd name="connsiteY2" fmla="*/ 1 h 1481017"/>
              <a:gd name="connsiteX3" fmla="*/ 147208 w 147208"/>
              <a:gd name="connsiteY3" fmla="*/ 0 h 1481017"/>
              <a:gd name="connsiteX4" fmla="*/ 147208 w 147208"/>
              <a:gd name="connsiteY4" fmla="*/ 1481017 h 1481017"/>
              <a:gd name="connsiteX0" fmla="*/ 147208 w 147208"/>
              <a:gd name="connsiteY0" fmla="*/ 1481017 h 1481017"/>
              <a:gd name="connsiteX1" fmla="*/ 0 w 147208"/>
              <a:gd name="connsiteY1" fmla="*/ 1481016 h 1481017"/>
              <a:gd name="connsiteX2" fmla="*/ 0 w 147208"/>
              <a:gd name="connsiteY2" fmla="*/ 1 h 1481017"/>
              <a:gd name="connsiteX3" fmla="*/ 147208 w 147208"/>
              <a:gd name="connsiteY3" fmla="*/ 0 h 1481017"/>
              <a:gd name="connsiteX4" fmla="*/ 147208 w 147208"/>
              <a:gd name="connsiteY4" fmla="*/ 1481017 h 1481017"/>
              <a:gd name="connsiteX0" fmla="*/ 147208 w 238648"/>
              <a:gd name="connsiteY0" fmla="*/ 1481017 h 1572457"/>
              <a:gd name="connsiteX1" fmla="*/ 0 w 238648"/>
              <a:gd name="connsiteY1" fmla="*/ 1481016 h 1572457"/>
              <a:gd name="connsiteX2" fmla="*/ 0 w 238648"/>
              <a:gd name="connsiteY2" fmla="*/ 1 h 1572457"/>
              <a:gd name="connsiteX3" fmla="*/ 147208 w 238648"/>
              <a:gd name="connsiteY3" fmla="*/ 0 h 1572457"/>
              <a:gd name="connsiteX4" fmla="*/ 147208 w 238648"/>
              <a:gd name="connsiteY4" fmla="*/ 1481017 h 1572457"/>
              <a:gd name="connsiteX0" fmla="*/ 147208 w 238648"/>
              <a:gd name="connsiteY0" fmla="*/ 1481017 h 1572457"/>
              <a:gd name="connsiteX1" fmla="*/ 0 w 238648"/>
              <a:gd name="connsiteY1" fmla="*/ 1481016 h 1572457"/>
              <a:gd name="connsiteX2" fmla="*/ 0 w 238648"/>
              <a:gd name="connsiteY2" fmla="*/ 1 h 1572457"/>
              <a:gd name="connsiteX3" fmla="*/ 147208 w 238648"/>
              <a:gd name="connsiteY3" fmla="*/ 0 h 1572457"/>
              <a:gd name="connsiteX4" fmla="*/ 238648 w 238648"/>
              <a:gd name="connsiteY4" fmla="*/ 1572457 h 1572457"/>
              <a:gd name="connsiteX0" fmla="*/ 147208 w 331516"/>
              <a:gd name="connsiteY0" fmla="*/ 1481017 h 1491495"/>
              <a:gd name="connsiteX1" fmla="*/ 0 w 331516"/>
              <a:gd name="connsiteY1" fmla="*/ 1481016 h 1491495"/>
              <a:gd name="connsiteX2" fmla="*/ 0 w 331516"/>
              <a:gd name="connsiteY2" fmla="*/ 1 h 1491495"/>
              <a:gd name="connsiteX3" fmla="*/ 147208 w 331516"/>
              <a:gd name="connsiteY3" fmla="*/ 0 h 1491495"/>
              <a:gd name="connsiteX4" fmla="*/ 147208 w 331516"/>
              <a:gd name="connsiteY4" fmla="*/ 1481017 h 1491495"/>
              <a:gd name="connsiteX0" fmla="*/ 147208 w 331516"/>
              <a:gd name="connsiteY0" fmla="*/ 1481017 h 1491495"/>
              <a:gd name="connsiteX1" fmla="*/ 0 w 331516"/>
              <a:gd name="connsiteY1" fmla="*/ 1481016 h 1491495"/>
              <a:gd name="connsiteX2" fmla="*/ 0 w 331516"/>
              <a:gd name="connsiteY2" fmla="*/ 1 h 1491495"/>
              <a:gd name="connsiteX3" fmla="*/ 147208 w 331516"/>
              <a:gd name="connsiteY3" fmla="*/ 0 h 1491495"/>
              <a:gd name="connsiteX4" fmla="*/ 331516 w 331516"/>
              <a:gd name="connsiteY4" fmla="*/ 1491495 h 1491495"/>
              <a:gd name="connsiteX0" fmla="*/ 147208 w 147208"/>
              <a:gd name="connsiteY0" fmla="*/ 1481017 h 1481017"/>
              <a:gd name="connsiteX1" fmla="*/ 0 w 147208"/>
              <a:gd name="connsiteY1" fmla="*/ 1481016 h 1481017"/>
              <a:gd name="connsiteX2" fmla="*/ 0 w 147208"/>
              <a:gd name="connsiteY2" fmla="*/ 1 h 1481017"/>
              <a:gd name="connsiteX3" fmla="*/ 147208 w 147208"/>
              <a:gd name="connsiteY3" fmla="*/ 0 h 1481017"/>
              <a:gd name="connsiteX4" fmla="*/ 147208 w 147208"/>
              <a:gd name="connsiteY4" fmla="*/ 1481017 h 1481017"/>
              <a:gd name="connsiteX0" fmla="*/ 147208 w 147208"/>
              <a:gd name="connsiteY0" fmla="*/ 1481017 h 1481017"/>
              <a:gd name="connsiteX1" fmla="*/ 0 w 147208"/>
              <a:gd name="connsiteY1" fmla="*/ 1481016 h 1481017"/>
              <a:gd name="connsiteX2" fmla="*/ 0 w 147208"/>
              <a:gd name="connsiteY2" fmla="*/ 1 h 1481017"/>
              <a:gd name="connsiteX3" fmla="*/ 147208 w 147208"/>
              <a:gd name="connsiteY3" fmla="*/ 0 h 1481017"/>
              <a:gd name="connsiteX0" fmla="*/ 147208 w 147208"/>
              <a:gd name="connsiteY0" fmla="*/ 1481017 h 1481017"/>
              <a:gd name="connsiteX1" fmla="*/ 0 w 147208"/>
              <a:gd name="connsiteY1" fmla="*/ 1481016 h 1481017"/>
              <a:gd name="connsiteX2" fmla="*/ 0 w 147208"/>
              <a:gd name="connsiteY2" fmla="*/ 1 h 1481017"/>
              <a:gd name="connsiteX3" fmla="*/ 147208 w 147208"/>
              <a:gd name="connsiteY3" fmla="*/ 0 h 1481017"/>
              <a:gd name="connsiteX4" fmla="*/ 147208 w 147208"/>
              <a:gd name="connsiteY4" fmla="*/ 1481017 h 1481017"/>
              <a:gd name="connsiteX0" fmla="*/ 0 w 147208"/>
              <a:gd name="connsiteY0" fmla="*/ 1481016 h 1481017"/>
              <a:gd name="connsiteX1" fmla="*/ 0 w 147208"/>
              <a:gd name="connsiteY1" fmla="*/ 1 h 1481017"/>
              <a:gd name="connsiteX2" fmla="*/ 147208 w 147208"/>
              <a:gd name="connsiteY2" fmla="*/ 0 h 1481017"/>
              <a:gd name="connsiteX0" fmla="*/ 147208 w 147208"/>
              <a:gd name="connsiteY0" fmla="*/ 0 h 1481016"/>
              <a:gd name="connsiteX1" fmla="*/ 0 w 147208"/>
              <a:gd name="connsiteY1" fmla="*/ 1481016 h 1481016"/>
              <a:gd name="connsiteX2" fmla="*/ 0 w 147208"/>
              <a:gd name="connsiteY2" fmla="*/ 1 h 1481016"/>
              <a:gd name="connsiteX3" fmla="*/ 147208 w 147208"/>
              <a:gd name="connsiteY3" fmla="*/ 0 h 1481016"/>
              <a:gd name="connsiteX0" fmla="*/ 0 w 147208"/>
              <a:gd name="connsiteY0" fmla="*/ 1481016 h 1481016"/>
              <a:gd name="connsiteX1" fmla="*/ 0 w 147208"/>
              <a:gd name="connsiteY1" fmla="*/ 1 h 1481016"/>
              <a:gd name="connsiteX2" fmla="*/ 147208 w 147208"/>
              <a:gd name="connsiteY2" fmla="*/ 0 h 1481016"/>
            </a:gdLst>
            <a:ahLst/>
            <a:cxnLst>
              <a:cxn ang="0">
                <a:pos x="connsiteX0" y="connsiteY0"/>
              </a:cxn>
              <a:cxn ang="0">
                <a:pos x="connsiteX1" y="connsiteY1"/>
              </a:cxn>
              <a:cxn ang="0">
                <a:pos x="connsiteX2" y="connsiteY2"/>
              </a:cxn>
            </a:cxnLst>
            <a:rect l="l" t="t" r="r" b="b"/>
            <a:pathLst>
              <a:path w="147208" h="1481016" stroke="0" extrusionOk="0">
                <a:moveTo>
                  <a:pt x="147208" y="0"/>
                </a:moveTo>
                <a:lnTo>
                  <a:pt x="0" y="1481016"/>
                </a:lnTo>
                <a:lnTo>
                  <a:pt x="0" y="1"/>
                </a:lnTo>
                <a:cubicBezTo>
                  <a:pt x="0" y="0"/>
                  <a:pt x="65907" y="0"/>
                  <a:pt x="147208" y="0"/>
                </a:cubicBezTo>
                <a:close/>
              </a:path>
              <a:path w="147208" h="1481016" fill="none">
                <a:moveTo>
                  <a:pt x="0" y="1481016"/>
                </a:moveTo>
                <a:lnTo>
                  <a:pt x="0" y="1"/>
                </a:lnTo>
                <a:cubicBezTo>
                  <a:pt x="0" y="0"/>
                  <a:pt x="65907" y="0"/>
                  <a:pt x="147208" y="0"/>
                </a:cubicBezTo>
              </a:path>
            </a:pathLst>
          </a:cu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87" name="Левая круглая скобка 753"/>
          <p:cNvSpPr/>
          <p:nvPr/>
        </p:nvSpPr>
        <p:spPr>
          <a:xfrm>
            <a:off x="7305374" y="1516004"/>
            <a:ext cx="147208" cy="2023997"/>
          </a:xfrm>
          <a:custGeom>
            <a:avLst/>
            <a:gdLst>
              <a:gd name="connsiteX0" fmla="*/ 147208 w 147208"/>
              <a:gd name="connsiteY0" fmla="*/ 2023998 h 2023998"/>
              <a:gd name="connsiteX1" fmla="*/ 0 w 147208"/>
              <a:gd name="connsiteY1" fmla="*/ 2023997 h 2023998"/>
              <a:gd name="connsiteX2" fmla="*/ 0 w 147208"/>
              <a:gd name="connsiteY2" fmla="*/ 1 h 2023998"/>
              <a:gd name="connsiteX3" fmla="*/ 147208 w 147208"/>
              <a:gd name="connsiteY3" fmla="*/ 0 h 2023998"/>
              <a:gd name="connsiteX4" fmla="*/ 147208 w 147208"/>
              <a:gd name="connsiteY4" fmla="*/ 2023998 h 2023998"/>
              <a:gd name="connsiteX0" fmla="*/ 147208 w 147208"/>
              <a:gd name="connsiteY0" fmla="*/ 2023998 h 2023998"/>
              <a:gd name="connsiteX1" fmla="*/ 0 w 147208"/>
              <a:gd name="connsiteY1" fmla="*/ 2023997 h 2023998"/>
              <a:gd name="connsiteX2" fmla="*/ 0 w 147208"/>
              <a:gd name="connsiteY2" fmla="*/ 1 h 2023998"/>
              <a:gd name="connsiteX3" fmla="*/ 147208 w 147208"/>
              <a:gd name="connsiteY3" fmla="*/ 0 h 2023998"/>
              <a:gd name="connsiteX0" fmla="*/ 147208 w 147208"/>
              <a:gd name="connsiteY0" fmla="*/ 2023998 h 2023998"/>
              <a:gd name="connsiteX1" fmla="*/ 0 w 147208"/>
              <a:gd name="connsiteY1" fmla="*/ 2023997 h 2023998"/>
              <a:gd name="connsiteX2" fmla="*/ 0 w 147208"/>
              <a:gd name="connsiteY2" fmla="*/ 1 h 2023998"/>
              <a:gd name="connsiteX3" fmla="*/ 147208 w 147208"/>
              <a:gd name="connsiteY3" fmla="*/ 0 h 2023998"/>
              <a:gd name="connsiteX4" fmla="*/ 147208 w 147208"/>
              <a:gd name="connsiteY4" fmla="*/ 2023998 h 2023998"/>
              <a:gd name="connsiteX0" fmla="*/ 0 w 147208"/>
              <a:gd name="connsiteY0" fmla="*/ 2023997 h 2023998"/>
              <a:gd name="connsiteX1" fmla="*/ 0 w 147208"/>
              <a:gd name="connsiteY1" fmla="*/ 1 h 2023998"/>
              <a:gd name="connsiteX2" fmla="*/ 147208 w 147208"/>
              <a:gd name="connsiteY2" fmla="*/ 0 h 2023998"/>
              <a:gd name="connsiteX0" fmla="*/ 147208 w 147208"/>
              <a:gd name="connsiteY0" fmla="*/ 0 h 2023997"/>
              <a:gd name="connsiteX1" fmla="*/ 0 w 147208"/>
              <a:gd name="connsiteY1" fmla="*/ 2023997 h 2023997"/>
              <a:gd name="connsiteX2" fmla="*/ 0 w 147208"/>
              <a:gd name="connsiteY2" fmla="*/ 1 h 2023997"/>
              <a:gd name="connsiteX3" fmla="*/ 147208 w 147208"/>
              <a:gd name="connsiteY3" fmla="*/ 0 h 2023997"/>
              <a:gd name="connsiteX0" fmla="*/ 0 w 147208"/>
              <a:gd name="connsiteY0" fmla="*/ 2023997 h 2023997"/>
              <a:gd name="connsiteX1" fmla="*/ 0 w 147208"/>
              <a:gd name="connsiteY1" fmla="*/ 1 h 2023997"/>
              <a:gd name="connsiteX2" fmla="*/ 147208 w 147208"/>
              <a:gd name="connsiteY2" fmla="*/ 0 h 2023997"/>
            </a:gdLst>
            <a:ahLst/>
            <a:cxnLst>
              <a:cxn ang="0">
                <a:pos x="connsiteX0" y="connsiteY0"/>
              </a:cxn>
              <a:cxn ang="0">
                <a:pos x="connsiteX1" y="connsiteY1"/>
              </a:cxn>
              <a:cxn ang="0">
                <a:pos x="connsiteX2" y="connsiteY2"/>
              </a:cxn>
            </a:cxnLst>
            <a:rect l="l" t="t" r="r" b="b"/>
            <a:pathLst>
              <a:path w="147208" h="2023997" stroke="0" extrusionOk="0">
                <a:moveTo>
                  <a:pt x="147208" y="0"/>
                </a:moveTo>
                <a:lnTo>
                  <a:pt x="0" y="2023997"/>
                </a:lnTo>
                <a:lnTo>
                  <a:pt x="0" y="1"/>
                </a:lnTo>
                <a:cubicBezTo>
                  <a:pt x="0" y="0"/>
                  <a:pt x="65907" y="0"/>
                  <a:pt x="147208" y="0"/>
                </a:cubicBezTo>
                <a:close/>
              </a:path>
              <a:path w="147208" h="2023997" fill="none">
                <a:moveTo>
                  <a:pt x="0" y="2023997"/>
                </a:moveTo>
                <a:lnTo>
                  <a:pt x="0" y="1"/>
                </a:lnTo>
                <a:cubicBezTo>
                  <a:pt x="0" y="0"/>
                  <a:pt x="65907" y="0"/>
                  <a:pt x="147208" y="0"/>
                </a:cubicBezTo>
              </a:path>
            </a:pathLst>
          </a:cu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88" name="Левая круглая скобка 752"/>
          <p:cNvSpPr/>
          <p:nvPr/>
        </p:nvSpPr>
        <p:spPr>
          <a:xfrm>
            <a:off x="7305374" y="3537971"/>
            <a:ext cx="147208" cy="1989837"/>
          </a:xfrm>
          <a:custGeom>
            <a:avLst/>
            <a:gdLst>
              <a:gd name="connsiteX0" fmla="*/ 147208 w 147208"/>
              <a:gd name="connsiteY0" fmla="*/ 1989838 h 1989838"/>
              <a:gd name="connsiteX1" fmla="*/ 0 w 147208"/>
              <a:gd name="connsiteY1" fmla="*/ 1989837 h 1989838"/>
              <a:gd name="connsiteX2" fmla="*/ 0 w 147208"/>
              <a:gd name="connsiteY2" fmla="*/ 1 h 1989838"/>
              <a:gd name="connsiteX3" fmla="*/ 147208 w 147208"/>
              <a:gd name="connsiteY3" fmla="*/ 0 h 1989838"/>
              <a:gd name="connsiteX4" fmla="*/ 147208 w 147208"/>
              <a:gd name="connsiteY4" fmla="*/ 1989838 h 1989838"/>
              <a:gd name="connsiteX0" fmla="*/ 147208 w 147208"/>
              <a:gd name="connsiteY0" fmla="*/ 1989838 h 1989838"/>
              <a:gd name="connsiteX1" fmla="*/ 0 w 147208"/>
              <a:gd name="connsiteY1" fmla="*/ 1989837 h 1989838"/>
              <a:gd name="connsiteX2" fmla="*/ 0 w 147208"/>
              <a:gd name="connsiteY2" fmla="*/ 1 h 1989838"/>
              <a:gd name="connsiteX3" fmla="*/ 147208 w 147208"/>
              <a:gd name="connsiteY3" fmla="*/ 0 h 1989838"/>
              <a:gd name="connsiteX0" fmla="*/ 147208 w 147208"/>
              <a:gd name="connsiteY0" fmla="*/ 1989838 h 1989838"/>
              <a:gd name="connsiteX1" fmla="*/ 0 w 147208"/>
              <a:gd name="connsiteY1" fmla="*/ 1989837 h 1989838"/>
              <a:gd name="connsiteX2" fmla="*/ 0 w 147208"/>
              <a:gd name="connsiteY2" fmla="*/ 1 h 1989838"/>
              <a:gd name="connsiteX3" fmla="*/ 147208 w 147208"/>
              <a:gd name="connsiteY3" fmla="*/ 0 h 1989838"/>
              <a:gd name="connsiteX4" fmla="*/ 147208 w 147208"/>
              <a:gd name="connsiteY4" fmla="*/ 1989838 h 1989838"/>
              <a:gd name="connsiteX0" fmla="*/ 147208 w 147208"/>
              <a:gd name="connsiteY0" fmla="*/ 1989838 h 1989838"/>
              <a:gd name="connsiteX1" fmla="*/ 0 w 147208"/>
              <a:gd name="connsiteY1" fmla="*/ 1989837 h 1989838"/>
              <a:gd name="connsiteX2" fmla="*/ 0 w 147208"/>
              <a:gd name="connsiteY2" fmla="*/ 1 h 1989838"/>
              <a:gd name="connsiteX0" fmla="*/ 147208 w 147208"/>
              <a:gd name="connsiteY0" fmla="*/ 1989837 h 1989837"/>
              <a:gd name="connsiteX1" fmla="*/ 0 w 147208"/>
              <a:gd name="connsiteY1" fmla="*/ 1989836 h 1989837"/>
              <a:gd name="connsiteX2" fmla="*/ 0 w 147208"/>
              <a:gd name="connsiteY2" fmla="*/ 0 h 1989837"/>
              <a:gd name="connsiteX3" fmla="*/ 147208 w 147208"/>
              <a:gd name="connsiteY3" fmla="*/ 1989837 h 1989837"/>
              <a:gd name="connsiteX0" fmla="*/ 147208 w 147208"/>
              <a:gd name="connsiteY0" fmla="*/ 1989837 h 1989837"/>
              <a:gd name="connsiteX1" fmla="*/ 0 w 147208"/>
              <a:gd name="connsiteY1" fmla="*/ 1989836 h 1989837"/>
              <a:gd name="connsiteX2" fmla="*/ 0 w 147208"/>
              <a:gd name="connsiteY2" fmla="*/ 0 h 1989837"/>
            </a:gdLst>
            <a:ahLst/>
            <a:cxnLst>
              <a:cxn ang="0">
                <a:pos x="connsiteX0" y="connsiteY0"/>
              </a:cxn>
              <a:cxn ang="0">
                <a:pos x="connsiteX1" y="connsiteY1"/>
              </a:cxn>
              <a:cxn ang="0">
                <a:pos x="connsiteX2" y="connsiteY2"/>
              </a:cxn>
            </a:cxnLst>
            <a:rect l="l" t="t" r="r" b="b"/>
            <a:pathLst>
              <a:path w="147208" h="1989837" stroke="0" extrusionOk="0">
                <a:moveTo>
                  <a:pt x="147208" y="1989837"/>
                </a:moveTo>
                <a:lnTo>
                  <a:pt x="0" y="1989836"/>
                </a:lnTo>
                <a:lnTo>
                  <a:pt x="0" y="0"/>
                </a:lnTo>
                <a:cubicBezTo>
                  <a:pt x="24535" y="0"/>
                  <a:pt x="147208" y="1658198"/>
                  <a:pt x="147208" y="1989837"/>
                </a:cubicBezTo>
                <a:close/>
              </a:path>
              <a:path w="147208" h="1989837" fill="none">
                <a:moveTo>
                  <a:pt x="147208" y="1989837"/>
                </a:moveTo>
                <a:lnTo>
                  <a:pt x="0" y="1989836"/>
                </a:lnTo>
                <a:lnTo>
                  <a:pt x="0" y="0"/>
                </a:lnTo>
              </a:path>
            </a:pathLst>
          </a:cu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89" name="Левая круглая скобка 749"/>
          <p:cNvSpPr/>
          <p:nvPr/>
        </p:nvSpPr>
        <p:spPr>
          <a:xfrm>
            <a:off x="5271399" y="3537971"/>
            <a:ext cx="147208" cy="1989837"/>
          </a:xfrm>
          <a:custGeom>
            <a:avLst/>
            <a:gdLst>
              <a:gd name="connsiteX0" fmla="*/ 147208 w 147208"/>
              <a:gd name="connsiteY0" fmla="*/ 1989838 h 1989838"/>
              <a:gd name="connsiteX1" fmla="*/ 0 w 147208"/>
              <a:gd name="connsiteY1" fmla="*/ 1989837 h 1989838"/>
              <a:gd name="connsiteX2" fmla="*/ 0 w 147208"/>
              <a:gd name="connsiteY2" fmla="*/ 1 h 1989838"/>
              <a:gd name="connsiteX3" fmla="*/ 147208 w 147208"/>
              <a:gd name="connsiteY3" fmla="*/ 0 h 1989838"/>
              <a:gd name="connsiteX4" fmla="*/ 147208 w 147208"/>
              <a:gd name="connsiteY4" fmla="*/ 1989838 h 1989838"/>
              <a:gd name="connsiteX0" fmla="*/ 147208 w 147208"/>
              <a:gd name="connsiteY0" fmla="*/ 1989838 h 1989838"/>
              <a:gd name="connsiteX1" fmla="*/ 0 w 147208"/>
              <a:gd name="connsiteY1" fmla="*/ 1989837 h 1989838"/>
              <a:gd name="connsiteX2" fmla="*/ 0 w 147208"/>
              <a:gd name="connsiteY2" fmla="*/ 1 h 1989838"/>
              <a:gd name="connsiteX3" fmla="*/ 147208 w 147208"/>
              <a:gd name="connsiteY3" fmla="*/ 0 h 1989838"/>
              <a:gd name="connsiteX0" fmla="*/ 147208 w 147208"/>
              <a:gd name="connsiteY0" fmla="*/ 1989838 h 1989838"/>
              <a:gd name="connsiteX1" fmla="*/ 0 w 147208"/>
              <a:gd name="connsiteY1" fmla="*/ 1989837 h 1989838"/>
              <a:gd name="connsiteX2" fmla="*/ 0 w 147208"/>
              <a:gd name="connsiteY2" fmla="*/ 1 h 1989838"/>
              <a:gd name="connsiteX3" fmla="*/ 147208 w 147208"/>
              <a:gd name="connsiteY3" fmla="*/ 0 h 1989838"/>
              <a:gd name="connsiteX4" fmla="*/ 147208 w 147208"/>
              <a:gd name="connsiteY4" fmla="*/ 1989838 h 1989838"/>
              <a:gd name="connsiteX0" fmla="*/ 147208 w 147208"/>
              <a:gd name="connsiteY0" fmla="*/ 1989838 h 1989838"/>
              <a:gd name="connsiteX1" fmla="*/ 0 w 147208"/>
              <a:gd name="connsiteY1" fmla="*/ 1989837 h 1989838"/>
              <a:gd name="connsiteX2" fmla="*/ 0 w 147208"/>
              <a:gd name="connsiteY2" fmla="*/ 1 h 1989838"/>
              <a:gd name="connsiteX0" fmla="*/ 147208 w 147208"/>
              <a:gd name="connsiteY0" fmla="*/ 1989837 h 1989837"/>
              <a:gd name="connsiteX1" fmla="*/ 0 w 147208"/>
              <a:gd name="connsiteY1" fmla="*/ 1989836 h 1989837"/>
              <a:gd name="connsiteX2" fmla="*/ 0 w 147208"/>
              <a:gd name="connsiteY2" fmla="*/ 0 h 1989837"/>
              <a:gd name="connsiteX3" fmla="*/ 147208 w 147208"/>
              <a:gd name="connsiteY3" fmla="*/ 1989837 h 1989837"/>
              <a:gd name="connsiteX0" fmla="*/ 147208 w 147208"/>
              <a:gd name="connsiteY0" fmla="*/ 1989837 h 1989837"/>
              <a:gd name="connsiteX1" fmla="*/ 0 w 147208"/>
              <a:gd name="connsiteY1" fmla="*/ 1989836 h 1989837"/>
              <a:gd name="connsiteX2" fmla="*/ 0 w 147208"/>
              <a:gd name="connsiteY2" fmla="*/ 0 h 1989837"/>
            </a:gdLst>
            <a:ahLst/>
            <a:cxnLst>
              <a:cxn ang="0">
                <a:pos x="connsiteX0" y="connsiteY0"/>
              </a:cxn>
              <a:cxn ang="0">
                <a:pos x="connsiteX1" y="connsiteY1"/>
              </a:cxn>
              <a:cxn ang="0">
                <a:pos x="connsiteX2" y="connsiteY2"/>
              </a:cxn>
            </a:cxnLst>
            <a:rect l="l" t="t" r="r" b="b"/>
            <a:pathLst>
              <a:path w="147208" h="1989837" stroke="0" extrusionOk="0">
                <a:moveTo>
                  <a:pt x="147208" y="1989837"/>
                </a:moveTo>
                <a:lnTo>
                  <a:pt x="0" y="1989836"/>
                </a:lnTo>
                <a:lnTo>
                  <a:pt x="0" y="0"/>
                </a:lnTo>
                <a:cubicBezTo>
                  <a:pt x="24535" y="0"/>
                  <a:pt x="147208" y="1658198"/>
                  <a:pt x="147208" y="1989837"/>
                </a:cubicBezTo>
                <a:close/>
              </a:path>
              <a:path w="147208" h="1989837" fill="none">
                <a:moveTo>
                  <a:pt x="147208" y="1989837"/>
                </a:moveTo>
                <a:lnTo>
                  <a:pt x="0" y="1989836"/>
                </a:lnTo>
                <a:lnTo>
                  <a:pt x="0" y="0"/>
                </a:lnTo>
              </a:path>
            </a:pathLst>
          </a:cu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90" name="Левая круглая скобка 750"/>
          <p:cNvSpPr/>
          <p:nvPr/>
        </p:nvSpPr>
        <p:spPr>
          <a:xfrm>
            <a:off x="5271399" y="1516004"/>
            <a:ext cx="147208" cy="2023997"/>
          </a:xfrm>
          <a:custGeom>
            <a:avLst/>
            <a:gdLst>
              <a:gd name="connsiteX0" fmla="*/ 147208 w 147208"/>
              <a:gd name="connsiteY0" fmla="*/ 2023998 h 2023998"/>
              <a:gd name="connsiteX1" fmla="*/ 0 w 147208"/>
              <a:gd name="connsiteY1" fmla="*/ 2023997 h 2023998"/>
              <a:gd name="connsiteX2" fmla="*/ 0 w 147208"/>
              <a:gd name="connsiteY2" fmla="*/ 1 h 2023998"/>
              <a:gd name="connsiteX3" fmla="*/ 147208 w 147208"/>
              <a:gd name="connsiteY3" fmla="*/ 0 h 2023998"/>
              <a:gd name="connsiteX4" fmla="*/ 147208 w 147208"/>
              <a:gd name="connsiteY4" fmla="*/ 2023998 h 2023998"/>
              <a:gd name="connsiteX0" fmla="*/ 147208 w 147208"/>
              <a:gd name="connsiteY0" fmla="*/ 2023998 h 2023998"/>
              <a:gd name="connsiteX1" fmla="*/ 0 w 147208"/>
              <a:gd name="connsiteY1" fmla="*/ 2023997 h 2023998"/>
              <a:gd name="connsiteX2" fmla="*/ 0 w 147208"/>
              <a:gd name="connsiteY2" fmla="*/ 1 h 2023998"/>
              <a:gd name="connsiteX3" fmla="*/ 147208 w 147208"/>
              <a:gd name="connsiteY3" fmla="*/ 0 h 2023998"/>
              <a:gd name="connsiteX0" fmla="*/ 147208 w 147208"/>
              <a:gd name="connsiteY0" fmla="*/ 2023998 h 2023998"/>
              <a:gd name="connsiteX1" fmla="*/ 0 w 147208"/>
              <a:gd name="connsiteY1" fmla="*/ 2023997 h 2023998"/>
              <a:gd name="connsiteX2" fmla="*/ 0 w 147208"/>
              <a:gd name="connsiteY2" fmla="*/ 1 h 2023998"/>
              <a:gd name="connsiteX3" fmla="*/ 147208 w 147208"/>
              <a:gd name="connsiteY3" fmla="*/ 0 h 2023998"/>
              <a:gd name="connsiteX4" fmla="*/ 147208 w 147208"/>
              <a:gd name="connsiteY4" fmla="*/ 2023998 h 2023998"/>
              <a:gd name="connsiteX0" fmla="*/ 0 w 147208"/>
              <a:gd name="connsiteY0" fmla="*/ 2023997 h 2023998"/>
              <a:gd name="connsiteX1" fmla="*/ 0 w 147208"/>
              <a:gd name="connsiteY1" fmla="*/ 1 h 2023998"/>
              <a:gd name="connsiteX2" fmla="*/ 147208 w 147208"/>
              <a:gd name="connsiteY2" fmla="*/ 0 h 2023998"/>
              <a:gd name="connsiteX0" fmla="*/ 147208 w 147208"/>
              <a:gd name="connsiteY0" fmla="*/ 0 h 2023997"/>
              <a:gd name="connsiteX1" fmla="*/ 0 w 147208"/>
              <a:gd name="connsiteY1" fmla="*/ 2023997 h 2023997"/>
              <a:gd name="connsiteX2" fmla="*/ 0 w 147208"/>
              <a:gd name="connsiteY2" fmla="*/ 1 h 2023997"/>
              <a:gd name="connsiteX3" fmla="*/ 147208 w 147208"/>
              <a:gd name="connsiteY3" fmla="*/ 0 h 2023997"/>
              <a:gd name="connsiteX0" fmla="*/ 0 w 147208"/>
              <a:gd name="connsiteY0" fmla="*/ 2023997 h 2023997"/>
              <a:gd name="connsiteX1" fmla="*/ 0 w 147208"/>
              <a:gd name="connsiteY1" fmla="*/ 1 h 2023997"/>
              <a:gd name="connsiteX2" fmla="*/ 147208 w 147208"/>
              <a:gd name="connsiteY2" fmla="*/ 0 h 2023997"/>
            </a:gdLst>
            <a:ahLst/>
            <a:cxnLst>
              <a:cxn ang="0">
                <a:pos x="connsiteX0" y="connsiteY0"/>
              </a:cxn>
              <a:cxn ang="0">
                <a:pos x="connsiteX1" y="connsiteY1"/>
              </a:cxn>
              <a:cxn ang="0">
                <a:pos x="connsiteX2" y="connsiteY2"/>
              </a:cxn>
            </a:cxnLst>
            <a:rect l="l" t="t" r="r" b="b"/>
            <a:pathLst>
              <a:path w="147208" h="2023997" stroke="0" extrusionOk="0">
                <a:moveTo>
                  <a:pt x="147208" y="0"/>
                </a:moveTo>
                <a:lnTo>
                  <a:pt x="0" y="2023997"/>
                </a:lnTo>
                <a:lnTo>
                  <a:pt x="0" y="1"/>
                </a:lnTo>
                <a:cubicBezTo>
                  <a:pt x="0" y="0"/>
                  <a:pt x="65907" y="0"/>
                  <a:pt x="147208" y="0"/>
                </a:cubicBezTo>
                <a:close/>
              </a:path>
              <a:path w="147208" h="2023997" fill="none">
                <a:moveTo>
                  <a:pt x="0" y="2023997"/>
                </a:moveTo>
                <a:lnTo>
                  <a:pt x="0" y="1"/>
                </a:lnTo>
                <a:cubicBezTo>
                  <a:pt x="0" y="0"/>
                  <a:pt x="65907" y="0"/>
                  <a:pt x="147208" y="0"/>
                </a:cubicBezTo>
              </a:path>
            </a:pathLst>
          </a:cu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91" name="object 123"/>
          <p:cNvSpPr/>
          <p:nvPr/>
        </p:nvSpPr>
        <p:spPr>
          <a:xfrm>
            <a:off x="5142357" y="3538353"/>
            <a:ext cx="131445" cy="0"/>
          </a:xfrm>
          <a:custGeom>
            <a:avLst/>
            <a:gdLst/>
            <a:ahLst/>
            <a:cxnLst/>
            <a:rect l="l" t="t" r="r" b="b"/>
            <a:pathLst>
              <a:path w="131445">
                <a:moveTo>
                  <a:pt x="0" y="0"/>
                </a:moveTo>
                <a:lnTo>
                  <a:pt x="131318"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392" name="object 100"/>
          <p:cNvSpPr/>
          <p:nvPr/>
        </p:nvSpPr>
        <p:spPr>
          <a:xfrm>
            <a:off x="3536060" y="3538353"/>
            <a:ext cx="152400" cy="0"/>
          </a:xfrm>
          <a:custGeom>
            <a:avLst/>
            <a:gdLst/>
            <a:ahLst/>
            <a:cxnLst/>
            <a:rect l="l" t="t" r="r" b="b"/>
            <a:pathLst>
              <a:path w="152400">
                <a:moveTo>
                  <a:pt x="0" y="0"/>
                </a:moveTo>
                <a:lnTo>
                  <a:pt x="152272" y="0"/>
                </a:lnTo>
              </a:path>
            </a:pathLst>
          </a:custGeom>
          <a:ln w="6350">
            <a:solidFill>
              <a:schemeClr val="accent1"/>
            </a:solidFill>
            <a:prstDash val="solid"/>
          </a:ln>
        </p:spPr>
        <p:txBody>
          <a:bodyPr wrap="square" lIns="0" tIns="0" rIns="0" bIns="0" rtlCol="0"/>
          <a:lstStyle/>
          <a:p>
            <a:endParaRPr>
              <a:latin typeface="Kaspersky Sans Light" panose="020B0303050101040103" pitchFamily="34" charset="0"/>
            </a:endParaRPr>
          </a:p>
        </p:txBody>
      </p:sp>
      <p:sp>
        <p:nvSpPr>
          <p:cNvPr id="393" name="object 20"/>
          <p:cNvSpPr/>
          <p:nvPr/>
        </p:nvSpPr>
        <p:spPr>
          <a:xfrm>
            <a:off x="1992500" y="3538352"/>
            <a:ext cx="134290" cy="45719"/>
          </a:xfrm>
          <a:custGeom>
            <a:avLst/>
            <a:gdLst/>
            <a:ahLst/>
            <a:cxnLst/>
            <a:rect l="l" t="t" r="r" b="b"/>
            <a:pathLst>
              <a:path w="136525">
                <a:moveTo>
                  <a:pt x="0" y="0"/>
                </a:moveTo>
                <a:lnTo>
                  <a:pt x="136525" y="0"/>
                </a:lnTo>
              </a:path>
            </a:pathLst>
          </a:custGeom>
          <a:ln w="6350">
            <a:solidFill>
              <a:schemeClr val="accent1"/>
            </a:solidFill>
            <a:prstDash val="solid"/>
          </a:ln>
        </p:spPr>
        <p:txBody>
          <a:bodyPr wrap="square" lIns="0" tIns="0" rIns="0" bIns="0" rtlCol="0"/>
          <a:lstStyle/>
          <a:p>
            <a:endParaRPr>
              <a:latin typeface="Kaspersky Sans Light" panose="020B0303050101040103" pitchFamily="34" charset="0"/>
            </a:endParaRPr>
          </a:p>
        </p:txBody>
      </p:sp>
      <p:sp>
        <p:nvSpPr>
          <p:cNvPr id="394" name="Левая круглая скобка 674"/>
          <p:cNvSpPr/>
          <p:nvPr/>
        </p:nvSpPr>
        <p:spPr>
          <a:xfrm>
            <a:off x="2124279" y="3537972"/>
            <a:ext cx="147208" cy="1684134"/>
          </a:xfrm>
          <a:custGeom>
            <a:avLst/>
            <a:gdLst>
              <a:gd name="connsiteX0" fmla="*/ 147208 w 147208"/>
              <a:gd name="connsiteY0" fmla="*/ 1684135 h 1684135"/>
              <a:gd name="connsiteX1" fmla="*/ 0 w 147208"/>
              <a:gd name="connsiteY1" fmla="*/ 1684134 h 1684135"/>
              <a:gd name="connsiteX2" fmla="*/ 0 w 147208"/>
              <a:gd name="connsiteY2" fmla="*/ 1 h 1684135"/>
              <a:gd name="connsiteX3" fmla="*/ 147208 w 147208"/>
              <a:gd name="connsiteY3" fmla="*/ 0 h 1684135"/>
              <a:gd name="connsiteX4" fmla="*/ 147208 w 147208"/>
              <a:gd name="connsiteY4" fmla="*/ 1684135 h 1684135"/>
              <a:gd name="connsiteX0" fmla="*/ 147208 w 147208"/>
              <a:gd name="connsiteY0" fmla="*/ 1684135 h 1684135"/>
              <a:gd name="connsiteX1" fmla="*/ 0 w 147208"/>
              <a:gd name="connsiteY1" fmla="*/ 1684134 h 1684135"/>
              <a:gd name="connsiteX2" fmla="*/ 0 w 147208"/>
              <a:gd name="connsiteY2" fmla="*/ 1 h 1684135"/>
              <a:gd name="connsiteX3" fmla="*/ 147208 w 147208"/>
              <a:gd name="connsiteY3" fmla="*/ 0 h 1684135"/>
              <a:gd name="connsiteX0" fmla="*/ 147208 w 147208"/>
              <a:gd name="connsiteY0" fmla="*/ 1684135 h 1684135"/>
              <a:gd name="connsiteX1" fmla="*/ 0 w 147208"/>
              <a:gd name="connsiteY1" fmla="*/ 1684134 h 1684135"/>
              <a:gd name="connsiteX2" fmla="*/ 0 w 147208"/>
              <a:gd name="connsiteY2" fmla="*/ 1 h 1684135"/>
              <a:gd name="connsiteX3" fmla="*/ 147208 w 147208"/>
              <a:gd name="connsiteY3" fmla="*/ 0 h 1684135"/>
              <a:gd name="connsiteX4" fmla="*/ 147208 w 147208"/>
              <a:gd name="connsiteY4" fmla="*/ 1684135 h 1684135"/>
              <a:gd name="connsiteX0" fmla="*/ 147208 w 147208"/>
              <a:gd name="connsiteY0" fmla="*/ 1684135 h 1684135"/>
              <a:gd name="connsiteX1" fmla="*/ 0 w 147208"/>
              <a:gd name="connsiteY1" fmla="*/ 1684134 h 1684135"/>
              <a:gd name="connsiteX2" fmla="*/ 0 w 147208"/>
              <a:gd name="connsiteY2" fmla="*/ 1 h 1684135"/>
              <a:gd name="connsiteX0" fmla="*/ 147208 w 147208"/>
              <a:gd name="connsiteY0" fmla="*/ 1684134 h 1684134"/>
              <a:gd name="connsiteX1" fmla="*/ 0 w 147208"/>
              <a:gd name="connsiteY1" fmla="*/ 1684133 h 1684134"/>
              <a:gd name="connsiteX2" fmla="*/ 0 w 147208"/>
              <a:gd name="connsiteY2" fmla="*/ 0 h 1684134"/>
              <a:gd name="connsiteX3" fmla="*/ 147208 w 147208"/>
              <a:gd name="connsiteY3" fmla="*/ 1684134 h 1684134"/>
              <a:gd name="connsiteX0" fmla="*/ 147208 w 147208"/>
              <a:gd name="connsiteY0" fmla="*/ 1684134 h 1684134"/>
              <a:gd name="connsiteX1" fmla="*/ 0 w 147208"/>
              <a:gd name="connsiteY1" fmla="*/ 1684133 h 1684134"/>
              <a:gd name="connsiteX2" fmla="*/ 0 w 147208"/>
              <a:gd name="connsiteY2" fmla="*/ 0 h 1684134"/>
            </a:gdLst>
            <a:ahLst/>
            <a:cxnLst>
              <a:cxn ang="0">
                <a:pos x="connsiteX0" y="connsiteY0"/>
              </a:cxn>
              <a:cxn ang="0">
                <a:pos x="connsiteX1" y="connsiteY1"/>
              </a:cxn>
              <a:cxn ang="0">
                <a:pos x="connsiteX2" y="connsiteY2"/>
              </a:cxn>
            </a:cxnLst>
            <a:rect l="l" t="t" r="r" b="b"/>
            <a:pathLst>
              <a:path w="147208" h="1684134" stroke="0" extrusionOk="0">
                <a:moveTo>
                  <a:pt x="147208" y="1684134"/>
                </a:moveTo>
                <a:lnTo>
                  <a:pt x="0" y="1684133"/>
                </a:lnTo>
                <a:lnTo>
                  <a:pt x="0" y="0"/>
                </a:lnTo>
                <a:cubicBezTo>
                  <a:pt x="24535" y="0"/>
                  <a:pt x="147208" y="1403445"/>
                  <a:pt x="147208" y="1684134"/>
                </a:cubicBezTo>
                <a:close/>
              </a:path>
              <a:path w="147208" h="1684134" fill="none">
                <a:moveTo>
                  <a:pt x="147208" y="1684134"/>
                </a:moveTo>
                <a:lnTo>
                  <a:pt x="0" y="1684133"/>
                </a:lnTo>
                <a:lnTo>
                  <a:pt x="0" y="0"/>
                </a:lnTo>
              </a:path>
            </a:pathLst>
          </a:cu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95" name="Левая круглая скобка 673"/>
          <p:cNvSpPr/>
          <p:nvPr/>
        </p:nvSpPr>
        <p:spPr>
          <a:xfrm>
            <a:off x="2124279" y="1852107"/>
            <a:ext cx="147208" cy="1684134"/>
          </a:xfrm>
          <a:custGeom>
            <a:avLst/>
            <a:gdLst>
              <a:gd name="connsiteX0" fmla="*/ 147208 w 147208"/>
              <a:gd name="connsiteY0" fmla="*/ 1684135 h 1684135"/>
              <a:gd name="connsiteX1" fmla="*/ 0 w 147208"/>
              <a:gd name="connsiteY1" fmla="*/ 1684134 h 1684135"/>
              <a:gd name="connsiteX2" fmla="*/ 0 w 147208"/>
              <a:gd name="connsiteY2" fmla="*/ 1 h 1684135"/>
              <a:gd name="connsiteX3" fmla="*/ 147208 w 147208"/>
              <a:gd name="connsiteY3" fmla="*/ 0 h 1684135"/>
              <a:gd name="connsiteX4" fmla="*/ 147208 w 147208"/>
              <a:gd name="connsiteY4" fmla="*/ 1684135 h 1684135"/>
              <a:gd name="connsiteX0" fmla="*/ 147208 w 147208"/>
              <a:gd name="connsiteY0" fmla="*/ 1684135 h 1684135"/>
              <a:gd name="connsiteX1" fmla="*/ 0 w 147208"/>
              <a:gd name="connsiteY1" fmla="*/ 1684134 h 1684135"/>
              <a:gd name="connsiteX2" fmla="*/ 0 w 147208"/>
              <a:gd name="connsiteY2" fmla="*/ 1 h 1684135"/>
              <a:gd name="connsiteX3" fmla="*/ 147208 w 147208"/>
              <a:gd name="connsiteY3" fmla="*/ 0 h 1684135"/>
              <a:gd name="connsiteX0" fmla="*/ 147208 w 147208"/>
              <a:gd name="connsiteY0" fmla="*/ 1684135 h 1684135"/>
              <a:gd name="connsiteX1" fmla="*/ 0 w 147208"/>
              <a:gd name="connsiteY1" fmla="*/ 1684134 h 1684135"/>
              <a:gd name="connsiteX2" fmla="*/ 0 w 147208"/>
              <a:gd name="connsiteY2" fmla="*/ 1 h 1684135"/>
              <a:gd name="connsiteX3" fmla="*/ 147208 w 147208"/>
              <a:gd name="connsiteY3" fmla="*/ 0 h 1684135"/>
              <a:gd name="connsiteX4" fmla="*/ 147208 w 147208"/>
              <a:gd name="connsiteY4" fmla="*/ 1684135 h 1684135"/>
              <a:gd name="connsiteX0" fmla="*/ 0 w 147208"/>
              <a:gd name="connsiteY0" fmla="*/ 1684134 h 1684135"/>
              <a:gd name="connsiteX1" fmla="*/ 0 w 147208"/>
              <a:gd name="connsiteY1" fmla="*/ 1 h 1684135"/>
              <a:gd name="connsiteX2" fmla="*/ 147208 w 147208"/>
              <a:gd name="connsiteY2" fmla="*/ 0 h 1684135"/>
              <a:gd name="connsiteX0" fmla="*/ 147208 w 147208"/>
              <a:gd name="connsiteY0" fmla="*/ 0 h 1684134"/>
              <a:gd name="connsiteX1" fmla="*/ 0 w 147208"/>
              <a:gd name="connsiteY1" fmla="*/ 1684134 h 1684134"/>
              <a:gd name="connsiteX2" fmla="*/ 0 w 147208"/>
              <a:gd name="connsiteY2" fmla="*/ 1 h 1684134"/>
              <a:gd name="connsiteX3" fmla="*/ 147208 w 147208"/>
              <a:gd name="connsiteY3" fmla="*/ 0 h 1684134"/>
              <a:gd name="connsiteX0" fmla="*/ 0 w 147208"/>
              <a:gd name="connsiteY0" fmla="*/ 1684134 h 1684134"/>
              <a:gd name="connsiteX1" fmla="*/ 0 w 147208"/>
              <a:gd name="connsiteY1" fmla="*/ 1 h 1684134"/>
              <a:gd name="connsiteX2" fmla="*/ 147208 w 147208"/>
              <a:gd name="connsiteY2" fmla="*/ 0 h 1684134"/>
            </a:gdLst>
            <a:ahLst/>
            <a:cxnLst>
              <a:cxn ang="0">
                <a:pos x="connsiteX0" y="connsiteY0"/>
              </a:cxn>
              <a:cxn ang="0">
                <a:pos x="connsiteX1" y="connsiteY1"/>
              </a:cxn>
              <a:cxn ang="0">
                <a:pos x="connsiteX2" y="connsiteY2"/>
              </a:cxn>
            </a:cxnLst>
            <a:rect l="l" t="t" r="r" b="b"/>
            <a:pathLst>
              <a:path w="147208" h="1684134" stroke="0" extrusionOk="0">
                <a:moveTo>
                  <a:pt x="147208" y="0"/>
                </a:moveTo>
                <a:lnTo>
                  <a:pt x="0" y="1684134"/>
                </a:lnTo>
                <a:lnTo>
                  <a:pt x="0" y="1"/>
                </a:lnTo>
                <a:cubicBezTo>
                  <a:pt x="0" y="0"/>
                  <a:pt x="65907" y="0"/>
                  <a:pt x="147208" y="0"/>
                </a:cubicBezTo>
                <a:close/>
              </a:path>
              <a:path w="147208" h="1684134" fill="none">
                <a:moveTo>
                  <a:pt x="0" y="1684134"/>
                </a:moveTo>
                <a:lnTo>
                  <a:pt x="0" y="1"/>
                </a:lnTo>
                <a:cubicBezTo>
                  <a:pt x="0" y="0"/>
                  <a:pt x="65907" y="0"/>
                  <a:pt x="147208" y="0"/>
                </a:cubicBezTo>
              </a:path>
            </a:pathLst>
          </a:cu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396" name="Левая круглая скобка 395"/>
          <p:cNvSpPr/>
          <p:nvPr/>
        </p:nvSpPr>
        <p:spPr>
          <a:xfrm>
            <a:off x="659238" y="2993683"/>
            <a:ext cx="147208" cy="1080832"/>
          </a:xfrm>
          <a:prstGeom prst="leftBracket">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397" name="Прямая соединительная линия 396"/>
          <p:cNvCxnSpPr/>
          <p:nvPr/>
        </p:nvCxnSpPr>
        <p:spPr>
          <a:xfrm flipH="1">
            <a:off x="555675" y="1852107"/>
            <a:ext cx="222695" cy="1"/>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98" name="Прямая соединительная линия 397"/>
          <p:cNvCxnSpPr/>
          <p:nvPr/>
        </p:nvCxnSpPr>
        <p:spPr>
          <a:xfrm flipH="1">
            <a:off x="555675" y="2409142"/>
            <a:ext cx="222695" cy="1"/>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99" name="Прямая соединительная линия 398"/>
          <p:cNvCxnSpPr/>
          <p:nvPr/>
        </p:nvCxnSpPr>
        <p:spPr>
          <a:xfrm flipH="1">
            <a:off x="613698" y="3534384"/>
            <a:ext cx="154256"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400" name="Группа 399"/>
          <p:cNvGrpSpPr/>
          <p:nvPr/>
        </p:nvGrpSpPr>
        <p:grpSpPr>
          <a:xfrm>
            <a:off x="181698" y="2319142"/>
            <a:ext cx="432000" cy="180000"/>
            <a:chOff x="5275977" y="3155768"/>
            <a:chExt cx="432000" cy="180000"/>
          </a:xfrm>
        </p:grpSpPr>
        <p:sp>
          <p:nvSpPr>
            <p:cNvPr id="401" name="Прямоугольник 400"/>
            <p:cNvSpPr/>
            <p:nvPr/>
          </p:nvSpPr>
          <p:spPr>
            <a:xfrm>
              <a:off x="5275977" y="3155768"/>
              <a:ext cx="432000" cy="180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02" name="object 34"/>
            <p:cNvSpPr txBox="1"/>
            <p:nvPr/>
          </p:nvSpPr>
          <p:spPr>
            <a:xfrm>
              <a:off x="5334000" y="3179451"/>
              <a:ext cx="315954" cy="138499"/>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sz="900" b="1" spc="50" dirty="0">
                  <a:solidFill>
                    <a:prstClr val="white"/>
                  </a:solidFill>
                  <a:latin typeface="Kaspersky Sans Light" panose="020B0303050101040103" pitchFamily="34" charset="0"/>
                  <a:cs typeface="MuseoSansCyrl-700"/>
                </a:rPr>
                <a:t>201</a:t>
              </a:r>
              <a:r>
                <a:rPr lang="en-US" sz="900" b="1" spc="50" dirty="0">
                  <a:solidFill>
                    <a:prstClr val="white"/>
                  </a:solidFill>
                  <a:latin typeface="Kaspersky Sans Light" panose="020B0303050101040103" pitchFamily="34" charset="0"/>
                  <a:cs typeface="MuseoSansCyrl-700"/>
                </a:rPr>
                <a:t>1</a:t>
              </a:r>
              <a:endParaRPr sz="900" dirty="0">
                <a:solidFill>
                  <a:prstClr val="white"/>
                </a:solidFill>
                <a:latin typeface="Kaspersky Sans Light" panose="020B0303050101040103" pitchFamily="34" charset="0"/>
                <a:cs typeface="MuseoSansCyrl-700"/>
              </a:endParaRPr>
            </a:p>
          </p:txBody>
        </p:sp>
      </p:grpSp>
      <p:grpSp>
        <p:nvGrpSpPr>
          <p:cNvPr id="403" name="Группа 402"/>
          <p:cNvGrpSpPr/>
          <p:nvPr/>
        </p:nvGrpSpPr>
        <p:grpSpPr>
          <a:xfrm>
            <a:off x="181698" y="1756540"/>
            <a:ext cx="432000" cy="180000"/>
            <a:chOff x="5275977" y="3155768"/>
            <a:chExt cx="432000" cy="180000"/>
          </a:xfrm>
        </p:grpSpPr>
        <p:sp>
          <p:nvSpPr>
            <p:cNvPr id="404" name="Прямоугольник 403"/>
            <p:cNvSpPr/>
            <p:nvPr/>
          </p:nvSpPr>
          <p:spPr>
            <a:xfrm>
              <a:off x="5275977" y="3155768"/>
              <a:ext cx="432000" cy="180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05" name="object 34"/>
            <p:cNvSpPr txBox="1"/>
            <p:nvPr/>
          </p:nvSpPr>
          <p:spPr>
            <a:xfrm>
              <a:off x="5334000" y="3177070"/>
              <a:ext cx="315954" cy="138499"/>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sz="900" b="1" spc="50" dirty="0">
                  <a:solidFill>
                    <a:prstClr val="white"/>
                  </a:solidFill>
                  <a:latin typeface="Kaspersky Sans Light" panose="020B0303050101040103" pitchFamily="34" charset="0"/>
                  <a:cs typeface="MuseoSansCyrl-700"/>
                </a:rPr>
                <a:t>201</a:t>
              </a:r>
              <a:r>
                <a:rPr lang="en-US" sz="900" b="1" spc="50" dirty="0">
                  <a:solidFill>
                    <a:prstClr val="white"/>
                  </a:solidFill>
                  <a:latin typeface="Kaspersky Sans Light" panose="020B0303050101040103" pitchFamily="34" charset="0"/>
                  <a:cs typeface="MuseoSansCyrl-700"/>
                </a:rPr>
                <a:t>0</a:t>
              </a:r>
              <a:endParaRPr sz="900" dirty="0">
                <a:solidFill>
                  <a:prstClr val="white"/>
                </a:solidFill>
                <a:latin typeface="Kaspersky Sans Light" panose="020B0303050101040103" pitchFamily="34" charset="0"/>
                <a:cs typeface="MuseoSansCyrl-700"/>
              </a:endParaRPr>
            </a:p>
          </p:txBody>
        </p:sp>
      </p:grpSp>
      <p:grpSp>
        <p:nvGrpSpPr>
          <p:cNvPr id="406" name="Группа 405"/>
          <p:cNvGrpSpPr/>
          <p:nvPr/>
        </p:nvGrpSpPr>
        <p:grpSpPr>
          <a:xfrm>
            <a:off x="181698" y="3440668"/>
            <a:ext cx="432000" cy="180000"/>
            <a:chOff x="5275977" y="3155768"/>
            <a:chExt cx="432000" cy="180000"/>
          </a:xfrm>
        </p:grpSpPr>
        <p:sp>
          <p:nvSpPr>
            <p:cNvPr id="407" name="Прямоугольник 406"/>
            <p:cNvSpPr/>
            <p:nvPr/>
          </p:nvSpPr>
          <p:spPr>
            <a:xfrm>
              <a:off x="5275977" y="3155768"/>
              <a:ext cx="432000" cy="180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08" name="object 34"/>
            <p:cNvSpPr txBox="1"/>
            <p:nvPr/>
          </p:nvSpPr>
          <p:spPr>
            <a:xfrm>
              <a:off x="5334000" y="3177070"/>
              <a:ext cx="315954" cy="138499"/>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sz="900" b="1" spc="50" dirty="0">
                  <a:solidFill>
                    <a:prstClr val="white"/>
                  </a:solidFill>
                  <a:latin typeface="Kaspersky Sans Light" panose="020B0303050101040103" pitchFamily="34" charset="0"/>
                  <a:cs typeface="MuseoSansCyrl-700"/>
                </a:rPr>
                <a:t>201</a:t>
              </a:r>
              <a:r>
                <a:rPr lang="en-US" sz="900" b="1" spc="50" dirty="0">
                  <a:solidFill>
                    <a:prstClr val="white"/>
                  </a:solidFill>
                  <a:latin typeface="Kaspersky Sans Light" panose="020B0303050101040103" pitchFamily="34" charset="0"/>
                  <a:cs typeface="MuseoSansCyrl-700"/>
                </a:rPr>
                <a:t>2</a:t>
              </a:r>
              <a:endParaRPr sz="900" dirty="0">
                <a:solidFill>
                  <a:prstClr val="white"/>
                </a:solidFill>
                <a:latin typeface="Kaspersky Sans Light" panose="020B0303050101040103" pitchFamily="34" charset="0"/>
                <a:cs typeface="MuseoSansCyrl-700"/>
              </a:endParaRPr>
            </a:p>
          </p:txBody>
        </p:sp>
      </p:grpSp>
      <p:sp>
        <p:nvSpPr>
          <p:cNvPr id="409" name="object 5"/>
          <p:cNvSpPr/>
          <p:nvPr/>
        </p:nvSpPr>
        <p:spPr>
          <a:xfrm>
            <a:off x="9699117" y="4666747"/>
            <a:ext cx="1275080" cy="0"/>
          </a:xfrm>
          <a:custGeom>
            <a:avLst/>
            <a:gdLst/>
            <a:ahLst/>
            <a:cxnLst/>
            <a:rect l="l" t="t" r="r" b="b"/>
            <a:pathLst>
              <a:path w="1275079">
                <a:moveTo>
                  <a:pt x="1274952"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10" name="object 6"/>
          <p:cNvSpPr/>
          <p:nvPr/>
        </p:nvSpPr>
        <p:spPr>
          <a:xfrm>
            <a:off x="9699117" y="4067561"/>
            <a:ext cx="1275080" cy="0"/>
          </a:xfrm>
          <a:custGeom>
            <a:avLst/>
            <a:gdLst/>
            <a:ahLst/>
            <a:cxnLst/>
            <a:rect l="l" t="t" r="r" b="b"/>
            <a:pathLst>
              <a:path w="1275079">
                <a:moveTo>
                  <a:pt x="1274952"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11" name="object 7"/>
          <p:cNvSpPr/>
          <p:nvPr/>
        </p:nvSpPr>
        <p:spPr>
          <a:xfrm>
            <a:off x="9699117" y="2910338"/>
            <a:ext cx="1275080" cy="0"/>
          </a:xfrm>
          <a:custGeom>
            <a:avLst/>
            <a:gdLst/>
            <a:ahLst/>
            <a:cxnLst/>
            <a:rect l="l" t="t" r="r" b="b"/>
            <a:pathLst>
              <a:path w="1275079">
                <a:moveTo>
                  <a:pt x="1274952"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12" name="object 8"/>
          <p:cNvSpPr/>
          <p:nvPr/>
        </p:nvSpPr>
        <p:spPr>
          <a:xfrm>
            <a:off x="9699117" y="2327280"/>
            <a:ext cx="1275080" cy="0"/>
          </a:xfrm>
          <a:custGeom>
            <a:avLst/>
            <a:gdLst/>
            <a:ahLst/>
            <a:cxnLst/>
            <a:rect l="l" t="t" r="r" b="b"/>
            <a:pathLst>
              <a:path w="1275079">
                <a:moveTo>
                  <a:pt x="1274952"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13" name="object 20"/>
          <p:cNvSpPr/>
          <p:nvPr/>
        </p:nvSpPr>
        <p:spPr>
          <a:xfrm>
            <a:off x="1506725" y="3533591"/>
            <a:ext cx="181716" cy="0"/>
          </a:xfrm>
          <a:custGeom>
            <a:avLst/>
            <a:gdLst/>
            <a:ahLst/>
            <a:cxnLst/>
            <a:rect l="l" t="t" r="r" b="b"/>
            <a:pathLst>
              <a:path w="136525">
                <a:moveTo>
                  <a:pt x="0" y="0"/>
                </a:moveTo>
                <a:lnTo>
                  <a:pt x="136525" y="0"/>
                </a:lnTo>
              </a:path>
            </a:pathLst>
          </a:custGeom>
          <a:ln w="6350">
            <a:solidFill>
              <a:schemeClr val="accent1"/>
            </a:solidFill>
            <a:prstDash val="sysDash"/>
          </a:ln>
        </p:spPr>
        <p:txBody>
          <a:bodyPr wrap="square" lIns="0" tIns="0" rIns="0" bIns="0" rtlCol="0"/>
          <a:lstStyle/>
          <a:p>
            <a:endParaRPr>
              <a:latin typeface="Kaspersky Sans Light" panose="020B0303050101040103" pitchFamily="34" charset="0"/>
            </a:endParaRPr>
          </a:p>
        </p:txBody>
      </p:sp>
      <p:sp>
        <p:nvSpPr>
          <p:cNvPr id="414" name="object 90"/>
          <p:cNvSpPr/>
          <p:nvPr/>
        </p:nvSpPr>
        <p:spPr>
          <a:xfrm>
            <a:off x="3656584" y="3538353"/>
            <a:ext cx="1116330" cy="0"/>
          </a:xfrm>
          <a:custGeom>
            <a:avLst/>
            <a:gdLst/>
            <a:ahLst/>
            <a:cxnLst/>
            <a:rect l="l" t="t" r="r" b="b"/>
            <a:pathLst>
              <a:path w="1116329">
                <a:moveTo>
                  <a:pt x="0" y="0"/>
                </a:moveTo>
                <a:lnTo>
                  <a:pt x="1115821" y="0"/>
                </a:lnTo>
              </a:path>
            </a:pathLst>
          </a:custGeom>
          <a:ln w="6350">
            <a:solidFill>
              <a:schemeClr val="accent1"/>
            </a:solidFill>
            <a:prstDash val="dash"/>
          </a:ln>
        </p:spPr>
        <p:txBody>
          <a:bodyPr wrap="square" lIns="0" tIns="0" rIns="0" bIns="0" rtlCol="0"/>
          <a:lstStyle/>
          <a:p>
            <a:endParaRPr>
              <a:latin typeface="Kaspersky Sans Light" panose="020B0303050101040103" pitchFamily="34" charset="0"/>
            </a:endParaRPr>
          </a:p>
        </p:txBody>
      </p:sp>
      <p:sp>
        <p:nvSpPr>
          <p:cNvPr id="415" name="object 92"/>
          <p:cNvSpPr/>
          <p:nvPr/>
        </p:nvSpPr>
        <p:spPr>
          <a:xfrm>
            <a:off x="3659443" y="2645161"/>
            <a:ext cx="128270" cy="0"/>
          </a:xfrm>
          <a:custGeom>
            <a:avLst/>
            <a:gdLst/>
            <a:ahLst/>
            <a:cxnLst/>
            <a:rect l="l" t="t" r="r" b="b"/>
            <a:pathLst>
              <a:path w="128270">
                <a:moveTo>
                  <a:pt x="128142"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16" name="object 94"/>
          <p:cNvSpPr/>
          <p:nvPr/>
        </p:nvSpPr>
        <p:spPr>
          <a:xfrm>
            <a:off x="3659443" y="3206629"/>
            <a:ext cx="128270" cy="0"/>
          </a:xfrm>
          <a:custGeom>
            <a:avLst/>
            <a:gdLst/>
            <a:ahLst/>
            <a:cxnLst/>
            <a:rect l="l" t="t" r="r" b="b"/>
            <a:pathLst>
              <a:path w="128270">
                <a:moveTo>
                  <a:pt x="128142"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17" name="object 97"/>
          <p:cNvSpPr/>
          <p:nvPr/>
        </p:nvSpPr>
        <p:spPr>
          <a:xfrm>
            <a:off x="3659443" y="4403350"/>
            <a:ext cx="128270" cy="0"/>
          </a:xfrm>
          <a:custGeom>
            <a:avLst/>
            <a:gdLst/>
            <a:ahLst/>
            <a:cxnLst/>
            <a:rect l="l" t="t" r="r" b="b"/>
            <a:pathLst>
              <a:path w="128270">
                <a:moveTo>
                  <a:pt x="128143"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18" name="object 98"/>
          <p:cNvSpPr/>
          <p:nvPr/>
        </p:nvSpPr>
        <p:spPr>
          <a:xfrm>
            <a:off x="3659443" y="3835405"/>
            <a:ext cx="128270" cy="635"/>
          </a:xfrm>
          <a:custGeom>
            <a:avLst/>
            <a:gdLst/>
            <a:ahLst/>
            <a:cxnLst/>
            <a:rect l="l" t="t" r="r" b="b"/>
            <a:pathLst>
              <a:path w="128270" h="635">
                <a:moveTo>
                  <a:pt x="128142" y="0"/>
                </a:moveTo>
                <a:lnTo>
                  <a:pt x="0" y="127"/>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19" name="object 100"/>
          <p:cNvSpPr/>
          <p:nvPr/>
        </p:nvSpPr>
        <p:spPr>
          <a:xfrm>
            <a:off x="3029646" y="3538353"/>
            <a:ext cx="152400" cy="0"/>
          </a:xfrm>
          <a:custGeom>
            <a:avLst/>
            <a:gdLst/>
            <a:ahLst/>
            <a:cxnLst/>
            <a:rect l="l" t="t" r="r" b="b"/>
            <a:pathLst>
              <a:path w="152400">
                <a:moveTo>
                  <a:pt x="0" y="0"/>
                </a:moveTo>
                <a:lnTo>
                  <a:pt x="152272" y="0"/>
                </a:lnTo>
              </a:path>
            </a:pathLst>
          </a:custGeom>
          <a:ln w="6350">
            <a:solidFill>
              <a:schemeClr val="accent1"/>
            </a:solidFill>
            <a:prstDash val="dash"/>
          </a:ln>
        </p:spPr>
        <p:txBody>
          <a:bodyPr wrap="square" lIns="0" tIns="0" rIns="0" bIns="0" rtlCol="0"/>
          <a:lstStyle/>
          <a:p>
            <a:endParaRPr>
              <a:latin typeface="Kaspersky Sans Light" panose="020B0303050101040103" pitchFamily="34" charset="0"/>
            </a:endParaRPr>
          </a:p>
        </p:txBody>
      </p:sp>
      <p:sp>
        <p:nvSpPr>
          <p:cNvPr id="420" name="object 114"/>
          <p:cNvSpPr/>
          <p:nvPr/>
        </p:nvSpPr>
        <p:spPr>
          <a:xfrm>
            <a:off x="5266054" y="3538353"/>
            <a:ext cx="1546225" cy="0"/>
          </a:xfrm>
          <a:custGeom>
            <a:avLst/>
            <a:gdLst/>
            <a:ahLst/>
            <a:cxnLst/>
            <a:rect l="l" t="t" r="r" b="b"/>
            <a:pathLst>
              <a:path w="1546225">
                <a:moveTo>
                  <a:pt x="0" y="0"/>
                </a:moveTo>
                <a:lnTo>
                  <a:pt x="1545844" y="0"/>
                </a:lnTo>
              </a:path>
            </a:pathLst>
          </a:custGeom>
          <a:ln w="6350">
            <a:solidFill>
              <a:schemeClr val="accent1"/>
            </a:solidFill>
            <a:prstDash val="dash"/>
          </a:ln>
        </p:spPr>
        <p:txBody>
          <a:bodyPr wrap="square" lIns="0" tIns="0" rIns="0" bIns="0" rtlCol="0"/>
          <a:lstStyle/>
          <a:p>
            <a:endParaRPr>
              <a:latin typeface="Kaspersky Sans Light" panose="020B0303050101040103" pitchFamily="34" charset="0"/>
            </a:endParaRPr>
          </a:p>
        </p:txBody>
      </p:sp>
      <p:sp>
        <p:nvSpPr>
          <p:cNvPr id="421" name="object 116"/>
          <p:cNvSpPr/>
          <p:nvPr/>
        </p:nvSpPr>
        <p:spPr>
          <a:xfrm>
            <a:off x="5275578" y="2645161"/>
            <a:ext cx="128270" cy="0"/>
          </a:xfrm>
          <a:custGeom>
            <a:avLst/>
            <a:gdLst/>
            <a:ahLst/>
            <a:cxnLst/>
            <a:rect l="l" t="t" r="r" b="b"/>
            <a:pathLst>
              <a:path w="128270">
                <a:moveTo>
                  <a:pt x="128142"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22" name="object 117"/>
          <p:cNvSpPr/>
          <p:nvPr/>
        </p:nvSpPr>
        <p:spPr>
          <a:xfrm>
            <a:off x="5275578" y="2078488"/>
            <a:ext cx="128270" cy="0"/>
          </a:xfrm>
          <a:custGeom>
            <a:avLst/>
            <a:gdLst/>
            <a:ahLst/>
            <a:cxnLst/>
            <a:rect l="l" t="t" r="r" b="b"/>
            <a:pathLst>
              <a:path w="128270">
                <a:moveTo>
                  <a:pt x="128142"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23" name="object 118"/>
          <p:cNvSpPr/>
          <p:nvPr/>
        </p:nvSpPr>
        <p:spPr>
          <a:xfrm>
            <a:off x="5275578" y="3206629"/>
            <a:ext cx="128270" cy="0"/>
          </a:xfrm>
          <a:custGeom>
            <a:avLst/>
            <a:gdLst/>
            <a:ahLst/>
            <a:cxnLst/>
            <a:rect l="l" t="t" r="r" b="b"/>
            <a:pathLst>
              <a:path w="128270">
                <a:moveTo>
                  <a:pt x="128142"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24" name="object 121"/>
          <p:cNvSpPr/>
          <p:nvPr/>
        </p:nvSpPr>
        <p:spPr>
          <a:xfrm>
            <a:off x="5277959" y="4403350"/>
            <a:ext cx="128270" cy="0"/>
          </a:xfrm>
          <a:custGeom>
            <a:avLst/>
            <a:gdLst/>
            <a:ahLst/>
            <a:cxnLst/>
            <a:rect l="l" t="t" r="r" b="b"/>
            <a:pathLst>
              <a:path w="128270">
                <a:moveTo>
                  <a:pt x="128142"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25" name="object 122"/>
          <p:cNvSpPr/>
          <p:nvPr/>
        </p:nvSpPr>
        <p:spPr>
          <a:xfrm>
            <a:off x="5277959" y="3835405"/>
            <a:ext cx="128270" cy="635"/>
          </a:xfrm>
          <a:custGeom>
            <a:avLst/>
            <a:gdLst/>
            <a:ahLst/>
            <a:cxnLst/>
            <a:rect l="l" t="t" r="r" b="b"/>
            <a:pathLst>
              <a:path w="128270" h="635">
                <a:moveTo>
                  <a:pt x="128142" y="0"/>
                </a:moveTo>
                <a:lnTo>
                  <a:pt x="0" y="127"/>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26" name="object 167"/>
          <p:cNvSpPr/>
          <p:nvPr/>
        </p:nvSpPr>
        <p:spPr>
          <a:xfrm>
            <a:off x="5277959" y="5254630"/>
            <a:ext cx="1125220" cy="0"/>
          </a:xfrm>
          <a:custGeom>
            <a:avLst/>
            <a:gdLst/>
            <a:ahLst/>
            <a:cxnLst/>
            <a:rect l="l" t="t" r="r" b="b"/>
            <a:pathLst>
              <a:path w="1125220">
                <a:moveTo>
                  <a:pt x="1124966"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27" name="object 168"/>
          <p:cNvSpPr/>
          <p:nvPr/>
        </p:nvSpPr>
        <p:spPr>
          <a:xfrm>
            <a:off x="5277959" y="4692909"/>
            <a:ext cx="1125220" cy="0"/>
          </a:xfrm>
          <a:custGeom>
            <a:avLst/>
            <a:gdLst/>
            <a:ahLst/>
            <a:cxnLst/>
            <a:rect l="l" t="t" r="r" b="b"/>
            <a:pathLst>
              <a:path w="1125220">
                <a:moveTo>
                  <a:pt x="1124966"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28" name="object 169"/>
          <p:cNvSpPr/>
          <p:nvPr/>
        </p:nvSpPr>
        <p:spPr>
          <a:xfrm>
            <a:off x="5277959" y="4125092"/>
            <a:ext cx="1125220" cy="0"/>
          </a:xfrm>
          <a:custGeom>
            <a:avLst/>
            <a:gdLst/>
            <a:ahLst/>
            <a:cxnLst/>
            <a:rect l="l" t="t" r="r" b="b"/>
            <a:pathLst>
              <a:path w="1125220">
                <a:moveTo>
                  <a:pt x="1124966"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29" name="object 179"/>
          <p:cNvSpPr/>
          <p:nvPr/>
        </p:nvSpPr>
        <p:spPr>
          <a:xfrm>
            <a:off x="5275578" y="2930530"/>
            <a:ext cx="1125220" cy="0"/>
          </a:xfrm>
          <a:custGeom>
            <a:avLst/>
            <a:gdLst/>
            <a:ahLst/>
            <a:cxnLst/>
            <a:rect l="l" t="t" r="r" b="b"/>
            <a:pathLst>
              <a:path w="1125220">
                <a:moveTo>
                  <a:pt x="1124966"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30" name="object 180"/>
          <p:cNvSpPr/>
          <p:nvPr/>
        </p:nvSpPr>
        <p:spPr>
          <a:xfrm>
            <a:off x="5275578" y="2368810"/>
            <a:ext cx="1125220" cy="0"/>
          </a:xfrm>
          <a:custGeom>
            <a:avLst/>
            <a:gdLst/>
            <a:ahLst/>
            <a:cxnLst/>
            <a:rect l="l" t="t" r="r" b="b"/>
            <a:pathLst>
              <a:path w="1125220">
                <a:moveTo>
                  <a:pt x="1124966"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31" name="object 181"/>
          <p:cNvSpPr/>
          <p:nvPr/>
        </p:nvSpPr>
        <p:spPr>
          <a:xfrm>
            <a:off x="5275578" y="1800992"/>
            <a:ext cx="1125220" cy="0"/>
          </a:xfrm>
          <a:custGeom>
            <a:avLst/>
            <a:gdLst/>
            <a:ahLst/>
            <a:cxnLst/>
            <a:rect l="l" t="t" r="r" b="b"/>
            <a:pathLst>
              <a:path w="1125220">
                <a:moveTo>
                  <a:pt x="1124966"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32" name="object 195"/>
          <p:cNvSpPr/>
          <p:nvPr/>
        </p:nvSpPr>
        <p:spPr>
          <a:xfrm>
            <a:off x="7310373" y="2645161"/>
            <a:ext cx="128270" cy="0"/>
          </a:xfrm>
          <a:custGeom>
            <a:avLst/>
            <a:gdLst/>
            <a:ahLst/>
            <a:cxnLst/>
            <a:rect l="l" t="t" r="r" b="b"/>
            <a:pathLst>
              <a:path w="128270">
                <a:moveTo>
                  <a:pt x="128143"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33" name="object 196"/>
          <p:cNvSpPr/>
          <p:nvPr/>
        </p:nvSpPr>
        <p:spPr>
          <a:xfrm>
            <a:off x="7310373" y="2078488"/>
            <a:ext cx="128270" cy="0"/>
          </a:xfrm>
          <a:custGeom>
            <a:avLst/>
            <a:gdLst/>
            <a:ahLst/>
            <a:cxnLst/>
            <a:rect l="l" t="t" r="r" b="b"/>
            <a:pathLst>
              <a:path w="128270">
                <a:moveTo>
                  <a:pt x="128143"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34" name="object 197"/>
          <p:cNvSpPr/>
          <p:nvPr/>
        </p:nvSpPr>
        <p:spPr>
          <a:xfrm>
            <a:off x="7310373" y="3206629"/>
            <a:ext cx="128270" cy="0"/>
          </a:xfrm>
          <a:custGeom>
            <a:avLst/>
            <a:gdLst/>
            <a:ahLst/>
            <a:cxnLst/>
            <a:rect l="l" t="t" r="r" b="b"/>
            <a:pathLst>
              <a:path w="128270">
                <a:moveTo>
                  <a:pt x="128143"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35" name="object 199"/>
          <p:cNvSpPr/>
          <p:nvPr/>
        </p:nvSpPr>
        <p:spPr>
          <a:xfrm>
            <a:off x="7310373" y="4965071"/>
            <a:ext cx="128270" cy="0"/>
          </a:xfrm>
          <a:custGeom>
            <a:avLst/>
            <a:gdLst/>
            <a:ahLst/>
            <a:cxnLst/>
            <a:rect l="l" t="t" r="r" b="b"/>
            <a:pathLst>
              <a:path w="128270">
                <a:moveTo>
                  <a:pt x="128143"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36" name="object 200"/>
          <p:cNvSpPr/>
          <p:nvPr/>
        </p:nvSpPr>
        <p:spPr>
          <a:xfrm>
            <a:off x="7313041" y="4403350"/>
            <a:ext cx="128270" cy="0"/>
          </a:xfrm>
          <a:custGeom>
            <a:avLst/>
            <a:gdLst/>
            <a:ahLst/>
            <a:cxnLst/>
            <a:rect l="l" t="t" r="r" b="b"/>
            <a:pathLst>
              <a:path w="128270">
                <a:moveTo>
                  <a:pt x="128142"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37" name="object 201"/>
          <p:cNvSpPr/>
          <p:nvPr/>
        </p:nvSpPr>
        <p:spPr>
          <a:xfrm>
            <a:off x="7310373" y="3835405"/>
            <a:ext cx="128270" cy="635"/>
          </a:xfrm>
          <a:custGeom>
            <a:avLst/>
            <a:gdLst/>
            <a:ahLst/>
            <a:cxnLst/>
            <a:rect l="l" t="t" r="r" b="b"/>
            <a:pathLst>
              <a:path w="128270" h="635">
                <a:moveTo>
                  <a:pt x="128143" y="0"/>
                </a:moveTo>
                <a:lnTo>
                  <a:pt x="0" y="127"/>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38" name="object 202"/>
          <p:cNvSpPr/>
          <p:nvPr/>
        </p:nvSpPr>
        <p:spPr>
          <a:xfrm>
            <a:off x="7181850" y="3538353"/>
            <a:ext cx="131445" cy="0"/>
          </a:xfrm>
          <a:custGeom>
            <a:avLst/>
            <a:gdLst/>
            <a:ahLst/>
            <a:cxnLst/>
            <a:rect l="l" t="t" r="r" b="b"/>
            <a:pathLst>
              <a:path w="131445">
                <a:moveTo>
                  <a:pt x="0" y="0"/>
                </a:moveTo>
                <a:lnTo>
                  <a:pt x="131191"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39" name="object 216"/>
          <p:cNvSpPr/>
          <p:nvPr/>
        </p:nvSpPr>
        <p:spPr>
          <a:xfrm>
            <a:off x="7309866" y="5254630"/>
            <a:ext cx="1275080" cy="0"/>
          </a:xfrm>
          <a:custGeom>
            <a:avLst/>
            <a:gdLst/>
            <a:ahLst/>
            <a:cxnLst/>
            <a:rect l="l" t="t" r="r" b="b"/>
            <a:pathLst>
              <a:path w="1275079">
                <a:moveTo>
                  <a:pt x="1275079"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40" name="object 217"/>
          <p:cNvSpPr/>
          <p:nvPr/>
        </p:nvSpPr>
        <p:spPr>
          <a:xfrm>
            <a:off x="7304405" y="4692909"/>
            <a:ext cx="1275080" cy="0"/>
          </a:xfrm>
          <a:custGeom>
            <a:avLst/>
            <a:gdLst/>
            <a:ahLst/>
            <a:cxnLst/>
            <a:rect l="l" t="t" r="r" b="b"/>
            <a:pathLst>
              <a:path w="1275079">
                <a:moveTo>
                  <a:pt x="1275079"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41" name="object 218"/>
          <p:cNvSpPr/>
          <p:nvPr/>
        </p:nvSpPr>
        <p:spPr>
          <a:xfrm>
            <a:off x="7309866" y="4125092"/>
            <a:ext cx="1275080" cy="0"/>
          </a:xfrm>
          <a:custGeom>
            <a:avLst/>
            <a:gdLst/>
            <a:ahLst/>
            <a:cxnLst/>
            <a:rect l="l" t="t" r="r" b="b"/>
            <a:pathLst>
              <a:path w="1275079">
                <a:moveTo>
                  <a:pt x="1275079"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42" name="object 219"/>
          <p:cNvSpPr/>
          <p:nvPr/>
        </p:nvSpPr>
        <p:spPr>
          <a:xfrm>
            <a:off x="7309866" y="2930530"/>
            <a:ext cx="1275080" cy="0"/>
          </a:xfrm>
          <a:custGeom>
            <a:avLst/>
            <a:gdLst/>
            <a:ahLst/>
            <a:cxnLst/>
            <a:rect l="l" t="t" r="r" b="b"/>
            <a:pathLst>
              <a:path w="1275079">
                <a:moveTo>
                  <a:pt x="1275079"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43" name="object 220"/>
          <p:cNvSpPr/>
          <p:nvPr/>
        </p:nvSpPr>
        <p:spPr>
          <a:xfrm>
            <a:off x="7304405" y="2368810"/>
            <a:ext cx="1275080" cy="0"/>
          </a:xfrm>
          <a:custGeom>
            <a:avLst/>
            <a:gdLst/>
            <a:ahLst/>
            <a:cxnLst/>
            <a:rect l="l" t="t" r="r" b="b"/>
            <a:pathLst>
              <a:path w="1275079">
                <a:moveTo>
                  <a:pt x="1275079"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44" name="object 221"/>
          <p:cNvSpPr/>
          <p:nvPr/>
        </p:nvSpPr>
        <p:spPr>
          <a:xfrm>
            <a:off x="7309866" y="1800992"/>
            <a:ext cx="1275080" cy="0"/>
          </a:xfrm>
          <a:custGeom>
            <a:avLst/>
            <a:gdLst/>
            <a:ahLst/>
            <a:cxnLst/>
            <a:rect l="l" t="t" r="r" b="b"/>
            <a:pathLst>
              <a:path w="1275079">
                <a:moveTo>
                  <a:pt x="1275079"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445" name="object 244"/>
          <p:cNvSpPr/>
          <p:nvPr/>
        </p:nvSpPr>
        <p:spPr>
          <a:xfrm>
            <a:off x="9238106" y="4125092"/>
            <a:ext cx="424815" cy="0"/>
          </a:xfrm>
          <a:custGeom>
            <a:avLst/>
            <a:gdLst/>
            <a:ahLst/>
            <a:cxnLst/>
            <a:rect l="l" t="t" r="r" b="b"/>
            <a:pathLst>
              <a:path w="424815">
                <a:moveTo>
                  <a:pt x="424815" y="0"/>
                </a:moveTo>
                <a:lnTo>
                  <a:pt x="0" y="0"/>
                </a:lnTo>
              </a:path>
            </a:pathLst>
          </a:custGeom>
          <a:ln w="6350">
            <a:solidFill>
              <a:srgbClr val="000000"/>
            </a:solidFill>
          </a:ln>
        </p:spPr>
        <p:txBody>
          <a:bodyPr wrap="square" lIns="0" tIns="0" rIns="0" bIns="0" rtlCol="0"/>
          <a:lstStyle/>
          <a:p>
            <a:endParaRPr>
              <a:latin typeface="Kaspersky Sans Light" panose="020B0303050101040103" pitchFamily="34" charset="0"/>
            </a:endParaRPr>
          </a:p>
        </p:txBody>
      </p:sp>
      <p:sp>
        <p:nvSpPr>
          <p:cNvPr id="446" name="object 247"/>
          <p:cNvSpPr/>
          <p:nvPr/>
        </p:nvSpPr>
        <p:spPr>
          <a:xfrm>
            <a:off x="7314513" y="3538352"/>
            <a:ext cx="1807972" cy="45719"/>
          </a:xfrm>
          <a:custGeom>
            <a:avLst/>
            <a:gdLst/>
            <a:ahLst/>
            <a:cxnLst/>
            <a:rect l="l" t="t" r="r" b="b"/>
            <a:pathLst>
              <a:path w="1707515">
                <a:moveTo>
                  <a:pt x="1707006" y="0"/>
                </a:moveTo>
                <a:lnTo>
                  <a:pt x="0" y="0"/>
                </a:lnTo>
              </a:path>
            </a:pathLst>
          </a:custGeom>
          <a:ln w="6350">
            <a:solidFill>
              <a:schemeClr val="accent1"/>
            </a:solidFill>
            <a:prstDash val="dash"/>
          </a:ln>
        </p:spPr>
        <p:txBody>
          <a:bodyPr wrap="square" lIns="0" tIns="0" rIns="0" bIns="0" rtlCol="0"/>
          <a:lstStyle/>
          <a:p>
            <a:endParaRPr>
              <a:latin typeface="Kaspersky Sans Light" panose="020B0303050101040103" pitchFamily="34" charset="0"/>
            </a:endParaRPr>
          </a:p>
        </p:txBody>
      </p:sp>
      <p:sp>
        <p:nvSpPr>
          <p:cNvPr id="447" name="object 263"/>
          <p:cNvSpPr/>
          <p:nvPr/>
        </p:nvSpPr>
        <p:spPr>
          <a:xfrm>
            <a:off x="9818623" y="1870188"/>
            <a:ext cx="382257" cy="382257"/>
          </a:xfrm>
          <a:prstGeom prst="rect">
            <a:avLst/>
          </a:prstGeom>
          <a:blipFill>
            <a:blip r:embed="rId3" cstate="print"/>
            <a:stretch>
              <a:fillRect/>
            </a:stretch>
          </a:blipFill>
        </p:spPr>
        <p:txBody>
          <a:bodyPr wrap="square" lIns="0" tIns="0" rIns="0" bIns="0" rtlCol="0"/>
          <a:lstStyle/>
          <a:p>
            <a:endParaRPr>
              <a:latin typeface="Kaspersky Sans Light" panose="020B0303050101040103" pitchFamily="34" charset="0"/>
            </a:endParaRPr>
          </a:p>
        </p:txBody>
      </p:sp>
      <p:sp>
        <p:nvSpPr>
          <p:cNvPr id="448" name="object 264"/>
          <p:cNvSpPr/>
          <p:nvPr/>
        </p:nvSpPr>
        <p:spPr>
          <a:xfrm>
            <a:off x="10797604" y="2134603"/>
            <a:ext cx="382257" cy="382257"/>
          </a:xfrm>
          <a:prstGeom prst="rect">
            <a:avLst/>
          </a:prstGeom>
          <a:blipFill>
            <a:blip r:embed="rId4" cstate="print"/>
            <a:stretch>
              <a:fillRect/>
            </a:stretch>
          </a:blipFill>
        </p:spPr>
        <p:txBody>
          <a:bodyPr wrap="square" lIns="0" tIns="0" rIns="0" bIns="0" rtlCol="0"/>
          <a:lstStyle/>
          <a:p>
            <a:endParaRPr>
              <a:latin typeface="Kaspersky Sans Light" panose="020B0303050101040103" pitchFamily="34" charset="0"/>
            </a:endParaRPr>
          </a:p>
        </p:txBody>
      </p:sp>
      <p:sp>
        <p:nvSpPr>
          <p:cNvPr id="449" name="object 265"/>
          <p:cNvSpPr/>
          <p:nvPr/>
        </p:nvSpPr>
        <p:spPr>
          <a:xfrm>
            <a:off x="9818623" y="2454198"/>
            <a:ext cx="382257" cy="382257"/>
          </a:xfrm>
          <a:prstGeom prst="rect">
            <a:avLst/>
          </a:prstGeom>
          <a:blipFill>
            <a:blip r:embed="rId5" cstate="print"/>
            <a:stretch>
              <a:fillRect/>
            </a:stretch>
          </a:blipFill>
        </p:spPr>
        <p:txBody>
          <a:bodyPr wrap="square" lIns="0" tIns="0" rIns="0" bIns="0" rtlCol="0"/>
          <a:lstStyle/>
          <a:p>
            <a:endParaRPr>
              <a:latin typeface="Kaspersky Sans Light" panose="020B0303050101040103" pitchFamily="34" charset="0"/>
            </a:endParaRPr>
          </a:p>
        </p:txBody>
      </p:sp>
      <p:sp>
        <p:nvSpPr>
          <p:cNvPr id="450" name="object 266"/>
          <p:cNvSpPr/>
          <p:nvPr/>
        </p:nvSpPr>
        <p:spPr>
          <a:xfrm>
            <a:off x="10797604" y="2724263"/>
            <a:ext cx="361873" cy="361873"/>
          </a:xfrm>
          <a:prstGeom prst="rect">
            <a:avLst/>
          </a:prstGeom>
          <a:blipFill>
            <a:blip r:embed="rId6" cstate="print"/>
            <a:stretch>
              <a:fillRect/>
            </a:stretch>
          </a:blipFill>
        </p:spPr>
        <p:txBody>
          <a:bodyPr wrap="square" lIns="0" tIns="0" rIns="0" bIns="0" rtlCol="0"/>
          <a:lstStyle/>
          <a:p>
            <a:endParaRPr>
              <a:latin typeface="Kaspersky Sans Light" panose="020B0303050101040103" pitchFamily="34" charset="0"/>
            </a:endParaRPr>
          </a:p>
        </p:txBody>
      </p:sp>
      <p:sp>
        <p:nvSpPr>
          <p:cNvPr id="451" name="object 267"/>
          <p:cNvSpPr/>
          <p:nvPr/>
        </p:nvSpPr>
        <p:spPr>
          <a:xfrm>
            <a:off x="9818623" y="3022509"/>
            <a:ext cx="367283" cy="367284"/>
          </a:xfrm>
          <a:prstGeom prst="rect">
            <a:avLst/>
          </a:prstGeom>
          <a:blipFill>
            <a:blip r:embed="rId7" cstate="print"/>
            <a:stretch>
              <a:fillRect/>
            </a:stretch>
          </a:blipFill>
        </p:spPr>
        <p:txBody>
          <a:bodyPr wrap="square" lIns="0" tIns="0" rIns="0" bIns="0" rtlCol="0"/>
          <a:lstStyle/>
          <a:p>
            <a:endParaRPr>
              <a:latin typeface="Kaspersky Sans Light" panose="020B0303050101040103" pitchFamily="34" charset="0"/>
            </a:endParaRPr>
          </a:p>
        </p:txBody>
      </p:sp>
      <p:sp>
        <p:nvSpPr>
          <p:cNvPr id="452" name="object 268"/>
          <p:cNvSpPr/>
          <p:nvPr/>
        </p:nvSpPr>
        <p:spPr>
          <a:xfrm>
            <a:off x="9813797" y="3605739"/>
            <a:ext cx="376859" cy="376859"/>
          </a:xfrm>
          <a:prstGeom prst="rect">
            <a:avLst/>
          </a:prstGeom>
          <a:blipFill>
            <a:blip r:embed="rId8" cstate="print"/>
            <a:stretch>
              <a:fillRect/>
            </a:stretch>
          </a:blipFill>
        </p:spPr>
        <p:txBody>
          <a:bodyPr wrap="square" lIns="0" tIns="0" rIns="0" bIns="0" rtlCol="0"/>
          <a:lstStyle/>
          <a:p>
            <a:endParaRPr>
              <a:latin typeface="Kaspersky Sans Light" panose="020B0303050101040103" pitchFamily="34" charset="0"/>
            </a:endParaRPr>
          </a:p>
        </p:txBody>
      </p:sp>
      <p:sp>
        <p:nvSpPr>
          <p:cNvPr id="453" name="object 269"/>
          <p:cNvSpPr/>
          <p:nvPr/>
        </p:nvSpPr>
        <p:spPr>
          <a:xfrm>
            <a:off x="10797604" y="3880376"/>
            <a:ext cx="378574" cy="378574"/>
          </a:xfrm>
          <a:prstGeom prst="rect">
            <a:avLst/>
          </a:prstGeom>
          <a:blipFill>
            <a:blip r:embed="rId9" cstate="print"/>
            <a:stretch>
              <a:fillRect/>
            </a:stretch>
          </a:blipFill>
        </p:spPr>
        <p:txBody>
          <a:bodyPr wrap="square" lIns="0" tIns="0" rIns="0" bIns="0" rtlCol="0"/>
          <a:lstStyle/>
          <a:p>
            <a:endParaRPr>
              <a:latin typeface="Kaspersky Sans Light" panose="020B0303050101040103" pitchFamily="34" charset="0"/>
            </a:endParaRPr>
          </a:p>
        </p:txBody>
      </p:sp>
      <p:sp>
        <p:nvSpPr>
          <p:cNvPr id="454" name="object 270"/>
          <p:cNvSpPr/>
          <p:nvPr/>
        </p:nvSpPr>
        <p:spPr>
          <a:xfrm>
            <a:off x="9836277" y="4184961"/>
            <a:ext cx="380631" cy="380631"/>
          </a:xfrm>
          <a:prstGeom prst="rect">
            <a:avLst/>
          </a:prstGeom>
          <a:blipFill>
            <a:blip r:embed="rId10" cstate="print"/>
            <a:stretch>
              <a:fillRect/>
            </a:stretch>
          </a:blipFill>
        </p:spPr>
        <p:txBody>
          <a:bodyPr wrap="square" lIns="0" tIns="0" rIns="0" bIns="0" rtlCol="0"/>
          <a:lstStyle/>
          <a:p>
            <a:endParaRPr>
              <a:latin typeface="Kaspersky Sans Light" panose="020B0303050101040103" pitchFamily="34" charset="0"/>
            </a:endParaRPr>
          </a:p>
        </p:txBody>
      </p:sp>
      <p:sp>
        <p:nvSpPr>
          <p:cNvPr id="455" name="object 271"/>
          <p:cNvSpPr/>
          <p:nvPr/>
        </p:nvSpPr>
        <p:spPr>
          <a:xfrm>
            <a:off x="10797604" y="4481690"/>
            <a:ext cx="372922" cy="372922"/>
          </a:xfrm>
          <a:prstGeom prst="rect">
            <a:avLst/>
          </a:prstGeom>
          <a:blipFill>
            <a:blip r:embed="rId11" cstate="print"/>
            <a:stretch>
              <a:fillRect/>
            </a:stretch>
          </a:blipFill>
        </p:spPr>
        <p:txBody>
          <a:bodyPr wrap="square" lIns="0" tIns="0" rIns="0" bIns="0" rtlCol="0"/>
          <a:lstStyle/>
          <a:p>
            <a:endParaRPr>
              <a:latin typeface="Kaspersky Sans Light" panose="020B0303050101040103" pitchFamily="34" charset="0"/>
            </a:endParaRPr>
          </a:p>
        </p:txBody>
      </p:sp>
      <p:sp>
        <p:nvSpPr>
          <p:cNvPr id="456" name="object 272"/>
          <p:cNvSpPr/>
          <p:nvPr/>
        </p:nvSpPr>
        <p:spPr>
          <a:xfrm>
            <a:off x="9833609" y="4731492"/>
            <a:ext cx="352323" cy="352323"/>
          </a:xfrm>
          <a:prstGeom prst="rect">
            <a:avLst/>
          </a:prstGeom>
          <a:blipFill>
            <a:blip r:embed="rId12" cstate="print"/>
            <a:stretch>
              <a:fillRect/>
            </a:stretch>
          </a:blipFill>
        </p:spPr>
        <p:txBody>
          <a:bodyPr wrap="square" lIns="0" tIns="0" rIns="0" bIns="0" rtlCol="0"/>
          <a:lstStyle/>
          <a:p>
            <a:endParaRPr>
              <a:latin typeface="Kaspersky Sans Light" panose="020B0303050101040103" pitchFamily="34" charset="0"/>
            </a:endParaRPr>
          </a:p>
        </p:txBody>
      </p:sp>
      <p:sp>
        <p:nvSpPr>
          <p:cNvPr id="457" name="object 273"/>
          <p:cNvSpPr/>
          <p:nvPr/>
        </p:nvSpPr>
        <p:spPr>
          <a:xfrm>
            <a:off x="10797604" y="5022906"/>
            <a:ext cx="360616" cy="360629"/>
          </a:xfrm>
          <a:prstGeom prst="rect">
            <a:avLst/>
          </a:prstGeom>
          <a:blipFill>
            <a:blip r:embed="rId13" cstate="print"/>
            <a:stretch>
              <a:fillRect/>
            </a:stretch>
          </a:blipFill>
        </p:spPr>
        <p:txBody>
          <a:bodyPr wrap="square" lIns="0" tIns="0" rIns="0" bIns="0" rtlCol="0"/>
          <a:lstStyle/>
          <a:p>
            <a:endParaRPr>
              <a:latin typeface="Kaspersky Sans Light" panose="020B0303050101040103" pitchFamily="34" charset="0"/>
            </a:endParaRPr>
          </a:p>
        </p:txBody>
      </p:sp>
      <p:sp>
        <p:nvSpPr>
          <p:cNvPr id="458" name="object 282"/>
          <p:cNvSpPr/>
          <p:nvPr/>
        </p:nvSpPr>
        <p:spPr>
          <a:xfrm>
            <a:off x="9337929" y="3540003"/>
            <a:ext cx="363855" cy="0"/>
          </a:xfrm>
          <a:custGeom>
            <a:avLst/>
            <a:gdLst/>
            <a:ahLst/>
            <a:cxnLst/>
            <a:rect l="l" t="t" r="r" b="b"/>
            <a:pathLst>
              <a:path w="363854">
                <a:moveTo>
                  <a:pt x="363854"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grpSp>
        <p:nvGrpSpPr>
          <p:cNvPr id="459" name="Группа 458"/>
          <p:cNvGrpSpPr/>
          <p:nvPr/>
        </p:nvGrpSpPr>
        <p:grpSpPr>
          <a:xfrm>
            <a:off x="760490" y="1667376"/>
            <a:ext cx="837093" cy="365924"/>
            <a:chOff x="906459" y="1557523"/>
            <a:chExt cx="998695" cy="436566"/>
          </a:xfrm>
        </p:grpSpPr>
        <p:grpSp>
          <p:nvGrpSpPr>
            <p:cNvPr id="460" name="Group 25"/>
            <p:cNvGrpSpPr>
              <a:grpSpLocks noChangeAspect="1"/>
            </p:cNvGrpSpPr>
            <p:nvPr/>
          </p:nvGrpSpPr>
          <p:grpSpPr bwMode="auto">
            <a:xfrm>
              <a:off x="906459" y="1557523"/>
              <a:ext cx="436560" cy="436566"/>
              <a:chOff x="571" y="1150"/>
              <a:chExt cx="275" cy="275"/>
            </a:xfrm>
          </p:grpSpPr>
          <p:sp>
            <p:nvSpPr>
              <p:cNvPr id="462" name="AutoShape 24"/>
              <p:cNvSpPr>
                <a:spLocks noChangeAspect="1" noChangeArrowheads="1" noTextEdit="1"/>
              </p:cNvSpPr>
              <p:nvPr/>
            </p:nvSpPr>
            <p:spPr bwMode="auto">
              <a:xfrm>
                <a:off x="571" y="1152"/>
                <a:ext cx="27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3" name="Oval 26"/>
              <p:cNvSpPr>
                <a:spLocks noChangeArrowheads="1"/>
              </p:cNvSpPr>
              <p:nvPr/>
            </p:nvSpPr>
            <p:spPr bwMode="auto">
              <a:xfrm>
                <a:off x="571" y="1150"/>
                <a:ext cx="275" cy="275"/>
              </a:xfrm>
              <a:prstGeom prst="ellipse">
                <a:avLst/>
              </a:prstGeom>
              <a:solidFill>
                <a:srgbClr val="E81D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4" name="Freeform 27"/>
              <p:cNvSpPr>
                <a:spLocks/>
              </p:cNvSpPr>
              <p:nvPr/>
            </p:nvSpPr>
            <p:spPr bwMode="auto">
              <a:xfrm>
                <a:off x="677" y="1300"/>
                <a:ext cx="59" cy="45"/>
              </a:xfrm>
              <a:custGeom>
                <a:avLst/>
                <a:gdLst>
                  <a:gd name="T0" fmla="*/ 15 w 28"/>
                  <a:gd name="T1" fmla="*/ 2 h 21"/>
                  <a:gd name="T2" fmla="*/ 10 w 28"/>
                  <a:gd name="T3" fmla="*/ 0 h 21"/>
                  <a:gd name="T4" fmla="*/ 0 w 28"/>
                  <a:gd name="T5" fmla="*/ 17 h 21"/>
                  <a:gd name="T6" fmla="*/ 15 w 28"/>
                  <a:gd name="T7" fmla="*/ 21 h 21"/>
                  <a:gd name="T8" fmla="*/ 28 w 28"/>
                  <a:gd name="T9" fmla="*/ 18 h 21"/>
                  <a:gd name="T10" fmla="*/ 18 w 28"/>
                  <a:gd name="T11" fmla="*/ 1 h 21"/>
                  <a:gd name="T12" fmla="*/ 15 w 28"/>
                  <a:gd name="T13" fmla="*/ 2 h 21"/>
                </a:gdLst>
                <a:ahLst/>
                <a:cxnLst>
                  <a:cxn ang="0">
                    <a:pos x="T0" y="T1"/>
                  </a:cxn>
                  <a:cxn ang="0">
                    <a:pos x="T2" y="T3"/>
                  </a:cxn>
                  <a:cxn ang="0">
                    <a:pos x="T4" y="T5"/>
                  </a:cxn>
                  <a:cxn ang="0">
                    <a:pos x="T6" y="T7"/>
                  </a:cxn>
                  <a:cxn ang="0">
                    <a:pos x="T8" y="T9"/>
                  </a:cxn>
                  <a:cxn ang="0">
                    <a:pos x="T10" y="T11"/>
                  </a:cxn>
                  <a:cxn ang="0">
                    <a:pos x="T12" y="T13"/>
                  </a:cxn>
                </a:cxnLst>
                <a:rect l="0" t="0" r="r" b="b"/>
                <a:pathLst>
                  <a:path w="28" h="21">
                    <a:moveTo>
                      <a:pt x="15" y="2"/>
                    </a:moveTo>
                    <a:cubicBezTo>
                      <a:pt x="13" y="2"/>
                      <a:pt x="12" y="1"/>
                      <a:pt x="10" y="0"/>
                    </a:cubicBezTo>
                    <a:cubicBezTo>
                      <a:pt x="0" y="17"/>
                      <a:pt x="0" y="17"/>
                      <a:pt x="0" y="17"/>
                    </a:cubicBezTo>
                    <a:cubicBezTo>
                      <a:pt x="4" y="20"/>
                      <a:pt x="9" y="21"/>
                      <a:pt x="15" y="21"/>
                    </a:cubicBezTo>
                    <a:cubicBezTo>
                      <a:pt x="20" y="21"/>
                      <a:pt x="24" y="20"/>
                      <a:pt x="28" y="18"/>
                    </a:cubicBezTo>
                    <a:cubicBezTo>
                      <a:pt x="18" y="1"/>
                      <a:pt x="18" y="1"/>
                      <a:pt x="18" y="1"/>
                    </a:cubicBezTo>
                    <a:cubicBezTo>
                      <a:pt x="17" y="1"/>
                      <a:pt x="16" y="2"/>
                      <a:pt x="15" y="2"/>
                    </a:cubicBezTo>
                    <a:close/>
                  </a:path>
                </a:pathLst>
              </a:cu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65" name="Freeform 28"/>
              <p:cNvSpPr>
                <a:spLocks/>
              </p:cNvSpPr>
              <p:nvPr/>
            </p:nvSpPr>
            <p:spPr bwMode="auto">
              <a:xfrm>
                <a:off x="647" y="1235"/>
                <a:ext cx="51" cy="50"/>
              </a:xfrm>
              <a:custGeom>
                <a:avLst/>
                <a:gdLst>
                  <a:gd name="T0" fmla="*/ 14 w 24"/>
                  <a:gd name="T1" fmla="*/ 0 h 24"/>
                  <a:gd name="T2" fmla="*/ 0 w 24"/>
                  <a:gd name="T3" fmla="*/ 24 h 24"/>
                  <a:gd name="T4" fmla="*/ 20 w 24"/>
                  <a:gd name="T5" fmla="*/ 24 h 24"/>
                  <a:gd name="T6" fmla="*/ 24 w 24"/>
                  <a:gd name="T7" fmla="*/ 17 h 24"/>
                  <a:gd name="T8" fmla="*/ 14 w 24"/>
                  <a:gd name="T9" fmla="*/ 0 h 24"/>
                </a:gdLst>
                <a:ahLst/>
                <a:cxnLst>
                  <a:cxn ang="0">
                    <a:pos x="T0" y="T1"/>
                  </a:cxn>
                  <a:cxn ang="0">
                    <a:pos x="T2" y="T3"/>
                  </a:cxn>
                  <a:cxn ang="0">
                    <a:pos x="T4" y="T5"/>
                  </a:cxn>
                  <a:cxn ang="0">
                    <a:pos x="T6" y="T7"/>
                  </a:cxn>
                  <a:cxn ang="0">
                    <a:pos x="T8" y="T9"/>
                  </a:cxn>
                </a:cxnLst>
                <a:rect l="0" t="0" r="r" b="b"/>
                <a:pathLst>
                  <a:path w="24" h="24">
                    <a:moveTo>
                      <a:pt x="14" y="0"/>
                    </a:moveTo>
                    <a:cubicBezTo>
                      <a:pt x="6" y="5"/>
                      <a:pt x="0" y="14"/>
                      <a:pt x="0" y="24"/>
                    </a:cubicBezTo>
                    <a:cubicBezTo>
                      <a:pt x="20" y="24"/>
                      <a:pt x="20" y="24"/>
                      <a:pt x="20" y="24"/>
                    </a:cubicBezTo>
                    <a:cubicBezTo>
                      <a:pt x="20" y="21"/>
                      <a:pt x="22" y="19"/>
                      <a:pt x="24" y="17"/>
                    </a:cubicBezTo>
                    <a:lnTo>
                      <a:pt x="14" y="0"/>
                    </a:lnTo>
                    <a:close/>
                  </a:path>
                </a:pathLst>
              </a:cu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66" name="Freeform 29"/>
              <p:cNvSpPr>
                <a:spLocks/>
              </p:cNvSpPr>
              <p:nvPr/>
            </p:nvSpPr>
            <p:spPr bwMode="auto">
              <a:xfrm>
                <a:off x="717" y="1232"/>
                <a:ext cx="51" cy="53"/>
              </a:xfrm>
              <a:custGeom>
                <a:avLst/>
                <a:gdLst>
                  <a:gd name="T0" fmla="*/ 9 w 24"/>
                  <a:gd name="T1" fmla="*/ 0 h 25"/>
                  <a:gd name="T2" fmla="*/ 0 w 24"/>
                  <a:gd name="T3" fmla="*/ 18 h 25"/>
                  <a:gd name="T4" fmla="*/ 4 w 24"/>
                  <a:gd name="T5" fmla="*/ 25 h 25"/>
                  <a:gd name="T6" fmla="*/ 24 w 24"/>
                  <a:gd name="T7" fmla="*/ 25 h 25"/>
                  <a:gd name="T8" fmla="*/ 9 w 24"/>
                  <a:gd name="T9" fmla="*/ 0 h 25"/>
                </a:gdLst>
                <a:ahLst/>
                <a:cxnLst>
                  <a:cxn ang="0">
                    <a:pos x="T0" y="T1"/>
                  </a:cxn>
                  <a:cxn ang="0">
                    <a:pos x="T2" y="T3"/>
                  </a:cxn>
                  <a:cxn ang="0">
                    <a:pos x="T4" y="T5"/>
                  </a:cxn>
                  <a:cxn ang="0">
                    <a:pos x="T6" y="T7"/>
                  </a:cxn>
                  <a:cxn ang="0">
                    <a:pos x="T8" y="T9"/>
                  </a:cxn>
                </a:cxnLst>
                <a:rect l="0" t="0" r="r" b="b"/>
                <a:pathLst>
                  <a:path w="24" h="25">
                    <a:moveTo>
                      <a:pt x="9" y="0"/>
                    </a:moveTo>
                    <a:cubicBezTo>
                      <a:pt x="0" y="18"/>
                      <a:pt x="0" y="18"/>
                      <a:pt x="0" y="18"/>
                    </a:cubicBezTo>
                    <a:cubicBezTo>
                      <a:pt x="2" y="19"/>
                      <a:pt x="4" y="22"/>
                      <a:pt x="4" y="25"/>
                    </a:cubicBezTo>
                    <a:cubicBezTo>
                      <a:pt x="24" y="25"/>
                      <a:pt x="24" y="25"/>
                      <a:pt x="24" y="25"/>
                    </a:cubicBezTo>
                    <a:cubicBezTo>
                      <a:pt x="24" y="15"/>
                      <a:pt x="18" y="5"/>
                      <a:pt x="9" y="0"/>
                    </a:cubicBezTo>
                    <a:close/>
                  </a:path>
                </a:pathLst>
              </a:custGeom>
              <a:noFill/>
              <a:ln w="95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67" name="Oval 30"/>
              <p:cNvSpPr>
                <a:spLocks noChangeArrowheads="1"/>
              </p:cNvSpPr>
              <p:nvPr/>
            </p:nvSpPr>
            <p:spPr bwMode="auto">
              <a:xfrm>
                <a:off x="702" y="1281"/>
                <a:ext cx="11" cy="1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8" name="Freeform 31"/>
              <p:cNvSpPr>
                <a:spLocks/>
              </p:cNvSpPr>
              <p:nvPr/>
            </p:nvSpPr>
            <p:spPr bwMode="auto">
              <a:xfrm>
                <a:off x="620" y="1201"/>
                <a:ext cx="67" cy="108"/>
              </a:xfrm>
              <a:custGeom>
                <a:avLst/>
                <a:gdLst>
                  <a:gd name="T0" fmla="*/ 5 w 32"/>
                  <a:gd name="T1" fmla="*/ 51 h 51"/>
                  <a:gd name="T2" fmla="*/ 3 w 32"/>
                  <a:gd name="T3" fmla="*/ 40 h 51"/>
                  <a:gd name="T4" fmla="*/ 32 w 32"/>
                  <a:gd name="T5" fmla="*/ 3 h 51"/>
                  <a:gd name="T6" fmla="*/ 31 w 32"/>
                  <a:gd name="T7" fmla="*/ 0 h 51"/>
                  <a:gd name="T8" fmla="*/ 0 w 32"/>
                  <a:gd name="T9" fmla="*/ 40 h 51"/>
                  <a:gd name="T10" fmla="*/ 1 w 32"/>
                  <a:gd name="T11" fmla="*/ 51 h 51"/>
                  <a:gd name="T12" fmla="*/ 5 w 32"/>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32" h="51">
                    <a:moveTo>
                      <a:pt x="5" y="51"/>
                    </a:moveTo>
                    <a:cubicBezTo>
                      <a:pt x="4" y="47"/>
                      <a:pt x="3" y="44"/>
                      <a:pt x="3" y="40"/>
                    </a:cubicBezTo>
                    <a:cubicBezTo>
                      <a:pt x="3" y="22"/>
                      <a:pt x="15" y="7"/>
                      <a:pt x="32" y="3"/>
                    </a:cubicBezTo>
                    <a:cubicBezTo>
                      <a:pt x="31" y="0"/>
                      <a:pt x="31" y="0"/>
                      <a:pt x="31" y="0"/>
                    </a:cubicBezTo>
                    <a:cubicBezTo>
                      <a:pt x="13" y="5"/>
                      <a:pt x="0" y="21"/>
                      <a:pt x="0" y="40"/>
                    </a:cubicBezTo>
                    <a:cubicBezTo>
                      <a:pt x="0" y="44"/>
                      <a:pt x="0" y="48"/>
                      <a:pt x="1" y="51"/>
                    </a:cubicBezTo>
                    <a:lnTo>
                      <a:pt x="5"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9" name="Freeform 32"/>
              <p:cNvSpPr>
                <a:spLocks/>
              </p:cNvSpPr>
              <p:nvPr/>
            </p:nvSpPr>
            <p:spPr bwMode="auto">
              <a:xfrm>
                <a:off x="620" y="1201"/>
                <a:ext cx="67" cy="108"/>
              </a:xfrm>
              <a:custGeom>
                <a:avLst/>
                <a:gdLst>
                  <a:gd name="T0" fmla="*/ 5 w 32"/>
                  <a:gd name="T1" fmla="*/ 51 h 51"/>
                  <a:gd name="T2" fmla="*/ 3 w 32"/>
                  <a:gd name="T3" fmla="*/ 40 h 51"/>
                  <a:gd name="T4" fmla="*/ 32 w 32"/>
                  <a:gd name="T5" fmla="*/ 3 h 51"/>
                  <a:gd name="T6" fmla="*/ 31 w 32"/>
                  <a:gd name="T7" fmla="*/ 0 h 51"/>
                  <a:gd name="T8" fmla="*/ 0 w 32"/>
                  <a:gd name="T9" fmla="*/ 40 h 51"/>
                  <a:gd name="T10" fmla="*/ 1 w 32"/>
                  <a:gd name="T11" fmla="*/ 51 h 51"/>
                  <a:gd name="T12" fmla="*/ 5 w 32"/>
                  <a:gd name="T13" fmla="*/ 51 h 51"/>
                </a:gdLst>
                <a:ahLst/>
                <a:cxnLst>
                  <a:cxn ang="0">
                    <a:pos x="T0" y="T1"/>
                  </a:cxn>
                  <a:cxn ang="0">
                    <a:pos x="T2" y="T3"/>
                  </a:cxn>
                  <a:cxn ang="0">
                    <a:pos x="T4" y="T5"/>
                  </a:cxn>
                  <a:cxn ang="0">
                    <a:pos x="T6" y="T7"/>
                  </a:cxn>
                  <a:cxn ang="0">
                    <a:pos x="T8" y="T9"/>
                  </a:cxn>
                  <a:cxn ang="0">
                    <a:pos x="T10" y="T11"/>
                  </a:cxn>
                  <a:cxn ang="0">
                    <a:pos x="T12" y="T13"/>
                  </a:cxn>
                </a:cxnLst>
                <a:rect l="0" t="0" r="r" b="b"/>
                <a:pathLst>
                  <a:path w="32" h="51">
                    <a:moveTo>
                      <a:pt x="5" y="51"/>
                    </a:moveTo>
                    <a:cubicBezTo>
                      <a:pt x="4" y="47"/>
                      <a:pt x="3" y="44"/>
                      <a:pt x="3" y="40"/>
                    </a:cubicBezTo>
                    <a:cubicBezTo>
                      <a:pt x="3" y="22"/>
                      <a:pt x="15" y="7"/>
                      <a:pt x="32" y="3"/>
                    </a:cubicBezTo>
                    <a:cubicBezTo>
                      <a:pt x="31" y="0"/>
                      <a:pt x="31" y="0"/>
                      <a:pt x="31" y="0"/>
                    </a:cubicBezTo>
                    <a:cubicBezTo>
                      <a:pt x="13" y="5"/>
                      <a:pt x="0" y="21"/>
                      <a:pt x="0" y="40"/>
                    </a:cubicBezTo>
                    <a:cubicBezTo>
                      <a:pt x="0" y="44"/>
                      <a:pt x="0" y="48"/>
                      <a:pt x="1" y="51"/>
                    </a:cubicBezTo>
                    <a:lnTo>
                      <a:pt x="5" y="51"/>
                    </a:lnTo>
                    <a:close/>
                  </a:path>
                </a:pathLst>
              </a:custGeom>
              <a:noFill/>
              <a:ln w="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70" name="Freeform 33"/>
              <p:cNvSpPr>
                <a:spLocks/>
              </p:cNvSpPr>
              <p:nvPr/>
            </p:nvSpPr>
            <p:spPr bwMode="auto">
              <a:xfrm>
                <a:off x="728" y="1199"/>
                <a:ext cx="69" cy="112"/>
              </a:xfrm>
              <a:custGeom>
                <a:avLst/>
                <a:gdLst>
                  <a:gd name="T0" fmla="*/ 30 w 33"/>
                  <a:gd name="T1" fmla="*/ 41 h 53"/>
                  <a:gd name="T2" fmla="*/ 28 w 33"/>
                  <a:gd name="T3" fmla="*/ 52 h 53"/>
                  <a:gd name="T4" fmla="*/ 32 w 33"/>
                  <a:gd name="T5" fmla="*/ 53 h 53"/>
                  <a:gd name="T6" fmla="*/ 33 w 33"/>
                  <a:gd name="T7" fmla="*/ 41 h 53"/>
                  <a:gd name="T8" fmla="*/ 1 w 33"/>
                  <a:gd name="T9" fmla="*/ 0 h 53"/>
                  <a:gd name="T10" fmla="*/ 0 w 33"/>
                  <a:gd name="T11" fmla="*/ 4 h 53"/>
                  <a:gd name="T12" fmla="*/ 30 w 33"/>
                  <a:gd name="T13" fmla="*/ 41 h 53"/>
                </a:gdLst>
                <a:ahLst/>
                <a:cxnLst>
                  <a:cxn ang="0">
                    <a:pos x="T0" y="T1"/>
                  </a:cxn>
                  <a:cxn ang="0">
                    <a:pos x="T2" y="T3"/>
                  </a:cxn>
                  <a:cxn ang="0">
                    <a:pos x="T4" y="T5"/>
                  </a:cxn>
                  <a:cxn ang="0">
                    <a:pos x="T6" y="T7"/>
                  </a:cxn>
                  <a:cxn ang="0">
                    <a:pos x="T8" y="T9"/>
                  </a:cxn>
                  <a:cxn ang="0">
                    <a:pos x="T10" y="T11"/>
                  </a:cxn>
                  <a:cxn ang="0">
                    <a:pos x="T12" y="T13"/>
                  </a:cxn>
                </a:cxnLst>
                <a:rect l="0" t="0" r="r" b="b"/>
                <a:pathLst>
                  <a:path w="33" h="53">
                    <a:moveTo>
                      <a:pt x="30" y="41"/>
                    </a:moveTo>
                    <a:cubicBezTo>
                      <a:pt x="30" y="45"/>
                      <a:pt x="29" y="49"/>
                      <a:pt x="28" y="52"/>
                    </a:cubicBezTo>
                    <a:cubicBezTo>
                      <a:pt x="32" y="53"/>
                      <a:pt x="32" y="53"/>
                      <a:pt x="32" y="53"/>
                    </a:cubicBezTo>
                    <a:cubicBezTo>
                      <a:pt x="33" y="49"/>
                      <a:pt x="33" y="45"/>
                      <a:pt x="33" y="41"/>
                    </a:cubicBezTo>
                    <a:cubicBezTo>
                      <a:pt x="33" y="21"/>
                      <a:pt x="20" y="5"/>
                      <a:pt x="1" y="0"/>
                    </a:cubicBezTo>
                    <a:cubicBezTo>
                      <a:pt x="0" y="4"/>
                      <a:pt x="0" y="4"/>
                      <a:pt x="0" y="4"/>
                    </a:cubicBezTo>
                    <a:cubicBezTo>
                      <a:pt x="17" y="8"/>
                      <a:pt x="30" y="23"/>
                      <a:pt x="30"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1" name="Freeform 34"/>
              <p:cNvSpPr>
                <a:spLocks/>
              </p:cNvSpPr>
              <p:nvPr/>
            </p:nvSpPr>
            <p:spPr bwMode="auto">
              <a:xfrm>
                <a:off x="728" y="1199"/>
                <a:ext cx="69" cy="112"/>
              </a:xfrm>
              <a:custGeom>
                <a:avLst/>
                <a:gdLst>
                  <a:gd name="T0" fmla="*/ 30 w 33"/>
                  <a:gd name="T1" fmla="*/ 41 h 53"/>
                  <a:gd name="T2" fmla="*/ 28 w 33"/>
                  <a:gd name="T3" fmla="*/ 52 h 53"/>
                  <a:gd name="T4" fmla="*/ 32 w 33"/>
                  <a:gd name="T5" fmla="*/ 53 h 53"/>
                  <a:gd name="T6" fmla="*/ 33 w 33"/>
                  <a:gd name="T7" fmla="*/ 41 h 53"/>
                  <a:gd name="T8" fmla="*/ 1 w 33"/>
                  <a:gd name="T9" fmla="*/ 0 h 53"/>
                  <a:gd name="T10" fmla="*/ 0 w 33"/>
                  <a:gd name="T11" fmla="*/ 4 h 53"/>
                  <a:gd name="T12" fmla="*/ 30 w 33"/>
                  <a:gd name="T13" fmla="*/ 41 h 53"/>
                </a:gdLst>
                <a:ahLst/>
                <a:cxnLst>
                  <a:cxn ang="0">
                    <a:pos x="T0" y="T1"/>
                  </a:cxn>
                  <a:cxn ang="0">
                    <a:pos x="T2" y="T3"/>
                  </a:cxn>
                  <a:cxn ang="0">
                    <a:pos x="T4" y="T5"/>
                  </a:cxn>
                  <a:cxn ang="0">
                    <a:pos x="T6" y="T7"/>
                  </a:cxn>
                  <a:cxn ang="0">
                    <a:pos x="T8" y="T9"/>
                  </a:cxn>
                  <a:cxn ang="0">
                    <a:pos x="T10" y="T11"/>
                  </a:cxn>
                  <a:cxn ang="0">
                    <a:pos x="T12" y="T13"/>
                  </a:cxn>
                </a:cxnLst>
                <a:rect l="0" t="0" r="r" b="b"/>
                <a:pathLst>
                  <a:path w="33" h="53">
                    <a:moveTo>
                      <a:pt x="30" y="41"/>
                    </a:moveTo>
                    <a:cubicBezTo>
                      <a:pt x="30" y="45"/>
                      <a:pt x="29" y="49"/>
                      <a:pt x="28" y="52"/>
                    </a:cubicBezTo>
                    <a:cubicBezTo>
                      <a:pt x="32" y="53"/>
                      <a:pt x="32" y="53"/>
                      <a:pt x="32" y="53"/>
                    </a:cubicBezTo>
                    <a:cubicBezTo>
                      <a:pt x="33" y="49"/>
                      <a:pt x="33" y="45"/>
                      <a:pt x="33" y="41"/>
                    </a:cubicBezTo>
                    <a:cubicBezTo>
                      <a:pt x="33" y="21"/>
                      <a:pt x="20" y="5"/>
                      <a:pt x="1" y="0"/>
                    </a:cubicBezTo>
                    <a:cubicBezTo>
                      <a:pt x="0" y="4"/>
                      <a:pt x="0" y="4"/>
                      <a:pt x="0" y="4"/>
                    </a:cubicBezTo>
                    <a:cubicBezTo>
                      <a:pt x="17" y="8"/>
                      <a:pt x="30" y="23"/>
                      <a:pt x="30" y="41"/>
                    </a:cubicBezTo>
                    <a:close/>
                  </a:path>
                </a:pathLst>
              </a:custGeom>
              <a:noFill/>
              <a:ln w="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72" name="Freeform 35"/>
              <p:cNvSpPr>
                <a:spLocks/>
              </p:cNvSpPr>
              <p:nvPr/>
            </p:nvSpPr>
            <p:spPr bwMode="auto">
              <a:xfrm>
                <a:off x="647" y="1345"/>
                <a:ext cx="123" cy="31"/>
              </a:xfrm>
              <a:custGeom>
                <a:avLst/>
                <a:gdLst>
                  <a:gd name="T0" fmla="*/ 56 w 58"/>
                  <a:gd name="T1" fmla="*/ 0 h 15"/>
                  <a:gd name="T2" fmla="*/ 29 w 58"/>
                  <a:gd name="T3" fmla="*/ 11 h 15"/>
                  <a:gd name="T4" fmla="*/ 2 w 58"/>
                  <a:gd name="T5" fmla="*/ 0 h 15"/>
                  <a:gd name="T6" fmla="*/ 0 w 58"/>
                  <a:gd name="T7" fmla="*/ 2 h 15"/>
                  <a:gd name="T8" fmla="*/ 29 w 58"/>
                  <a:gd name="T9" fmla="*/ 15 h 15"/>
                  <a:gd name="T10" fmla="*/ 58 w 58"/>
                  <a:gd name="T11" fmla="*/ 3 h 15"/>
                  <a:gd name="T12" fmla="*/ 56 w 58"/>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58" h="15">
                    <a:moveTo>
                      <a:pt x="56" y="0"/>
                    </a:moveTo>
                    <a:cubicBezTo>
                      <a:pt x="49" y="7"/>
                      <a:pt x="39" y="11"/>
                      <a:pt x="29" y="11"/>
                    </a:cubicBezTo>
                    <a:cubicBezTo>
                      <a:pt x="18" y="11"/>
                      <a:pt x="9" y="7"/>
                      <a:pt x="2" y="0"/>
                    </a:cubicBezTo>
                    <a:cubicBezTo>
                      <a:pt x="0" y="2"/>
                      <a:pt x="0" y="2"/>
                      <a:pt x="0" y="2"/>
                    </a:cubicBezTo>
                    <a:cubicBezTo>
                      <a:pt x="7" y="10"/>
                      <a:pt x="18" y="15"/>
                      <a:pt x="29" y="15"/>
                    </a:cubicBezTo>
                    <a:cubicBezTo>
                      <a:pt x="40" y="15"/>
                      <a:pt x="50" y="10"/>
                      <a:pt x="58" y="3"/>
                    </a:cubicBez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3" name="Freeform 36"/>
              <p:cNvSpPr>
                <a:spLocks/>
              </p:cNvSpPr>
              <p:nvPr/>
            </p:nvSpPr>
            <p:spPr bwMode="auto">
              <a:xfrm>
                <a:off x="647" y="1345"/>
                <a:ext cx="123" cy="31"/>
              </a:xfrm>
              <a:custGeom>
                <a:avLst/>
                <a:gdLst>
                  <a:gd name="T0" fmla="*/ 56 w 58"/>
                  <a:gd name="T1" fmla="*/ 0 h 15"/>
                  <a:gd name="T2" fmla="*/ 29 w 58"/>
                  <a:gd name="T3" fmla="*/ 11 h 15"/>
                  <a:gd name="T4" fmla="*/ 2 w 58"/>
                  <a:gd name="T5" fmla="*/ 0 h 15"/>
                  <a:gd name="T6" fmla="*/ 0 w 58"/>
                  <a:gd name="T7" fmla="*/ 2 h 15"/>
                  <a:gd name="T8" fmla="*/ 29 w 58"/>
                  <a:gd name="T9" fmla="*/ 15 h 15"/>
                  <a:gd name="T10" fmla="*/ 58 w 58"/>
                  <a:gd name="T11" fmla="*/ 3 h 15"/>
                  <a:gd name="T12" fmla="*/ 56 w 58"/>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58" h="15">
                    <a:moveTo>
                      <a:pt x="56" y="0"/>
                    </a:moveTo>
                    <a:cubicBezTo>
                      <a:pt x="49" y="7"/>
                      <a:pt x="39" y="11"/>
                      <a:pt x="29" y="11"/>
                    </a:cubicBezTo>
                    <a:cubicBezTo>
                      <a:pt x="18" y="11"/>
                      <a:pt x="9" y="7"/>
                      <a:pt x="2" y="0"/>
                    </a:cubicBezTo>
                    <a:cubicBezTo>
                      <a:pt x="0" y="2"/>
                      <a:pt x="0" y="2"/>
                      <a:pt x="0" y="2"/>
                    </a:cubicBezTo>
                    <a:cubicBezTo>
                      <a:pt x="7" y="10"/>
                      <a:pt x="18" y="15"/>
                      <a:pt x="29" y="15"/>
                    </a:cubicBezTo>
                    <a:cubicBezTo>
                      <a:pt x="40" y="15"/>
                      <a:pt x="50" y="10"/>
                      <a:pt x="58" y="3"/>
                    </a:cubicBezTo>
                    <a:lnTo>
                      <a:pt x="56" y="0"/>
                    </a:lnTo>
                    <a:close/>
                  </a:path>
                </a:pathLst>
              </a:custGeom>
              <a:noFill/>
              <a:ln w="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pSp>
        <p:sp>
          <p:nvSpPr>
            <p:cNvPr id="461" name="object 3"/>
            <p:cNvSpPr txBox="1"/>
            <p:nvPr/>
          </p:nvSpPr>
          <p:spPr>
            <a:xfrm>
              <a:off x="1397828" y="1709253"/>
              <a:ext cx="507326" cy="156057"/>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sz="850" dirty="0">
                  <a:latin typeface="Kaspersky Sans Light" panose="020B0303050101040103" pitchFamily="34" charset="0"/>
                  <a:cs typeface="MuseoSansCyrl-500"/>
                </a:rPr>
                <a:t>Stuxnet</a:t>
              </a:r>
            </a:p>
          </p:txBody>
        </p:sp>
      </p:grpSp>
      <p:grpSp>
        <p:nvGrpSpPr>
          <p:cNvPr id="474" name="Группа 473"/>
          <p:cNvGrpSpPr/>
          <p:nvPr/>
        </p:nvGrpSpPr>
        <p:grpSpPr>
          <a:xfrm>
            <a:off x="763351" y="2229027"/>
            <a:ext cx="723806" cy="355185"/>
            <a:chOff x="906459" y="1666608"/>
            <a:chExt cx="863538" cy="423754"/>
          </a:xfrm>
        </p:grpSpPr>
        <p:pic>
          <p:nvPicPr>
            <p:cNvPr id="475" name="Рисунок 474"/>
            <p:cNvPicPr>
              <a:picLocks noChangeAspect="1"/>
            </p:cNvPicPr>
            <p:nvPr/>
          </p:nvPicPr>
          <p:blipFill>
            <a:blip r:embed="rId14"/>
            <a:stretch>
              <a:fillRect/>
            </a:stretch>
          </p:blipFill>
          <p:spPr>
            <a:xfrm>
              <a:off x="906459" y="1666608"/>
              <a:ext cx="433385" cy="423754"/>
            </a:xfrm>
            <a:prstGeom prst="rect">
              <a:avLst/>
            </a:prstGeom>
          </p:spPr>
        </p:pic>
        <p:sp>
          <p:nvSpPr>
            <p:cNvPr id="476" name="object 3"/>
            <p:cNvSpPr txBox="1"/>
            <p:nvPr/>
          </p:nvSpPr>
          <p:spPr>
            <a:xfrm>
              <a:off x="1397828" y="1813083"/>
              <a:ext cx="372169" cy="156057"/>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Duqu</a:t>
              </a:r>
              <a:endParaRPr sz="850" dirty="0">
                <a:latin typeface="Kaspersky Sans Light" panose="020B0303050101040103" pitchFamily="34" charset="0"/>
                <a:cs typeface="MuseoSansCyrl-500"/>
              </a:endParaRPr>
            </a:p>
          </p:txBody>
        </p:sp>
      </p:grpSp>
      <p:grpSp>
        <p:nvGrpSpPr>
          <p:cNvPr id="477" name="Группа 476"/>
          <p:cNvGrpSpPr/>
          <p:nvPr/>
        </p:nvGrpSpPr>
        <p:grpSpPr>
          <a:xfrm>
            <a:off x="759726" y="2812128"/>
            <a:ext cx="790185" cy="363258"/>
            <a:chOff x="2558749" y="1195803"/>
            <a:chExt cx="942731" cy="433385"/>
          </a:xfrm>
        </p:grpSpPr>
        <p:sp>
          <p:nvSpPr>
            <p:cNvPr id="478" name="object 3"/>
            <p:cNvSpPr txBox="1"/>
            <p:nvPr/>
          </p:nvSpPr>
          <p:spPr>
            <a:xfrm>
              <a:off x="3050118" y="1347533"/>
              <a:ext cx="451362" cy="156057"/>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a:latin typeface="Kaspersky Sans Light" panose="020B0303050101040103" pitchFamily="34" charset="0"/>
                  <a:cs typeface="MuseoSansCyrl-500"/>
                </a:rPr>
                <a:t>Gauss</a:t>
              </a:r>
              <a:endParaRPr sz="850" dirty="0">
                <a:latin typeface="Kaspersky Sans Light" panose="020B0303050101040103" pitchFamily="34" charset="0"/>
                <a:cs typeface="MuseoSansCyrl-500"/>
              </a:endParaRPr>
            </a:p>
          </p:txBody>
        </p:sp>
        <p:pic>
          <p:nvPicPr>
            <p:cNvPr id="479" name="Рисунок 478"/>
            <p:cNvPicPr>
              <a:picLocks noChangeAspect="1"/>
            </p:cNvPicPr>
            <p:nvPr/>
          </p:nvPicPr>
          <p:blipFill>
            <a:blip r:embed="rId15"/>
            <a:stretch>
              <a:fillRect/>
            </a:stretch>
          </p:blipFill>
          <p:spPr>
            <a:xfrm>
              <a:off x="2558749" y="1195803"/>
              <a:ext cx="433385" cy="433385"/>
            </a:xfrm>
            <a:prstGeom prst="rect">
              <a:avLst/>
            </a:prstGeom>
          </p:spPr>
        </p:pic>
      </p:grpSp>
      <p:grpSp>
        <p:nvGrpSpPr>
          <p:cNvPr id="480" name="Группа 479"/>
          <p:cNvGrpSpPr/>
          <p:nvPr/>
        </p:nvGrpSpPr>
        <p:grpSpPr>
          <a:xfrm>
            <a:off x="759725" y="3355558"/>
            <a:ext cx="773093" cy="354613"/>
            <a:chOff x="2558750" y="1824708"/>
            <a:chExt cx="922340" cy="423072"/>
          </a:xfrm>
        </p:grpSpPr>
        <p:sp>
          <p:nvSpPr>
            <p:cNvPr id="481" name="object 3"/>
            <p:cNvSpPr txBox="1"/>
            <p:nvPr/>
          </p:nvSpPr>
          <p:spPr>
            <a:xfrm>
              <a:off x="3050118" y="1970500"/>
              <a:ext cx="430972" cy="156057"/>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a:latin typeface="Kaspersky Sans Light" panose="020B0303050101040103" pitchFamily="34" charset="0"/>
                  <a:cs typeface="MuseoSansCyrl-500"/>
                </a:rPr>
                <a:t>Flame</a:t>
              </a:r>
              <a:endParaRPr sz="850" dirty="0">
                <a:latin typeface="Kaspersky Sans Light" panose="020B0303050101040103" pitchFamily="34" charset="0"/>
                <a:cs typeface="MuseoSansCyrl-500"/>
              </a:endParaRPr>
            </a:p>
          </p:txBody>
        </p:sp>
        <p:pic>
          <p:nvPicPr>
            <p:cNvPr id="482" name="Рисунок 481"/>
            <p:cNvPicPr>
              <a:picLocks noChangeAspect="1"/>
            </p:cNvPicPr>
            <p:nvPr/>
          </p:nvPicPr>
          <p:blipFill>
            <a:blip r:embed="rId16"/>
            <a:stretch>
              <a:fillRect/>
            </a:stretch>
          </p:blipFill>
          <p:spPr>
            <a:xfrm>
              <a:off x="2558750" y="1824708"/>
              <a:ext cx="423072" cy="423072"/>
            </a:xfrm>
            <a:prstGeom prst="rect">
              <a:avLst/>
            </a:prstGeom>
          </p:spPr>
        </p:pic>
      </p:grpSp>
      <p:grpSp>
        <p:nvGrpSpPr>
          <p:cNvPr id="483" name="Группа 482"/>
          <p:cNvGrpSpPr/>
          <p:nvPr/>
        </p:nvGrpSpPr>
        <p:grpSpPr>
          <a:xfrm>
            <a:off x="762323" y="3895696"/>
            <a:ext cx="961354" cy="352437"/>
            <a:chOff x="2561346" y="2451192"/>
            <a:chExt cx="1146944" cy="420476"/>
          </a:xfrm>
        </p:grpSpPr>
        <p:sp>
          <p:nvSpPr>
            <p:cNvPr id="484" name="object 3"/>
            <p:cNvSpPr txBox="1"/>
            <p:nvPr/>
          </p:nvSpPr>
          <p:spPr>
            <a:xfrm>
              <a:off x="3050116" y="2594632"/>
              <a:ext cx="658174" cy="156057"/>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miniFlame</a:t>
              </a:r>
              <a:endParaRPr sz="850" dirty="0">
                <a:latin typeface="Kaspersky Sans Light" panose="020B0303050101040103" pitchFamily="34" charset="0"/>
                <a:cs typeface="MuseoSansCyrl-500"/>
              </a:endParaRPr>
            </a:p>
          </p:txBody>
        </p:sp>
        <p:pic>
          <p:nvPicPr>
            <p:cNvPr id="485" name="Рисунок 484"/>
            <p:cNvPicPr>
              <a:picLocks noChangeAspect="1"/>
            </p:cNvPicPr>
            <p:nvPr/>
          </p:nvPicPr>
          <p:blipFill>
            <a:blip r:embed="rId17"/>
            <a:stretch>
              <a:fillRect/>
            </a:stretch>
          </p:blipFill>
          <p:spPr>
            <a:xfrm>
              <a:off x="2561346" y="2451192"/>
              <a:ext cx="420476" cy="420476"/>
            </a:xfrm>
            <a:prstGeom prst="rect">
              <a:avLst/>
            </a:prstGeom>
          </p:spPr>
        </p:pic>
      </p:grpSp>
      <p:grpSp>
        <p:nvGrpSpPr>
          <p:cNvPr id="486" name="Группа 485"/>
          <p:cNvGrpSpPr/>
          <p:nvPr/>
        </p:nvGrpSpPr>
        <p:grpSpPr>
          <a:xfrm>
            <a:off x="1572348" y="3440668"/>
            <a:ext cx="432000" cy="180000"/>
            <a:chOff x="5275977" y="3155768"/>
            <a:chExt cx="432000" cy="180000"/>
          </a:xfrm>
        </p:grpSpPr>
        <p:sp>
          <p:nvSpPr>
            <p:cNvPr id="487" name="Прямоугольник 486"/>
            <p:cNvSpPr/>
            <p:nvPr/>
          </p:nvSpPr>
          <p:spPr>
            <a:xfrm>
              <a:off x="5275977" y="3155768"/>
              <a:ext cx="432000" cy="180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88" name="object 34"/>
            <p:cNvSpPr txBox="1"/>
            <p:nvPr/>
          </p:nvSpPr>
          <p:spPr>
            <a:xfrm>
              <a:off x="5334000" y="3177070"/>
              <a:ext cx="315954" cy="138499"/>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sz="900" b="1" spc="50" dirty="0">
                  <a:solidFill>
                    <a:prstClr val="white"/>
                  </a:solidFill>
                  <a:latin typeface="Kaspersky Sans Light" panose="020B0303050101040103" pitchFamily="34" charset="0"/>
                  <a:cs typeface="MuseoSansCyrl-700"/>
                </a:rPr>
                <a:t>201</a:t>
              </a:r>
              <a:r>
                <a:rPr lang="en-US" sz="900" b="1" spc="50" dirty="0">
                  <a:solidFill>
                    <a:prstClr val="white"/>
                  </a:solidFill>
                  <a:latin typeface="Kaspersky Sans Light" panose="020B0303050101040103" pitchFamily="34" charset="0"/>
                  <a:cs typeface="MuseoSansCyrl-700"/>
                </a:rPr>
                <a:t>3</a:t>
              </a:r>
              <a:endParaRPr sz="900" dirty="0">
                <a:solidFill>
                  <a:prstClr val="white"/>
                </a:solidFill>
                <a:latin typeface="Kaspersky Sans Light" panose="020B0303050101040103" pitchFamily="34" charset="0"/>
                <a:cs typeface="MuseoSansCyrl-700"/>
              </a:endParaRPr>
            </a:p>
          </p:txBody>
        </p:sp>
      </p:grpSp>
      <p:grpSp>
        <p:nvGrpSpPr>
          <p:cNvPr id="489" name="Группа 488"/>
          <p:cNvGrpSpPr/>
          <p:nvPr/>
        </p:nvGrpSpPr>
        <p:grpSpPr>
          <a:xfrm>
            <a:off x="3129685" y="3440668"/>
            <a:ext cx="432000" cy="180000"/>
            <a:chOff x="5275977" y="3155768"/>
            <a:chExt cx="432000" cy="180000"/>
          </a:xfrm>
        </p:grpSpPr>
        <p:sp>
          <p:nvSpPr>
            <p:cNvPr id="490" name="Прямоугольник 489"/>
            <p:cNvSpPr/>
            <p:nvPr/>
          </p:nvSpPr>
          <p:spPr>
            <a:xfrm>
              <a:off x="5275977" y="3155768"/>
              <a:ext cx="432000" cy="180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91" name="object 34"/>
            <p:cNvSpPr txBox="1"/>
            <p:nvPr/>
          </p:nvSpPr>
          <p:spPr>
            <a:xfrm>
              <a:off x="5334000" y="3177070"/>
              <a:ext cx="315954" cy="138499"/>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sz="900" b="1" spc="50" dirty="0">
                  <a:solidFill>
                    <a:prstClr val="white"/>
                  </a:solidFill>
                  <a:latin typeface="Kaspersky Sans Light" panose="020B0303050101040103" pitchFamily="34" charset="0"/>
                  <a:cs typeface="MuseoSansCyrl-700"/>
                </a:rPr>
                <a:t>201</a:t>
              </a:r>
              <a:r>
                <a:rPr lang="en-US" sz="900" b="1" spc="50" dirty="0">
                  <a:solidFill>
                    <a:prstClr val="white"/>
                  </a:solidFill>
                  <a:latin typeface="Kaspersky Sans Light" panose="020B0303050101040103" pitchFamily="34" charset="0"/>
                  <a:cs typeface="MuseoSansCyrl-700"/>
                </a:rPr>
                <a:t>4</a:t>
              </a:r>
              <a:endParaRPr sz="900" dirty="0">
                <a:solidFill>
                  <a:prstClr val="white"/>
                </a:solidFill>
                <a:latin typeface="Kaspersky Sans Light" panose="020B0303050101040103" pitchFamily="34" charset="0"/>
                <a:cs typeface="MuseoSansCyrl-700"/>
              </a:endParaRPr>
            </a:p>
          </p:txBody>
        </p:sp>
      </p:grpSp>
      <p:grpSp>
        <p:nvGrpSpPr>
          <p:cNvPr id="492" name="Группа 491"/>
          <p:cNvGrpSpPr/>
          <p:nvPr/>
        </p:nvGrpSpPr>
        <p:grpSpPr>
          <a:xfrm>
            <a:off x="4738996" y="3440668"/>
            <a:ext cx="432000" cy="180000"/>
            <a:chOff x="5275977" y="3155768"/>
            <a:chExt cx="432000" cy="180000"/>
          </a:xfrm>
        </p:grpSpPr>
        <p:sp>
          <p:nvSpPr>
            <p:cNvPr id="493" name="Прямоугольник 492"/>
            <p:cNvSpPr/>
            <p:nvPr/>
          </p:nvSpPr>
          <p:spPr>
            <a:xfrm>
              <a:off x="5275977" y="3155768"/>
              <a:ext cx="432000" cy="180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94" name="object 34"/>
            <p:cNvSpPr txBox="1"/>
            <p:nvPr/>
          </p:nvSpPr>
          <p:spPr>
            <a:xfrm>
              <a:off x="5334000" y="3177070"/>
              <a:ext cx="315954" cy="138499"/>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sz="900" b="1" spc="50" dirty="0">
                  <a:solidFill>
                    <a:prstClr val="white"/>
                  </a:solidFill>
                  <a:latin typeface="Kaspersky Sans Light" panose="020B0303050101040103" pitchFamily="34" charset="0"/>
                  <a:cs typeface="MuseoSansCyrl-700"/>
                </a:rPr>
                <a:t>201</a:t>
              </a:r>
              <a:r>
                <a:rPr lang="en-US" sz="900" b="1" spc="50" dirty="0">
                  <a:solidFill>
                    <a:prstClr val="white"/>
                  </a:solidFill>
                  <a:latin typeface="Kaspersky Sans Light" panose="020B0303050101040103" pitchFamily="34" charset="0"/>
                  <a:cs typeface="MuseoSansCyrl-700"/>
                </a:rPr>
                <a:t>5</a:t>
              </a:r>
              <a:endParaRPr sz="900" dirty="0">
                <a:solidFill>
                  <a:prstClr val="white"/>
                </a:solidFill>
                <a:latin typeface="Kaspersky Sans Light" panose="020B0303050101040103" pitchFamily="34" charset="0"/>
                <a:cs typeface="MuseoSansCyrl-700"/>
              </a:endParaRPr>
            </a:p>
          </p:txBody>
        </p:sp>
      </p:grpSp>
      <p:grpSp>
        <p:nvGrpSpPr>
          <p:cNvPr id="495" name="Группа 494"/>
          <p:cNvGrpSpPr/>
          <p:nvPr/>
        </p:nvGrpSpPr>
        <p:grpSpPr>
          <a:xfrm>
            <a:off x="6777452" y="3440668"/>
            <a:ext cx="432000" cy="180000"/>
            <a:chOff x="5275977" y="3155768"/>
            <a:chExt cx="432000" cy="180000"/>
          </a:xfrm>
        </p:grpSpPr>
        <p:sp>
          <p:nvSpPr>
            <p:cNvPr id="496" name="Прямоугольник 495"/>
            <p:cNvSpPr/>
            <p:nvPr/>
          </p:nvSpPr>
          <p:spPr>
            <a:xfrm>
              <a:off x="5275977" y="3155768"/>
              <a:ext cx="432000" cy="180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497" name="object 34"/>
            <p:cNvSpPr txBox="1"/>
            <p:nvPr/>
          </p:nvSpPr>
          <p:spPr>
            <a:xfrm>
              <a:off x="5334000" y="3177070"/>
              <a:ext cx="315954" cy="138499"/>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sz="900" b="1" spc="50" dirty="0">
                  <a:solidFill>
                    <a:prstClr val="white"/>
                  </a:solidFill>
                  <a:latin typeface="Kaspersky Sans Light" panose="020B0303050101040103" pitchFamily="34" charset="0"/>
                  <a:cs typeface="MuseoSansCyrl-700"/>
                </a:rPr>
                <a:t>201</a:t>
              </a:r>
              <a:r>
                <a:rPr lang="en-US" sz="900" b="1" spc="50" dirty="0">
                  <a:solidFill>
                    <a:prstClr val="white"/>
                  </a:solidFill>
                  <a:latin typeface="Kaspersky Sans Light" panose="020B0303050101040103" pitchFamily="34" charset="0"/>
                  <a:cs typeface="MuseoSansCyrl-700"/>
                </a:rPr>
                <a:t>6</a:t>
              </a:r>
              <a:endParaRPr sz="900" dirty="0">
                <a:solidFill>
                  <a:prstClr val="white"/>
                </a:solidFill>
                <a:latin typeface="Kaspersky Sans Light" panose="020B0303050101040103" pitchFamily="34" charset="0"/>
                <a:cs typeface="MuseoSansCyrl-700"/>
              </a:endParaRPr>
            </a:p>
          </p:txBody>
        </p:sp>
      </p:grpSp>
      <p:grpSp>
        <p:nvGrpSpPr>
          <p:cNvPr id="498" name="Группа 497"/>
          <p:cNvGrpSpPr/>
          <p:nvPr/>
        </p:nvGrpSpPr>
        <p:grpSpPr>
          <a:xfrm>
            <a:off x="9106320" y="3440668"/>
            <a:ext cx="432000" cy="180000"/>
            <a:chOff x="5275977" y="3155768"/>
            <a:chExt cx="432000" cy="180000"/>
          </a:xfrm>
        </p:grpSpPr>
        <p:sp>
          <p:nvSpPr>
            <p:cNvPr id="499" name="Прямоугольник 498"/>
            <p:cNvSpPr/>
            <p:nvPr/>
          </p:nvSpPr>
          <p:spPr>
            <a:xfrm>
              <a:off x="5275977" y="3155768"/>
              <a:ext cx="432000" cy="180000"/>
            </a:xfrm>
            <a:prstGeom prst="rect">
              <a:avLst/>
            </a:prstGeom>
            <a:solidFill>
              <a:srgbClr val="00A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500" name="object 34"/>
            <p:cNvSpPr txBox="1"/>
            <p:nvPr/>
          </p:nvSpPr>
          <p:spPr>
            <a:xfrm>
              <a:off x="5334000" y="3177070"/>
              <a:ext cx="315954" cy="138499"/>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r>
                <a:rPr sz="900" b="1" spc="50" dirty="0">
                  <a:solidFill>
                    <a:prstClr val="white"/>
                  </a:solidFill>
                  <a:latin typeface="Kaspersky Sans Light" panose="020B0303050101040103" pitchFamily="34" charset="0"/>
                  <a:cs typeface="MuseoSansCyrl-700"/>
                </a:rPr>
                <a:t>201</a:t>
              </a:r>
              <a:r>
                <a:rPr lang="en-US" sz="900" b="1" spc="50" dirty="0">
                  <a:solidFill>
                    <a:prstClr val="white"/>
                  </a:solidFill>
                  <a:latin typeface="Kaspersky Sans Light" panose="020B0303050101040103" pitchFamily="34" charset="0"/>
                  <a:cs typeface="MuseoSansCyrl-700"/>
                </a:rPr>
                <a:t>7</a:t>
              </a:r>
              <a:endParaRPr sz="900" dirty="0">
                <a:solidFill>
                  <a:prstClr val="white"/>
                </a:solidFill>
                <a:latin typeface="Kaspersky Sans Light" panose="020B0303050101040103" pitchFamily="34" charset="0"/>
                <a:cs typeface="MuseoSansCyrl-700"/>
              </a:endParaRPr>
            </a:p>
          </p:txBody>
        </p:sp>
      </p:grpSp>
      <p:sp>
        <p:nvSpPr>
          <p:cNvPr id="501" name="object 121"/>
          <p:cNvSpPr/>
          <p:nvPr/>
        </p:nvSpPr>
        <p:spPr>
          <a:xfrm>
            <a:off x="5277959" y="4965071"/>
            <a:ext cx="128270" cy="0"/>
          </a:xfrm>
          <a:custGeom>
            <a:avLst/>
            <a:gdLst/>
            <a:ahLst/>
            <a:cxnLst/>
            <a:rect l="l" t="t" r="r" b="b"/>
            <a:pathLst>
              <a:path w="128270">
                <a:moveTo>
                  <a:pt x="128142"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grpSp>
        <p:nvGrpSpPr>
          <p:cNvPr id="502" name="Группа 501"/>
          <p:cNvGrpSpPr/>
          <p:nvPr/>
        </p:nvGrpSpPr>
        <p:grpSpPr>
          <a:xfrm>
            <a:off x="2252640" y="4479629"/>
            <a:ext cx="1028367" cy="367769"/>
            <a:chOff x="3033508" y="5228063"/>
            <a:chExt cx="1211845" cy="433385"/>
          </a:xfrm>
        </p:grpSpPr>
        <p:sp>
          <p:nvSpPr>
            <p:cNvPr id="503" name="object 9"/>
            <p:cNvSpPr txBox="1"/>
            <p:nvPr/>
          </p:nvSpPr>
          <p:spPr>
            <a:xfrm>
              <a:off x="3522978" y="5377129"/>
              <a:ext cx="722375" cy="154143"/>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sz="850" dirty="0">
                  <a:latin typeface="Kaspersky Sans Light" panose="020B0303050101040103" pitchFamily="34" charset="0"/>
                  <a:cs typeface="MuseoSansCyrl-500"/>
                </a:rPr>
                <a:t>NetTraveler</a:t>
              </a:r>
            </a:p>
          </p:txBody>
        </p:sp>
        <p:pic>
          <p:nvPicPr>
            <p:cNvPr id="504" name="Рисунок 503"/>
            <p:cNvPicPr>
              <a:picLocks noChangeAspect="1"/>
            </p:cNvPicPr>
            <p:nvPr/>
          </p:nvPicPr>
          <p:blipFill>
            <a:blip r:embed="rId18"/>
            <a:stretch>
              <a:fillRect/>
            </a:stretch>
          </p:blipFill>
          <p:spPr>
            <a:xfrm>
              <a:off x="3033508" y="5228063"/>
              <a:ext cx="433385" cy="433385"/>
            </a:xfrm>
            <a:prstGeom prst="rect">
              <a:avLst/>
            </a:prstGeom>
          </p:spPr>
        </p:pic>
      </p:grpSp>
      <p:grpSp>
        <p:nvGrpSpPr>
          <p:cNvPr id="505" name="Группа 504"/>
          <p:cNvGrpSpPr/>
          <p:nvPr/>
        </p:nvGrpSpPr>
        <p:grpSpPr>
          <a:xfrm>
            <a:off x="2252638" y="2230196"/>
            <a:ext cx="891453" cy="376127"/>
            <a:chOff x="3033508" y="2601042"/>
            <a:chExt cx="1050503" cy="443235"/>
          </a:xfrm>
        </p:grpSpPr>
        <p:sp>
          <p:nvSpPr>
            <p:cNvPr id="506" name="object 11"/>
            <p:cNvSpPr txBox="1"/>
            <p:nvPr/>
          </p:nvSpPr>
          <p:spPr>
            <a:xfrm>
              <a:off x="3522977" y="2764546"/>
              <a:ext cx="561034" cy="154143"/>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sz="850" dirty="0">
                  <a:latin typeface="Kaspersky Sans Light" panose="020B0303050101040103" pitchFamily="34" charset="0"/>
                  <a:cs typeface="MuseoSansCyrl-500"/>
                </a:rPr>
                <a:t>Miniduke</a:t>
              </a:r>
            </a:p>
          </p:txBody>
        </p:sp>
        <p:pic>
          <p:nvPicPr>
            <p:cNvPr id="507" name="Рисунок 506"/>
            <p:cNvPicPr>
              <a:picLocks noChangeAspect="1"/>
            </p:cNvPicPr>
            <p:nvPr/>
          </p:nvPicPr>
          <p:blipFill>
            <a:blip r:embed="rId19"/>
            <a:stretch>
              <a:fillRect/>
            </a:stretch>
          </p:blipFill>
          <p:spPr>
            <a:xfrm>
              <a:off x="3033508" y="2601042"/>
              <a:ext cx="433385" cy="443235"/>
            </a:xfrm>
            <a:prstGeom prst="rect">
              <a:avLst/>
            </a:prstGeom>
          </p:spPr>
        </p:pic>
      </p:grpSp>
      <p:grpSp>
        <p:nvGrpSpPr>
          <p:cNvPr id="508" name="Группа 507"/>
          <p:cNvGrpSpPr/>
          <p:nvPr/>
        </p:nvGrpSpPr>
        <p:grpSpPr>
          <a:xfrm>
            <a:off x="2252637" y="2798822"/>
            <a:ext cx="1054933" cy="367769"/>
            <a:chOff x="3033508" y="3264012"/>
            <a:chExt cx="1243152" cy="433385"/>
          </a:xfrm>
        </p:grpSpPr>
        <p:sp>
          <p:nvSpPr>
            <p:cNvPr id="509" name="object 28"/>
            <p:cNvSpPr txBox="1"/>
            <p:nvPr/>
          </p:nvSpPr>
          <p:spPr>
            <a:xfrm>
              <a:off x="3522977" y="3416900"/>
              <a:ext cx="753683" cy="154143"/>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sz="850" dirty="0">
                  <a:latin typeface="Kaspersky Sans Light" panose="020B0303050101040103" pitchFamily="34" charset="0"/>
                  <a:cs typeface="MuseoSansCyrl-500"/>
                </a:rPr>
                <a:t>RedOctober</a:t>
              </a:r>
            </a:p>
          </p:txBody>
        </p:sp>
        <p:pic>
          <p:nvPicPr>
            <p:cNvPr id="510" name="Рисунок 509"/>
            <p:cNvPicPr>
              <a:picLocks noChangeAspect="1"/>
            </p:cNvPicPr>
            <p:nvPr/>
          </p:nvPicPr>
          <p:blipFill>
            <a:blip r:embed="rId20"/>
            <a:stretch>
              <a:fillRect/>
            </a:stretch>
          </p:blipFill>
          <p:spPr>
            <a:xfrm>
              <a:off x="3033508" y="3264012"/>
              <a:ext cx="433385" cy="433385"/>
            </a:xfrm>
            <a:prstGeom prst="rect">
              <a:avLst/>
            </a:prstGeom>
          </p:spPr>
        </p:pic>
      </p:grpSp>
      <p:grpSp>
        <p:nvGrpSpPr>
          <p:cNvPr id="511" name="Группа 510"/>
          <p:cNvGrpSpPr/>
          <p:nvPr/>
        </p:nvGrpSpPr>
        <p:grpSpPr>
          <a:xfrm>
            <a:off x="2252640" y="3359091"/>
            <a:ext cx="773525" cy="367769"/>
            <a:chOff x="3033508" y="3914067"/>
            <a:chExt cx="911535" cy="433385"/>
          </a:xfrm>
        </p:grpSpPr>
        <p:sp>
          <p:nvSpPr>
            <p:cNvPr id="512" name="object 7"/>
            <p:cNvSpPr txBox="1"/>
            <p:nvPr/>
          </p:nvSpPr>
          <p:spPr>
            <a:xfrm>
              <a:off x="3522976" y="4076320"/>
              <a:ext cx="422067" cy="154143"/>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sz="850" dirty="0">
                  <a:latin typeface="Kaspersky Sans Light" panose="020B0303050101040103" pitchFamily="34" charset="0"/>
                  <a:cs typeface="MuseoSansCyrl-500"/>
                </a:rPr>
                <a:t>Icefog</a:t>
              </a:r>
            </a:p>
          </p:txBody>
        </p:sp>
        <p:pic>
          <p:nvPicPr>
            <p:cNvPr id="513" name="Рисунок 512"/>
            <p:cNvPicPr>
              <a:picLocks noChangeAspect="1"/>
            </p:cNvPicPr>
            <p:nvPr/>
          </p:nvPicPr>
          <p:blipFill>
            <a:blip r:embed="rId21"/>
            <a:stretch>
              <a:fillRect/>
            </a:stretch>
          </p:blipFill>
          <p:spPr>
            <a:xfrm>
              <a:off x="3033508" y="3914067"/>
              <a:ext cx="433385" cy="433385"/>
            </a:xfrm>
            <a:prstGeom prst="rect">
              <a:avLst/>
            </a:prstGeom>
          </p:spPr>
        </p:pic>
      </p:grpSp>
      <p:grpSp>
        <p:nvGrpSpPr>
          <p:cNvPr id="514" name="Группа 513"/>
          <p:cNvGrpSpPr/>
          <p:nvPr/>
        </p:nvGrpSpPr>
        <p:grpSpPr>
          <a:xfrm>
            <a:off x="2252638" y="3919360"/>
            <a:ext cx="773524" cy="367769"/>
            <a:chOff x="3033508" y="4568909"/>
            <a:chExt cx="911535" cy="433385"/>
          </a:xfrm>
        </p:grpSpPr>
        <p:sp>
          <p:nvSpPr>
            <p:cNvPr id="515" name="object 8"/>
            <p:cNvSpPr txBox="1"/>
            <p:nvPr/>
          </p:nvSpPr>
          <p:spPr>
            <a:xfrm>
              <a:off x="3522977" y="4720902"/>
              <a:ext cx="422066" cy="154143"/>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sz="850" dirty="0">
                  <a:latin typeface="Kaspersky Sans Light" panose="020B0303050101040103" pitchFamily="34" charset="0"/>
                  <a:cs typeface="MuseoSansCyrl-500"/>
                </a:rPr>
                <a:t>Winnti</a:t>
              </a:r>
            </a:p>
          </p:txBody>
        </p:sp>
        <p:pic>
          <p:nvPicPr>
            <p:cNvPr id="516" name="Рисунок 515"/>
            <p:cNvPicPr>
              <a:picLocks noChangeAspect="1"/>
            </p:cNvPicPr>
            <p:nvPr/>
          </p:nvPicPr>
          <p:blipFill>
            <a:blip r:embed="rId22"/>
            <a:stretch>
              <a:fillRect/>
            </a:stretch>
          </p:blipFill>
          <p:spPr>
            <a:xfrm>
              <a:off x="3033508" y="4568909"/>
              <a:ext cx="433385" cy="433385"/>
            </a:xfrm>
            <a:prstGeom prst="rect">
              <a:avLst/>
            </a:prstGeom>
          </p:spPr>
        </p:pic>
      </p:grpSp>
      <p:grpSp>
        <p:nvGrpSpPr>
          <p:cNvPr id="517" name="Группа 516"/>
          <p:cNvGrpSpPr/>
          <p:nvPr/>
        </p:nvGrpSpPr>
        <p:grpSpPr>
          <a:xfrm>
            <a:off x="2252642" y="5039896"/>
            <a:ext cx="877045" cy="367769"/>
            <a:chOff x="3033508" y="5887921"/>
            <a:chExt cx="1033523" cy="433385"/>
          </a:xfrm>
        </p:grpSpPr>
        <p:sp>
          <p:nvSpPr>
            <p:cNvPr id="518" name="object 10"/>
            <p:cNvSpPr txBox="1"/>
            <p:nvPr/>
          </p:nvSpPr>
          <p:spPr>
            <a:xfrm>
              <a:off x="3522974" y="6032351"/>
              <a:ext cx="544057" cy="154143"/>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sz="850" dirty="0" err="1">
                  <a:latin typeface="Kaspersky Sans Light" panose="020B0303050101040103" pitchFamily="34" charset="0"/>
                  <a:cs typeface="MuseoSansCyrl-500"/>
                </a:rPr>
                <a:t>Kimsuky</a:t>
              </a:r>
              <a:endParaRPr sz="850" dirty="0">
                <a:latin typeface="Kaspersky Sans Light" panose="020B0303050101040103" pitchFamily="34" charset="0"/>
                <a:cs typeface="MuseoSansCyrl-500"/>
              </a:endParaRPr>
            </a:p>
          </p:txBody>
        </p:sp>
        <p:pic>
          <p:nvPicPr>
            <p:cNvPr id="519" name="Рисунок 518"/>
            <p:cNvPicPr>
              <a:picLocks noChangeAspect="1"/>
            </p:cNvPicPr>
            <p:nvPr/>
          </p:nvPicPr>
          <p:blipFill>
            <a:blip r:embed="rId23"/>
            <a:stretch>
              <a:fillRect/>
            </a:stretch>
          </p:blipFill>
          <p:spPr>
            <a:xfrm>
              <a:off x="3033508" y="5887921"/>
              <a:ext cx="433385" cy="433385"/>
            </a:xfrm>
            <a:prstGeom prst="rect">
              <a:avLst/>
            </a:prstGeom>
          </p:spPr>
        </p:pic>
      </p:grpSp>
      <p:grpSp>
        <p:nvGrpSpPr>
          <p:cNvPr id="520" name="Группа 519"/>
          <p:cNvGrpSpPr/>
          <p:nvPr/>
        </p:nvGrpSpPr>
        <p:grpSpPr>
          <a:xfrm>
            <a:off x="2252485" y="1661438"/>
            <a:ext cx="898253" cy="376258"/>
            <a:chOff x="3033356" y="1941585"/>
            <a:chExt cx="1058517" cy="443390"/>
          </a:xfrm>
        </p:grpSpPr>
        <p:sp>
          <p:nvSpPr>
            <p:cNvPr id="521" name="object 27"/>
            <p:cNvSpPr txBox="1"/>
            <p:nvPr/>
          </p:nvSpPr>
          <p:spPr>
            <a:xfrm>
              <a:off x="3522977" y="2093406"/>
              <a:ext cx="568896" cy="154143"/>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sz="850" dirty="0" err="1">
                  <a:latin typeface="Kaspersky Sans Light" panose="020B0303050101040103" pitchFamily="34" charset="0"/>
                  <a:cs typeface="MuseoSansCyrl-500"/>
                </a:rPr>
                <a:t>TeamSpy</a:t>
              </a:r>
              <a:endParaRPr sz="850" dirty="0">
                <a:latin typeface="Kaspersky Sans Light" panose="020B0303050101040103" pitchFamily="34" charset="0"/>
                <a:cs typeface="MuseoSansCyrl-500"/>
              </a:endParaRPr>
            </a:p>
          </p:txBody>
        </p:sp>
        <p:pic>
          <p:nvPicPr>
            <p:cNvPr id="522" name="Рисунок 521"/>
            <p:cNvPicPr>
              <a:picLocks noChangeAspect="1"/>
            </p:cNvPicPr>
            <p:nvPr/>
          </p:nvPicPr>
          <p:blipFill>
            <a:blip r:embed="rId24"/>
            <a:stretch>
              <a:fillRect/>
            </a:stretch>
          </p:blipFill>
          <p:spPr>
            <a:xfrm>
              <a:off x="3033356" y="1941585"/>
              <a:ext cx="433537" cy="443390"/>
            </a:xfrm>
            <a:prstGeom prst="rect">
              <a:avLst/>
            </a:prstGeom>
          </p:spPr>
        </p:pic>
      </p:grpSp>
      <p:sp>
        <p:nvSpPr>
          <p:cNvPr id="523" name="object 92"/>
          <p:cNvSpPr/>
          <p:nvPr/>
        </p:nvSpPr>
        <p:spPr>
          <a:xfrm>
            <a:off x="2123536" y="2420256"/>
            <a:ext cx="128270" cy="0"/>
          </a:xfrm>
          <a:custGeom>
            <a:avLst/>
            <a:gdLst/>
            <a:ahLst/>
            <a:cxnLst/>
            <a:rect l="l" t="t" r="r" b="b"/>
            <a:pathLst>
              <a:path w="128270">
                <a:moveTo>
                  <a:pt x="128142"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524" name="object 94"/>
          <p:cNvSpPr/>
          <p:nvPr/>
        </p:nvSpPr>
        <p:spPr>
          <a:xfrm>
            <a:off x="2123536" y="2986792"/>
            <a:ext cx="128270" cy="0"/>
          </a:xfrm>
          <a:custGeom>
            <a:avLst/>
            <a:gdLst/>
            <a:ahLst/>
            <a:cxnLst/>
            <a:rect l="l" t="t" r="r" b="b"/>
            <a:pathLst>
              <a:path w="128270">
                <a:moveTo>
                  <a:pt x="128142"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525" name="object 97"/>
          <p:cNvSpPr/>
          <p:nvPr/>
        </p:nvSpPr>
        <p:spPr>
          <a:xfrm>
            <a:off x="2123536" y="4664783"/>
            <a:ext cx="128270" cy="0"/>
          </a:xfrm>
          <a:custGeom>
            <a:avLst/>
            <a:gdLst/>
            <a:ahLst/>
            <a:cxnLst/>
            <a:rect l="l" t="t" r="r" b="b"/>
            <a:pathLst>
              <a:path w="128270">
                <a:moveTo>
                  <a:pt x="128143" y="0"/>
                </a:moveTo>
                <a:lnTo>
                  <a:pt x="0" y="0"/>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sp>
        <p:nvSpPr>
          <p:cNvPr id="526" name="object 98"/>
          <p:cNvSpPr/>
          <p:nvPr/>
        </p:nvSpPr>
        <p:spPr>
          <a:xfrm>
            <a:off x="2123536" y="4112671"/>
            <a:ext cx="128270" cy="635"/>
          </a:xfrm>
          <a:custGeom>
            <a:avLst/>
            <a:gdLst/>
            <a:ahLst/>
            <a:cxnLst/>
            <a:rect l="l" t="t" r="r" b="b"/>
            <a:pathLst>
              <a:path w="128270" h="635">
                <a:moveTo>
                  <a:pt x="128142" y="0"/>
                </a:moveTo>
                <a:lnTo>
                  <a:pt x="0" y="127"/>
                </a:lnTo>
              </a:path>
            </a:pathLst>
          </a:custGeom>
          <a:ln w="6350">
            <a:solidFill>
              <a:schemeClr val="accent1"/>
            </a:solidFill>
          </a:ln>
        </p:spPr>
        <p:txBody>
          <a:bodyPr wrap="square" lIns="0" tIns="0" rIns="0" bIns="0" rtlCol="0"/>
          <a:lstStyle/>
          <a:p>
            <a:endParaRPr>
              <a:latin typeface="Kaspersky Sans Light" panose="020B0303050101040103" pitchFamily="34" charset="0"/>
            </a:endParaRPr>
          </a:p>
        </p:txBody>
      </p:sp>
      <p:grpSp>
        <p:nvGrpSpPr>
          <p:cNvPr id="527" name="Группа 526"/>
          <p:cNvGrpSpPr/>
          <p:nvPr/>
        </p:nvGrpSpPr>
        <p:grpSpPr>
          <a:xfrm>
            <a:off x="3781612" y="2459067"/>
            <a:ext cx="1067907" cy="372394"/>
            <a:chOff x="3781612" y="2368383"/>
            <a:chExt cx="1067907" cy="372394"/>
          </a:xfrm>
        </p:grpSpPr>
        <p:sp>
          <p:nvSpPr>
            <p:cNvPr id="528" name="object 11"/>
            <p:cNvSpPr txBox="1"/>
            <p:nvPr/>
          </p:nvSpPr>
          <p:spPr>
            <a:xfrm>
              <a:off x="4192851" y="2505755"/>
              <a:ext cx="656668"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CosmicDuke</a:t>
              </a:r>
              <a:endParaRPr lang="en-US" sz="850" dirty="0">
                <a:latin typeface="Kaspersky Sans Light" panose="020B0303050101040103" pitchFamily="34" charset="0"/>
                <a:cs typeface="MuseoSansCyrl-500"/>
              </a:endParaRPr>
            </a:p>
          </p:txBody>
        </p:sp>
        <p:pic>
          <p:nvPicPr>
            <p:cNvPr id="529" name="Рисунок 528"/>
            <p:cNvPicPr>
              <a:picLocks noChangeAspect="1"/>
            </p:cNvPicPr>
            <p:nvPr/>
          </p:nvPicPr>
          <p:blipFill>
            <a:blip r:embed="rId19"/>
            <a:stretch>
              <a:fillRect/>
            </a:stretch>
          </p:blipFill>
          <p:spPr>
            <a:xfrm>
              <a:off x="3781612" y="2368383"/>
              <a:ext cx="364119" cy="372394"/>
            </a:xfrm>
            <a:prstGeom prst="rect">
              <a:avLst/>
            </a:prstGeom>
          </p:spPr>
        </p:pic>
      </p:grpSp>
      <p:grpSp>
        <p:nvGrpSpPr>
          <p:cNvPr id="530" name="Группа 529"/>
          <p:cNvGrpSpPr/>
          <p:nvPr/>
        </p:nvGrpSpPr>
        <p:grpSpPr>
          <a:xfrm>
            <a:off x="3781484" y="1896780"/>
            <a:ext cx="957512" cy="360999"/>
            <a:chOff x="3781484" y="1806096"/>
            <a:chExt cx="957512" cy="360999"/>
          </a:xfrm>
        </p:grpSpPr>
        <p:sp>
          <p:nvSpPr>
            <p:cNvPr id="531" name="object 27"/>
            <p:cNvSpPr txBox="1"/>
            <p:nvPr/>
          </p:nvSpPr>
          <p:spPr>
            <a:xfrm>
              <a:off x="4192851" y="1929222"/>
              <a:ext cx="546145"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Darkhotel</a:t>
              </a:r>
              <a:endParaRPr lang="en-US" sz="850" dirty="0">
                <a:latin typeface="Kaspersky Sans Light" panose="020B0303050101040103" pitchFamily="34" charset="0"/>
                <a:cs typeface="MuseoSansCyrl-500"/>
              </a:endParaRPr>
            </a:p>
          </p:txBody>
        </p:sp>
        <p:pic>
          <p:nvPicPr>
            <p:cNvPr id="532" name="Рисунок 531"/>
            <p:cNvPicPr>
              <a:picLocks noChangeAspect="1"/>
            </p:cNvPicPr>
            <p:nvPr/>
          </p:nvPicPr>
          <p:blipFill>
            <a:blip r:embed="rId25"/>
            <a:stretch>
              <a:fillRect/>
            </a:stretch>
          </p:blipFill>
          <p:spPr>
            <a:xfrm>
              <a:off x="3781484" y="1806096"/>
              <a:ext cx="360999" cy="360999"/>
            </a:xfrm>
            <a:prstGeom prst="rect">
              <a:avLst/>
            </a:prstGeom>
          </p:spPr>
        </p:pic>
      </p:grpSp>
      <p:grpSp>
        <p:nvGrpSpPr>
          <p:cNvPr id="533" name="Группа 532"/>
          <p:cNvGrpSpPr/>
          <p:nvPr/>
        </p:nvGrpSpPr>
        <p:grpSpPr>
          <a:xfrm>
            <a:off x="3781484" y="3021923"/>
            <a:ext cx="761205" cy="371235"/>
            <a:chOff x="3781484" y="2931239"/>
            <a:chExt cx="761205" cy="371235"/>
          </a:xfrm>
        </p:grpSpPr>
        <p:sp>
          <p:nvSpPr>
            <p:cNvPr id="534" name="object 28"/>
            <p:cNvSpPr txBox="1"/>
            <p:nvPr/>
          </p:nvSpPr>
          <p:spPr>
            <a:xfrm>
              <a:off x="4192851" y="3063251"/>
              <a:ext cx="349838"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Regin</a:t>
              </a:r>
              <a:endParaRPr lang="en-US" sz="850" dirty="0">
                <a:latin typeface="Kaspersky Sans Light" panose="020B0303050101040103" pitchFamily="34" charset="0"/>
                <a:cs typeface="MuseoSansCyrl-500"/>
              </a:endParaRPr>
            </a:p>
          </p:txBody>
        </p:sp>
        <p:pic>
          <p:nvPicPr>
            <p:cNvPr id="535" name="Рисунок 534"/>
            <p:cNvPicPr>
              <a:picLocks noChangeAspect="1"/>
            </p:cNvPicPr>
            <p:nvPr/>
          </p:nvPicPr>
          <p:blipFill>
            <a:blip r:embed="rId26"/>
            <a:stretch>
              <a:fillRect/>
            </a:stretch>
          </p:blipFill>
          <p:spPr>
            <a:xfrm>
              <a:off x="3781484" y="2931239"/>
              <a:ext cx="362985" cy="371235"/>
            </a:xfrm>
            <a:prstGeom prst="rect">
              <a:avLst/>
            </a:prstGeom>
          </p:spPr>
        </p:pic>
      </p:grpSp>
      <p:grpSp>
        <p:nvGrpSpPr>
          <p:cNvPr id="536" name="Группа 535"/>
          <p:cNvGrpSpPr/>
          <p:nvPr/>
        </p:nvGrpSpPr>
        <p:grpSpPr>
          <a:xfrm>
            <a:off x="3781841" y="3650542"/>
            <a:ext cx="1199754" cy="367088"/>
            <a:chOff x="3781841" y="3559858"/>
            <a:chExt cx="1199754" cy="367088"/>
          </a:xfrm>
        </p:grpSpPr>
        <p:sp>
          <p:nvSpPr>
            <p:cNvPr id="537" name="object 8"/>
            <p:cNvSpPr txBox="1"/>
            <p:nvPr/>
          </p:nvSpPr>
          <p:spPr>
            <a:xfrm>
              <a:off x="4192851" y="3686426"/>
              <a:ext cx="788744"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5080"/>
              <a:r>
                <a:rPr lang="en-US" sz="850" spc="-50" dirty="0">
                  <a:latin typeface="Kaspersky Sans Light" panose="020B0303050101040103" pitchFamily="34" charset="0"/>
                  <a:cs typeface="MuseoSansCyrl-500"/>
                </a:rPr>
                <a:t>Careto / The Mask</a:t>
              </a:r>
            </a:p>
          </p:txBody>
        </p:sp>
        <p:pic>
          <p:nvPicPr>
            <p:cNvPr id="538" name="Рисунок 537"/>
            <p:cNvPicPr>
              <a:picLocks noChangeAspect="1"/>
            </p:cNvPicPr>
            <p:nvPr/>
          </p:nvPicPr>
          <p:blipFill>
            <a:blip r:embed="rId27"/>
            <a:stretch>
              <a:fillRect/>
            </a:stretch>
          </p:blipFill>
          <p:spPr>
            <a:xfrm>
              <a:off x="3781841" y="3559858"/>
              <a:ext cx="358931" cy="367088"/>
            </a:xfrm>
            <a:prstGeom prst="rect">
              <a:avLst/>
            </a:prstGeom>
          </p:spPr>
        </p:pic>
      </p:grpSp>
      <p:grpSp>
        <p:nvGrpSpPr>
          <p:cNvPr id="539" name="Группа 538"/>
          <p:cNvGrpSpPr/>
          <p:nvPr/>
        </p:nvGrpSpPr>
        <p:grpSpPr>
          <a:xfrm>
            <a:off x="3781923" y="4218035"/>
            <a:ext cx="996024" cy="367004"/>
            <a:chOff x="3781923" y="4127351"/>
            <a:chExt cx="996024" cy="367004"/>
          </a:xfrm>
        </p:grpSpPr>
        <p:sp>
          <p:nvSpPr>
            <p:cNvPr id="540" name="object 9"/>
            <p:cNvSpPr txBox="1"/>
            <p:nvPr/>
          </p:nvSpPr>
          <p:spPr>
            <a:xfrm>
              <a:off x="4192850" y="4255478"/>
              <a:ext cx="585097"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a:latin typeface="Kaspersky Sans Light" panose="020B0303050101040103" pitchFamily="34" charset="0"/>
                  <a:cs typeface="MuseoSansCyrl-500"/>
                </a:rPr>
                <a:t>Epic </a:t>
              </a:r>
              <a:r>
                <a:rPr lang="en-US" sz="850" dirty="0" err="1">
                  <a:latin typeface="Kaspersky Sans Light" panose="020B0303050101040103" pitchFamily="34" charset="0"/>
                  <a:cs typeface="MuseoSansCyrl-500"/>
                </a:rPr>
                <a:t>Turla</a:t>
              </a:r>
              <a:endParaRPr lang="en-US" sz="850" dirty="0">
                <a:latin typeface="Kaspersky Sans Light" panose="020B0303050101040103" pitchFamily="34" charset="0"/>
                <a:cs typeface="MuseoSansCyrl-500"/>
              </a:endParaRPr>
            </a:p>
          </p:txBody>
        </p:sp>
        <p:pic>
          <p:nvPicPr>
            <p:cNvPr id="541" name="Рисунок 540"/>
            <p:cNvPicPr>
              <a:picLocks noChangeAspect="1"/>
            </p:cNvPicPr>
            <p:nvPr/>
          </p:nvPicPr>
          <p:blipFill>
            <a:blip r:embed="rId28"/>
            <a:stretch>
              <a:fillRect/>
            </a:stretch>
          </p:blipFill>
          <p:spPr>
            <a:xfrm>
              <a:off x="3781923" y="4127351"/>
              <a:ext cx="358848" cy="367004"/>
            </a:xfrm>
            <a:prstGeom prst="rect">
              <a:avLst/>
            </a:prstGeom>
          </p:spPr>
        </p:pic>
      </p:grpSp>
      <p:grpSp>
        <p:nvGrpSpPr>
          <p:cNvPr id="542" name="Группа 541"/>
          <p:cNvGrpSpPr/>
          <p:nvPr/>
        </p:nvGrpSpPr>
        <p:grpSpPr>
          <a:xfrm>
            <a:off x="3784746" y="4787329"/>
            <a:ext cx="1273523" cy="356026"/>
            <a:chOff x="3784746" y="4696645"/>
            <a:chExt cx="1273523" cy="356026"/>
          </a:xfrm>
        </p:grpSpPr>
        <p:sp>
          <p:nvSpPr>
            <p:cNvPr id="543" name="object 10"/>
            <p:cNvSpPr txBox="1"/>
            <p:nvPr/>
          </p:nvSpPr>
          <p:spPr>
            <a:xfrm>
              <a:off x="4192851" y="4756714"/>
              <a:ext cx="865418" cy="282513"/>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5080">
                <a:lnSpc>
                  <a:spcPct val="108300"/>
                </a:lnSpc>
              </a:pPr>
              <a:r>
                <a:rPr lang="en-US" sz="850" dirty="0">
                  <a:latin typeface="Kaspersky Sans Light" panose="020B0303050101040103" pitchFamily="34" charset="0"/>
                  <a:cs typeface="MuseoSansCyrl-500"/>
                </a:rPr>
                <a:t>Energetic Bear / Crouching Yeti</a:t>
              </a:r>
            </a:p>
          </p:txBody>
        </p:sp>
        <p:pic>
          <p:nvPicPr>
            <p:cNvPr id="544" name="Рисунок 543"/>
            <p:cNvPicPr>
              <a:picLocks noChangeAspect="1"/>
            </p:cNvPicPr>
            <p:nvPr/>
          </p:nvPicPr>
          <p:blipFill>
            <a:blip r:embed="rId29"/>
            <a:stretch>
              <a:fillRect/>
            </a:stretch>
          </p:blipFill>
          <p:spPr>
            <a:xfrm>
              <a:off x="3784746" y="4696645"/>
              <a:ext cx="356026" cy="356026"/>
            </a:xfrm>
            <a:prstGeom prst="rect">
              <a:avLst/>
            </a:prstGeom>
          </p:spPr>
        </p:pic>
      </p:grpSp>
      <p:grpSp>
        <p:nvGrpSpPr>
          <p:cNvPr id="545" name="Группа 544"/>
          <p:cNvGrpSpPr/>
          <p:nvPr/>
        </p:nvGrpSpPr>
        <p:grpSpPr>
          <a:xfrm>
            <a:off x="5397026" y="3649664"/>
            <a:ext cx="1731105" cy="2059943"/>
            <a:chOff x="5397026" y="3558980"/>
            <a:chExt cx="1731105" cy="2059943"/>
          </a:xfrm>
        </p:grpSpPr>
        <p:sp>
          <p:nvSpPr>
            <p:cNvPr id="546" name="object 42"/>
            <p:cNvSpPr txBox="1"/>
            <p:nvPr/>
          </p:nvSpPr>
          <p:spPr>
            <a:xfrm>
              <a:off x="6638353" y="3923079"/>
              <a:ext cx="489778" cy="261610"/>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a:latin typeface="Kaspersky Sans Light" panose="020B0303050101040103" pitchFamily="34" charset="0"/>
                  <a:cs typeface="MuseoSansCyrl-500"/>
                </a:rPr>
                <a:t>Wild</a:t>
              </a:r>
              <a:br>
                <a:rPr lang="en-US" sz="850" dirty="0">
                  <a:latin typeface="Kaspersky Sans Light" panose="020B0303050101040103" pitchFamily="34" charset="0"/>
                  <a:cs typeface="MuseoSansCyrl-500"/>
                </a:rPr>
              </a:br>
              <a:r>
                <a:rPr lang="en-US" sz="850" dirty="0">
                  <a:latin typeface="Kaspersky Sans Light" panose="020B0303050101040103" pitchFamily="34" charset="0"/>
                  <a:cs typeface="MuseoSansCyrl-500"/>
                </a:rPr>
                <a:t>Neutron</a:t>
              </a:r>
              <a:endParaRPr sz="850" dirty="0">
                <a:latin typeface="Kaspersky Sans Light" panose="020B0303050101040103" pitchFamily="34" charset="0"/>
                <a:cs typeface="MuseoSansCyrl-500"/>
              </a:endParaRPr>
            </a:p>
          </p:txBody>
        </p:sp>
        <p:sp>
          <p:nvSpPr>
            <p:cNvPr id="547" name="object 42"/>
            <p:cNvSpPr txBox="1"/>
            <p:nvPr/>
          </p:nvSpPr>
          <p:spPr>
            <a:xfrm>
              <a:off x="6634181" y="4493248"/>
              <a:ext cx="476725" cy="261610"/>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a:latin typeface="Kaspersky Sans Light" panose="020B0303050101040103" pitchFamily="34" charset="0"/>
                  <a:cs typeface="MuseoSansCyrl-500"/>
                </a:rPr>
                <a:t>Blue</a:t>
              </a:r>
              <a:br>
                <a:rPr lang="en-US" sz="850" dirty="0">
                  <a:latin typeface="Kaspersky Sans Light" panose="020B0303050101040103" pitchFamily="34" charset="0"/>
                  <a:cs typeface="MuseoSansCyrl-500"/>
                </a:rPr>
              </a:br>
              <a:r>
                <a:rPr lang="en-US" sz="850" dirty="0">
                  <a:latin typeface="Kaspersky Sans Light" panose="020B0303050101040103" pitchFamily="34" charset="0"/>
                  <a:cs typeface="MuseoSansCyrl-500"/>
                </a:rPr>
                <a:t>Termite</a:t>
              </a:r>
              <a:endParaRPr sz="850" dirty="0">
                <a:latin typeface="Kaspersky Sans Light" panose="020B0303050101040103" pitchFamily="34" charset="0"/>
                <a:cs typeface="MuseoSansCyrl-500"/>
              </a:endParaRPr>
            </a:p>
          </p:txBody>
        </p:sp>
        <p:sp>
          <p:nvSpPr>
            <p:cNvPr id="548" name="object 42"/>
            <p:cNvSpPr txBox="1"/>
            <p:nvPr/>
          </p:nvSpPr>
          <p:spPr>
            <a:xfrm>
              <a:off x="6634181" y="5053779"/>
              <a:ext cx="450926" cy="261610"/>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a:latin typeface="Kaspersky Sans Light" panose="020B0303050101040103" pitchFamily="34" charset="0"/>
                  <a:cs typeface="MuseoSansCyrl-500"/>
                </a:rPr>
                <a:t>Spring</a:t>
              </a:r>
              <a:br>
                <a:rPr lang="en-US" sz="850" dirty="0">
                  <a:latin typeface="Kaspersky Sans Light" panose="020B0303050101040103" pitchFamily="34" charset="0"/>
                  <a:cs typeface="MuseoSansCyrl-500"/>
                </a:rPr>
              </a:br>
              <a:r>
                <a:rPr lang="en-US" sz="850" dirty="0">
                  <a:latin typeface="Kaspersky Sans Light" panose="020B0303050101040103" pitchFamily="34" charset="0"/>
                  <a:cs typeface="MuseoSansCyrl-500"/>
                </a:rPr>
                <a:t>Dragon</a:t>
              </a:r>
              <a:endParaRPr sz="850" dirty="0">
                <a:latin typeface="Kaspersky Sans Light" panose="020B0303050101040103" pitchFamily="34" charset="0"/>
                <a:cs typeface="MuseoSansCyrl-500"/>
              </a:endParaRPr>
            </a:p>
          </p:txBody>
        </p:sp>
        <p:sp>
          <p:nvSpPr>
            <p:cNvPr id="549" name="object 9"/>
            <p:cNvSpPr txBox="1"/>
            <p:nvPr/>
          </p:nvSpPr>
          <p:spPr>
            <a:xfrm>
              <a:off x="5814277" y="4201704"/>
              <a:ext cx="410957" cy="261610"/>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5080"/>
              <a:r>
                <a:rPr lang="en-US" sz="850" dirty="0">
                  <a:latin typeface="Kaspersky Sans Light" panose="020B0303050101040103" pitchFamily="34" charset="0"/>
                  <a:cs typeface="MuseoSansCyrl-500"/>
                </a:rPr>
                <a:t>Desert Falcons</a:t>
              </a:r>
            </a:p>
          </p:txBody>
        </p:sp>
        <p:sp>
          <p:nvSpPr>
            <p:cNvPr id="550" name="object 8"/>
            <p:cNvSpPr txBox="1"/>
            <p:nvPr/>
          </p:nvSpPr>
          <p:spPr>
            <a:xfrm>
              <a:off x="5814278" y="3688904"/>
              <a:ext cx="504122"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Carbanak</a:t>
              </a:r>
              <a:endParaRPr lang="en-US" sz="850" dirty="0">
                <a:latin typeface="Kaspersky Sans Light" panose="020B0303050101040103" pitchFamily="34" charset="0"/>
                <a:cs typeface="MuseoSansCyrl-500"/>
              </a:endParaRPr>
            </a:p>
          </p:txBody>
        </p:sp>
        <p:sp>
          <p:nvSpPr>
            <p:cNvPr id="551" name="object 10"/>
            <p:cNvSpPr txBox="1"/>
            <p:nvPr/>
          </p:nvSpPr>
          <p:spPr>
            <a:xfrm>
              <a:off x="5814277" y="4817869"/>
              <a:ext cx="478580"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a:latin typeface="Kaspersky Sans Light" panose="020B0303050101040103" pitchFamily="34" charset="0"/>
                  <a:cs typeface="MuseoSansCyrl-500"/>
                </a:rPr>
                <a:t>Equation</a:t>
              </a:r>
            </a:p>
          </p:txBody>
        </p:sp>
        <p:sp>
          <p:nvSpPr>
            <p:cNvPr id="552" name="object 10"/>
            <p:cNvSpPr txBox="1"/>
            <p:nvPr/>
          </p:nvSpPr>
          <p:spPr>
            <a:xfrm>
              <a:off x="5814277" y="5325662"/>
              <a:ext cx="399624" cy="261610"/>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a:latin typeface="Kaspersky Sans Light" panose="020B0303050101040103" pitchFamily="34" charset="0"/>
                  <a:cs typeface="MuseoSansCyrl-500"/>
                </a:rPr>
                <a:t>Animal</a:t>
              </a:r>
              <a:br>
                <a:rPr lang="en-US" sz="850" dirty="0">
                  <a:latin typeface="Kaspersky Sans Light" panose="020B0303050101040103" pitchFamily="34" charset="0"/>
                  <a:cs typeface="MuseoSansCyrl-500"/>
                </a:rPr>
              </a:br>
              <a:r>
                <a:rPr lang="en-US" sz="850" dirty="0">
                  <a:latin typeface="Kaspersky Sans Light" panose="020B0303050101040103" pitchFamily="34" charset="0"/>
                  <a:cs typeface="MuseoSansCyrl-500"/>
                </a:rPr>
                <a:t>Farm</a:t>
              </a:r>
            </a:p>
          </p:txBody>
        </p:sp>
        <p:pic>
          <p:nvPicPr>
            <p:cNvPr id="553" name="Рисунок 552"/>
            <p:cNvPicPr>
              <a:picLocks noChangeAspect="1"/>
            </p:cNvPicPr>
            <p:nvPr/>
          </p:nvPicPr>
          <p:blipFill>
            <a:blip r:embed="rId30"/>
            <a:stretch>
              <a:fillRect/>
            </a:stretch>
          </p:blipFill>
          <p:spPr>
            <a:xfrm>
              <a:off x="5397026" y="3558980"/>
              <a:ext cx="370015" cy="370015"/>
            </a:xfrm>
            <a:prstGeom prst="rect">
              <a:avLst/>
            </a:prstGeom>
          </p:spPr>
        </p:pic>
        <p:pic>
          <p:nvPicPr>
            <p:cNvPr id="554" name="Рисунок 553"/>
            <p:cNvPicPr>
              <a:picLocks noChangeAspect="1"/>
            </p:cNvPicPr>
            <p:nvPr/>
          </p:nvPicPr>
          <p:blipFill>
            <a:blip r:embed="rId31"/>
            <a:stretch>
              <a:fillRect/>
            </a:stretch>
          </p:blipFill>
          <p:spPr>
            <a:xfrm>
              <a:off x="5397026" y="4129653"/>
              <a:ext cx="372717" cy="364435"/>
            </a:xfrm>
            <a:prstGeom prst="rect">
              <a:avLst/>
            </a:prstGeom>
          </p:spPr>
        </p:pic>
        <p:pic>
          <p:nvPicPr>
            <p:cNvPr id="555" name="Рисунок 554"/>
            <p:cNvPicPr>
              <a:picLocks noChangeAspect="1"/>
            </p:cNvPicPr>
            <p:nvPr/>
          </p:nvPicPr>
          <p:blipFill>
            <a:blip r:embed="rId32"/>
            <a:stretch>
              <a:fillRect/>
            </a:stretch>
          </p:blipFill>
          <p:spPr>
            <a:xfrm>
              <a:off x="5402841" y="4690852"/>
              <a:ext cx="364200" cy="364200"/>
            </a:xfrm>
            <a:prstGeom prst="rect">
              <a:avLst/>
            </a:prstGeom>
          </p:spPr>
        </p:pic>
        <p:pic>
          <p:nvPicPr>
            <p:cNvPr id="556" name="Рисунок 555"/>
            <p:cNvPicPr>
              <a:picLocks noChangeAspect="1"/>
            </p:cNvPicPr>
            <p:nvPr/>
          </p:nvPicPr>
          <p:blipFill>
            <a:blip r:embed="rId33"/>
            <a:stretch>
              <a:fillRect/>
            </a:stretch>
          </p:blipFill>
          <p:spPr>
            <a:xfrm>
              <a:off x="5400957" y="5252732"/>
              <a:ext cx="366191" cy="366191"/>
            </a:xfrm>
            <a:prstGeom prst="rect">
              <a:avLst/>
            </a:prstGeom>
          </p:spPr>
        </p:pic>
        <p:pic>
          <p:nvPicPr>
            <p:cNvPr id="557" name="Рисунок 556"/>
            <p:cNvPicPr>
              <a:picLocks noChangeAspect="1"/>
            </p:cNvPicPr>
            <p:nvPr/>
          </p:nvPicPr>
          <p:blipFill>
            <a:blip r:embed="rId34"/>
            <a:stretch>
              <a:fillRect/>
            </a:stretch>
          </p:blipFill>
          <p:spPr>
            <a:xfrm>
              <a:off x="6231104" y="3846012"/>
              <a:ext cx="366145" cy="374466"/>
            </a:xfrm>
            <a:prstGeom prst="rect">
              <a:avLst/>
            </a:prstGeom>
          </p:spPr>
        </p:pic>
        <p:pic>
          <p:nvPicPr>
            <p:cNvPr id="558" name="Рисунок 557"/>
            <p:cNvPicPr>
              <a:picLocks noChangeAspect="1"/>
            </p:cNvPicPr>
            <p:nvPr/>
          </p:nvPicPr>
          <p:blipFill>
            <a:blip r:embed="rId35"/>
            <a:stretch>
              <a:fillRect/>
            </a:stretch>
          </p:blipFill>
          <p:spPr>
            <a:xfrm>
              <a:off x="6231104" y="4422753"/>
              <a:ext cx="361323" cy="361323"/>
            </a:xfrm>
            <a:prstGeom prst="rect">
              <a:avLst/>
            </a:prstGeom>
          </p:spPr>
        </p:pic>
        <p:pic>
          <p:nvPicPr>
            <p:cNvPr id="559" name="Рисунок 558"/>
            <p:cNvPicPr>
              <a:picLocks noChangeAspect="1"/>
            </p:cNvPicPr>
            <p:nvPr/>
          </p:nvPicPr>
          <p:blipFill>
            <a:blip r:embed="rId36"/>
            <a:stretch>
              <a:fillRect/>
            </a:stretch>
          </p:blipFill>
          <p:spPr>
            <a:xfrm>
              <a:off x="6231104" y="4983284"/>
              <a:ext cx="361323" cy="361323"/>
            </a:xfrm>
            <a:prstGeom prst="rect">
              <a:avLst/>
            </a:prstGeom>
          </p:spPr>
        </p:pic>
      </p:grpSp>
      <p:grpSp>
        <p:nvGrpSpPr>
          <p:cNvPr id="560" name="Группа 559"/>
          <p:cNvGrpSpPr/>
          <p:nvPr/>
        </p:nvGrpSpPr>
        <p:grpSpPr>
          <a:xfrm>
            <a:off x="5397378" y="1333137"/>
            <a:ext cx="1828777" cy="2059604"/>
            <a:chOff x="5397378" y="1242453"/>
            <a:chExt cx="1828777" cy="2059604"/>
          </a:xfrm>
        </p:grpSpPr>
        <p:sp>
          <p:nvSpPr>
            <p:cNvPr id="561" name="object 30"/>
            <p:cNvSpPr txBox="1"/>
            <p:nvPr/>
          </p:nvSpPr>
          <p:spPr>
            <a:xfrm>
              <a:off x="6634181" y="1593933"/>
              <a:ext cx="547669" cy="261610"/>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sz="850" dirty="0" err="1">
                  <a:latin typeface="Kaspersky Sans Light" panose="020B0303050101040103" pitchFamily="34" charset="0"/>
                  <a:cs typeface="MuseoSansCyrl-500"/>
                </a:rPr>
                <a:t>Darkhotel</a:t>
              </a:r>
              <a:r>
                <a:rPr lang="en-US" sz="850" dirty="0">
                  <a:latin typeface="Kaspersky Sans Light" panose="020B0303050101040103" pitchFamily="34" charset="0"/>
                  <a:cs typeface="MuseoSansCyrl-500"/>
                </a:rPr>
                <a:t/>
              </a:r>
              <a:br>
                <a:rPr lang="en-US" sz="850" dirty="0">
                  <a:latin typeface="Kaspersky Sans Light" panose="020B0303050101040103" pitchFamily="34" charset="0"/>
                  <a:cs typeface="MuseoSansCyrl-500"/>
                </a:rPr>
              </a:br>
              <a:r>
                <a:rPr lang="en-US" sz="850" dirty="0">
                  <a:latin typeface="Kaspersky Sans Light" panose="020B0303050101040103" pitchFamily="34" charset="0"/>
                  <a:cs typeface="MuseoSansCyrl-500"/>
                </a:rPr>
                <a:t>- part 2</a:t>
              </a:r>
              <a:endParaRPr sz="850" dirty="0">
                <a:latin typeface="Kaspersky Sans Light" panose="020B0303050101040103" pitchFamily="34" charset="0"/>
                <a:cs typeface="MuseoSansCyrl-500"/>
              </a:endParaRPr>
            </a:p>
          </p:txBody>
        </p:sp>
        <p:sp>
          <p:nvSpPr>
            <p:cNvPr id="562" name="object 42"/>
            <p:cNvSpPr txBox="1"/>
            <p:nvPr/>
          </p:nvSpPr>
          <p:spPr>
            <a:xfrm>
              <a:off x="6634181" y="2146454"/>
              <a:ext cx="591974" cy="261610"/>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MsnMM</a:t>
              </a:r>
              <a:endParaRPr lang="en-US" sz="850" dirty="0">
                <a:latin typeface="Kaspersky Sans Light" panose="020B0303050101040103" pitchFamily="34" charset="0"/>
                <a:cs typeface="MuseoSansCyrl-500"/>
              </a:endParaRPr>
            </a:p>
            <a:p>
              <a:pPr marL="12700"/>
              <a:r>
                <a:rPr lang="en-US" sz="850" dirty="0">
                  <a:latin typeface="Kaspersky Sans Light" panose="020B0303050101040103" pitchFamily="34" charset="0"/>
                  <a:cs typeface="MuseoSansCyrl-500"/>
                </a:rPr>
                <a:t>Campaigns</a:t>
              </a:r>
              <a:endParaRPr sz="850" dirty="0">
                <a:latin typeface="Kaspersky Sans Light" panose="020B0303050101040103" pitchFamily="34" charset="0"/>
                <a:cs typeface="MuseoSansCyrl-500"/>
              </a:endParaRPr>
            </a:p>
          </p:txBody>
        </p:sp>
        <p:sp>
          <p:nvSpPr>
            <p:cNvPr id="563" name="object 42"/>
            <p:cNvSpPr txBox="1"/>
            <p:nvPr/>
          </p:nvSpPr>
          <p:spPr>
            <a:xfrm>
              <a:off x="6634182" y="2709692"/>
              <a:ext cx="513192" cy="261610"/>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a:latin typeface="Kaspersky Sans Light" panose="020B0303050101040103" pitchFamily="34" charset="0"/>
                  <a:cs typeface="MuseoSansCyrl-500"/>
                </a:rPr>
                <a:t>Satellite</a:t>
              </a:r>
              <a:br>
                <a:rPr lang="en-US" sz="850" dirty="0">
                  <a:latin typeface="Kaspersky Sans Light" panose="020B0303050101040103" pitchFamily="34" charset="0"/>
                  <a:cs typeface="MuseoSansCyrl-500"/>
                </a:rPr>
              </a:br>
              <a:r>
                <a:rPr lang="en-US" sz="850" dirty="0" err="1">
                  <a:latin typeface="Kaspersky Sans Light" panose="020B0303050101040103" pitchFamily="34" charset="0"/>
                  <a:cs typeface="MuseoSansCyrl-500"/>
                </a:rPr>
                <a:t>Turla</a:t>
              </a:r>
              <a:endParaRPr sz="850" dirty="0">
                <a:latin typeface="Kaspersky Sans Light" panose="020B0303050101040103" pitchFamily="34" charset="0"/>
                <a:cs typeface="MuseoSansCyrl-500"/>
              </a:endParaRPr>
            </a:p>
          </p:txBody>
        </p:sp>
        <p:sp>
          <p:nvSpPr>
            <p:cNvPr id="564" name="object 11"/>
            <p:cNvSpPr txBox="1"/>
            <p:nvPr/>
          </p:nvSpPr>
          <p:spPr>
            <a:xfrm>
              <a:off x="5814277" y="2490433"/>
              <a:ext cx="452115"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Hellsing</a:t>
              </a:r>
              <a:endParaRPr lang="en-US" sz="850" dirty="0">
                <a:latin typeface="Kaspersky Sans Light" panose="020B0303050101040103" pitchFamily="34" charset="0"/>
                <a:cs typeface="MuseoSansCyrl-500"/>
              </a:endParaRPr>
            </a:p>
          </p:txBody>
        </p:sp>
        <p:sp>
          <p:nvSpPr>
            <p:cNvPr id="565" name="object 28"/>
            <p:cNvSpPr txBox="1"/>
            <p:nvPr/>
          </p:nvSpPr>
          <p:spPr>
            <a:xfrm>
              <a:off x="5814277" y="3051823"/>
              <a:ext cx="399624"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Sofacy</a:t>
              </a:r>
              <a:endParaRPr lang="en-US" sz="850" dirty="0">
                <a:latin typeface="Kaspersky Sans Light" panose="020B0303050101040103" pitchFamily="34" charset="0"/>
                <a:cs typeface="MuseoSansCyrl-500"/>
              </a:endParaRPr>
            </a:p>
          </p:txBody>
        </p:sp>
        <p:sp>
          <p:nvSpPr>
            <p:cNvPr id="566" name="object 27"/>
            <p:cNvSpPr txBox="1"/>
            <p:nvPr/>
          </p:nvSpPr>
          <p:spPr>
            <a:xfrm>
              <a:off x="5814277" y="1922634"/>
              <a:ext cx="399624"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Naikon</a:t>
              </a:r>
              <a:endParaRPr lang="en-US" sz="850" dirty="0">
                <a:latin typeface="Kaspersky Sans Light" panose="020B0303050101040103" pitchFamily="34" charset="0"/>
                <a:cs typeface="MuseoSansCyrl-500"/>
              </a:endParaRPr>
            </a:p>
          </p:txBody>
        </p:sp>
        <p:sp>
          <p:nvSpPr>
            <p:cNvPr id="567" name="object 27"/>
            <p:cNvSpPr txBox="1"/>
            <p:nvPr/>
          </p:nvSpPr>
          <p:spPr>
            <a:xfrm>
              <a:off x="5814276" y="1361225"/>
              <a:ext cx="478581"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Duqu</a:t>
              </a:r>
              <a:r>
                <a:rPr lang="en-US" sz="850" dirty="0">
                  <a:latin typeface="Kaspersky Sans Light" panose="020B0303050101040103" pitchFamily="34" charset="0"/>
                  <a:cs typeface="MuseoSansCyrl-500"/>
                </a:rPr>
                <a:t> 2.0</a:t>
              </a:r>
            </a:p>
          </p:txBody>
        </p:sp>
        <p:pic>
          <p:nvPicPr>
            <p:cNvPr id="568" name="Рисунок 567"/>
            <p:cNvPicPr>
              <a:picLocks noChangeAspect="1"/>
            </p:cNvPicPr>
            <p:nvPr/>
          </p:nvPicPr>
          <p:blipFill>
            <a:blip r:embed="rId37"/>
            <a:stretch>
              <a:fillRect/>
            </a:stretch>
          </p:blipFill>
          <p:spPr>
            <a:xfrm>
              <a:off x="5401908" y="1242453"/>
              <a:ext cx="360163" cy="368348"/>
            </a:xfrm>
            <a:prstGeom prst="rect">
              <a:avLst/>
            </a:prstGeom>
          </p:spPr>
        </p:pic>
        <p:pic>
          <p:nvPicPr>
            <p:cNvPr id="569" name="Рисунок 568"/>
            <p:cNvPicPr>
              <a:picLocks noChangeAspect="1"/>
            </p:cNvPicPr>
            <p:nvPr/>
          </p:nvPicPr>
          <p:blipFill>
            <a:blip r:embed="rId38"/>
            <a:stretch>
              <a:fillRect/>
            </a:stretch>
          </p:blipFill>
          <p:spPr>
            <a:xfrm>
              <a:off x="5399472" y="1807206"/>
              <a:ext cx="361660" cy="361660"/>
            </a:xfrm>
            <a:prstGeom prst="rect">
              <a:avLst/>
            </a:prstGeom>
          </p:spPr>
        </p:pic>
        <p:pic>
          <p:nvPicPr>
            <p:cNvPr id="570" name="Рисунок 569"/>
            <p:cNvPicPr>
              <a:picLocks noChangeAspect="1"/>
            </p:cNvPicPr>
            <p:nvPr/>
          </p:nvPicPr>
          <p:blipFill>
            <a:blip r:embed="rId39"/>
            <a:stretch>
              <a:fillRect/>
            </a:stretch>
          </p:blipFill>
          <p:spPr>
            <a:xfrm>
              <a:off x="5397378" y="2371513"/>
              <a:ext cx="368645" cy="368645"/>
            </a:xfrm>
            <a:prstGeom prst="rect">
              <a:avLst/>
            </a:prstGeom>
          </p:spPr>
        </p:pic>
        <p:pic>
          <p:nvPicPr>
            <p:cNvPr id="571" name="Рисунок 570"/>
            <p:cNvPicPr>
              <a:picLocks noChangeAspect="1"/>
            </p:cNvPicPr>
            <p:nvPr/>
          </p:nvPicPr>
          <p:blipFill>
            <a:blip r:embed="rId40"/>
            <a:stretch>
              <a:fillRect/>
            </a:stretch>
          </p:blipFill>
          <p:spPr>
            <a:xfrm>
              <a:off x="5397378" y="2932394"/>
              <a:ext cx="369663" cy="369663"/>
            </a:xfrm>
            <a:prstGeom prst="rect">
              <a:avLst/>
            </a:prstGeom>
          </p:spPr>
        </p:pic>
        <p:pic>
          <p:nvPicPr>
            <p:cNvPr id="572" name="Рисунок 571"/>
            <p:cNvPicPr>
              <a:picLocks noChangeAspect="1"/>
            </p:cNvPicPr>
            <p:nvPr/>
          </p:nvPicPr>
          <p:blipFill>
            <a:blip r:embed="rId41"/>
            <a:stretch>
              <a:fillRect/>
            </a:stretch>
          </p:blipFill>
          <p:spPr>
            <a:xfrm>
              <a:off x="6230416" y="2096254"/>
              <a:ext cx="362010" cy="362010"/>
            </a:xfrm>
            <a:prstGeom prst="rect">
              <a:avLst/>
            </a:prstGeom>
          </p:spPr>
        </p:pic>
        <p:pic>
          <p:nvPicPr>
            <p:cNvPr id="573" name="Рисунок 572"/>
            <p:cNvPicPr>
              <a:picLocks noChangeAspect="1"/>
            </p:cNvPicPr>
            <p:nvPr/>
          </p:nvPicPr>
          <p:blipFill>
            <a:blip r:embed="rId42"/>
            <a:stretch>
              <a:fillRect/>
            </a:stretch>
          </p:blipFill>
          <p:spPr>
            <a:xfrm>
              <a:off x="6231104" y="2659414"/>
              <a:ext cx="362167" cy="362166"/>
            </a:xfrm>
            <a:prstGeom prst="rect">
              <a:avLst/>
            </a:prstGeom>
          </p:spPr>
        </p:pic>
        <p:pic>
          <p:nvPicPr>
            <p:cNvPr id="574" name="Рисунок 573"/>
            <p:cNvPicPr>
              <a:picLocks noChangeAspect="1"/>
            </p:cNvPicPr>
            <p:nvPr/>
          </p:nvPicPr>
          <p:blipFill>
            <a:blip r:embed="rId43"/>
            <a:stretch>
              <a:fillRect/>
            </a:stretch>
          </p:blipFill>
          <p:spPr>
            <a:xfrm>
              <a:off x="6225234" y="1527625"/>
              <a:ext cx="367192" cy="367192"/>
            </a:xfrm>
            <a:prstGeom prst="rect">
              <a:avLst/>
            </a:prstGeom>
          </p:spPr>
        </p:pic>
      </p:grpSp>
      <p:grpSp>
        <p:nvGrpSpPr>
          <p:cNvPr id="575" name="Группа 574"/>
          <p:cNvGrpSpPr/>
          <p:nvPr/>
        </p:nvGrpSpPr>
        <p:grpSpPr>
          <a:xfrm>
            <a:off x="7433450" y="1335288"/>
            <a:ext cx="2130147" cy="2050580"/>
            <a:chOff x="8888331" y="1127125"/>
            <a:chExt cx="2493966" cy="2400810"/>
          </a:xfrm>
        </p:grpSpPr>
        <p:pic>
          <p:nvPicPr>
            <p:cNvPr id="576" name="Рисунок 575"/>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8893475" y="1127125"/>
              <a:ext cx="427015" cy="427015"/>
            </a:xfrm>
            <a:prstGeom prst="rect">
              <a:avLst/>
            </a:prstGeom>
          </p:spPr>
        </p:pic>
        <p:sp>
          <p:nvSpPr>
            <p:cNvPr id="577" name="object 30"/>
            <p:cNvSpPr txBox="1"/>
            <p:nvPr/>
          </p:nvSpPr>
          <p:spPr>
            <a:xfrm>
              <a:off x="10531877" y="1606356"/>
              <a:ext cx="850420" cy="153146"/>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ProjectSauron</a:t>
              </a:r>
              <a:endParaRPr sz="850" dirty="0">
                <a:latin typeface="Kaspersky Sans Light" panose="020B0303050101040103" pitchFamily="34" charset="0"/>
                <a:cs typeface="MuseoSansCyrl-500"/>
              </a:endParaRPr>
            </a:p>
          </p:txBody>
        </p:sp>
        <p:sp>
          <p:nvSpPr>
            <p:cNvPr id="578" name="object 42"/>
            <p:cNvSpPr txBox="1"/>
            <p:nvPr/>
          </p:nvSpPr>
          <p:spPr>
            <a:xfrm>
              <a:off x="10531878" y="2272982"/>
              <a:ext cx="586209" cy="153146"/>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a:latin typeface="Kaspersky Sans Light" panose="020B0303050101040103" pitchFamily="34" charset="0"/>
                  <a:cs typeface="MuseoSansCyrl-500"/>
                </a:rPr>
                <a:t>Saguaro</a:t>
              </a:r>
              <a:endParaRPr sz="850" dirty="0">
                <a:latin typeface="Kaspersky Sans Light" panose="020B0303050101040103" pitchFamily="34" charset="0"/>
                <a:cs typeface="MuseoSansCyrl-500"/>
              </a:endParaRPr>
            </a:p>
          </p:txBody>
        </p:sp>
        <p:sp>
          <p:nvSpPr>
            <p:cNvPr id="579" name="object 42"/>
            <p:cNvSpPr txBox="1"/>
            <p:nvPr/>
          </p:nvSpPr>
          <p:spPr>
            <a:xfrm>
              <a:off x="10531878" y="2923696"/>
              <a:ext cx="749231" cy="153146"/>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StrongPity</a:t>
              </a:r>
              <a:endParaRPr sz="850" dirty="0">
                <a:latin typeface="Kaspersky Sans Light" panose="020B0303050101040103" pitchFamily="34" charset="0"/>
                <a:cs typeface="MuseoSansCyrl-500"/>
              </a:endParaRPr>
            </a:p>
          </p:txBody>
        </p:sp>
        <p:sp>
          <p:nvSpPr>
            <p:cNvPr id="580" name="object 11"/>
            <p:cNvSpPr txBox="1"/>
            <p:nvPr/>
          </p:nvSpPr>
          <p:spPr>
            <a:xfrm>
              <a:off x="9383591" y="2600634"/>
              <a:ext cx="675076" cy="153146"/>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a:latin typeface="Kaspersky Sans Light" panose="020B0303050101040103" pitchFamily="34" charset="0"/>
                  <a:cs typeface="MuseoSansCyrl-500"/>
                </a:rPr>
                <a:t>Lazarus</a:t>
              </a:r>
            </a:p>
          </p:txBody>
        </p:sp>
        <p:sp>
          <p:nvSpPr>
            <p:cNvPr id="581" name="object 28"/>
            <p:cNvSpPr txBox="1"/>
            <p:nvPr/>
          </p:nvSpPr>
          <p:spPr>
            <a:xfrm>
              <a:off x="9383591" y="3249270"/>
              <a:ext cx="376991" cy="153146"/>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a:latin typeface="Kaspersky Sans Light" panose="020B0303050101040103" pitchFamily="34" charset="0"/>
                  <a:cs typeface="MuseoSansCyrl-500"/>
                </a:rPr>
                <a:t>Lurk</a:t>
              </a:r>
            </a:p>
          </p:txBody>
        </p:sp>
        <p:sp>
          <p:nvSpPr>
            <p:cNvPr id="582" name="object 27"/>
            <p:cNvSpPr txBox="1"/>
            <p:nvPr/>
          </p:nvSpPr>
          <p:spPr>
            <a:xfrm>
              <a:off x="9383591" y="1922059"/>
              <a:ext cx="504627" cy="153146"/>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Adwind</a:t>
              </a:r>
              <a:endParaRPr lang="en-US" sz="850" dirty="0">
                <a:latin typeface="Kaspersky Sans Light" panose="020B0303050101040103" pitchFamily="34" charset="0"/>
                <a:cs typeface="MuseoSansCyrl-500"/>
              </a:endParaRPr>
            </a:p>
          </p:txBody>
        </p:sp>
        <p:sp>
          <p:nvSpPr>
            <p:cNvPr id="583" name="object 27"/>
            <p:cNvSpPr txBox="1"/>
            <p:nvPr/>
          </p:nvSpPr>
          <p:spPr>
            <a:xfrm>
              <a:off x="9383592" y="1270334"/>
              <a:ext cx="388634" cy="153146"/>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Metel</a:t>
              </a:r>
              <a:endParaRPr lang="en-US" sz="850" dirty="0">
                <a:latin typeface="Kaspersky Sans Light" panose="020B0303050101040103" pitchFamily="34" charset="0"/>
                <a:cs typeface="MuseoSansCyrl-500"/>
              </a:endParaRPr>
            </a:p>
          </p:txBody>
        </p:sp>
        <p:pic>
          <p:nvPicPr>
            <p:cNvPr id="584" name="Рисунок 583"/>
            <p:cNvPicPr>
              <a:picLocks noChangeAspect="1"/>
            </p:cNvPicPr>
            <p:nvPr/>
          </p:nvPicPr>
          <p:blipFill>
            <a:blip r:embed="rId45"/>
            <a:stretch>
              <a:fillRect/>
            </a:stretch>
          </p:blipFill>
          <p:spPr>
            <a:xfrm>
              <a:off x="8891105" y="1774746"/>
              <a:ext cx="429384" cy="439144"/>
            </a:xfrm>
            <a:prstGeom prst="rect">
              <a:avLst/>
            </a:prstGeom>
          </p:spPr>
        </p:pic>
        <p:pic>
          <p:nvPicPr>
            <p:cNvPr id="585" name="Рисунок 584"/>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8892727" y="3098543"/>
              <a:ext cx="429392" cy="429392"/>
            </a:xfrm>
            <a:prstGeom prst="rect">
              <a:avLst/>
            </a:prstGeom>
          </p:spPr>
        </p:pic>
        <p:pic>
          <p:nvPicPr>
            <p:cNvPr id="586" name="Рисунок 585"/>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10046064" y="1458235"/>
              <a:ext cx="426725" cy="426724"/>
            </a:xfrm>
            <a:prstGeom prst="rect">
              <a:avLst/>
            </a:prstGeom>
          </p:spPr>
        </p:pic>
        <p:pic>
          <p:nvPicPr>
            <p:cNvPr id="587" name="Рисунок 586"/>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10047928" y="2123323"/>
              <a:ext cx="429068" cy="429068"/>
            </a:xfrm>
            <a:prstGeom prst="rect">
              <a:avLst/>
            </a:prstGeom>
          </p:spPr>
        </p:pic>
        <p:pic>
          <p:nvPicPr>
            <p:cNvPr id="588" name="Рисунок 587"/>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10046997" y="2778564"/>
              <a:ext cx="425793" cy="425793"/>
            </a:xfrm>
            <a:prstGeom prst="rect">
              <a:avLst/>
            </a:prstGeom>
          </p:spPr>
        </p:pic>
        <p:pic>
          <p:nvPicPr>
            <p:cNvPr id="589" name="Рисунок 588"/>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8888331" y="2445869"/>
              <a:ext cx="428786" cy="428786"/>
            </a:xfrm>
            <a:prstGeom prst="rect">
              <a:avLst/>
            </a:prstGeom>
          </p:spPr>
        </p:pic>
      </p:grpSp>
      <p:grpSp>
        <p:nvGrpSpPr>
          <p:cNvPr id="590" name="Группа 589"/>
          <p:cNvGrpSpPr/>
          <p:nvPr/>
        </p:nvGrpSpPr>
        <p:grpSpPr>
          <a:xfrm>
            <a:off x="7435820" y="3652441"/>
            <a:ext cx="2142563" cy="2057517"/>
            <a:chOff x="8888174" y="3845144"/>
            <a:chExt cx="2524727" cy="2424513"/>
          </a:xfrm>
        </p:grpSpPr>
        <p:sp>
          <p:nvSpPr>
            <p:cNvPr id="591" name="object 42"/>
            <p:cNvSpPr txBox="1"/>
            <p:nvPr/>
          </p:nvSpPr>
          <p:spPr>
            <a:xfrm>
              <a:off x="10536834" y="4336681"/>
              <a:ext cx="634485" cy="154136"/>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a:latin typeface="Kaspersky Sans Light" panose="020B0303050101040103" pitchFamily="34" charset="0"/>
                  <a:cs typeface="MuseoSansCyrl-500"/>
                </a:rPr>
                <a:t>Ghoul</a:t>
              </a:r>
            </a:p>
          </p:txBody>
        </p:sp>
        <p:sp>
          <p:nvSpPr>
            <p:cNvPr id="592" name="object 42"/>
            <p:cNvSpPr txBox="1"/>
            <p:nvPr/>
          </p:nvSpPr>
          <p:spPr>
            <a:xfrm>
              <a:off x="10531880" y="4995814"/>
              <a:ext cx="796025" cy="154136"/>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a:latin typeface="Kaspersky Sans Light" panose="020B0303050101040103" pitchFamily="34" charset="0"/>
                  <a:cs typeface="MuseoSansCyrl-500"/>
                </a:rPr>
                <a:t>Fruity Armor</a:t>
              </a:r>
              <a:endParaRPr sz="850" dirty="0">
                <a:latin typeface="Kaspersky Sans Light" panose="020B0303050101040103" pitchFamily="34" charset="0"/>
                <a:cs typeface="MuseoSansCyrl-500"/>
              </a:endParaRPr>
            </a:p>
          </p:txBody>
        </p:sp>
        <p:sp>
          <p:nvSpPr>
            <p:cNvPr id="593" name="object 42"/>
            <p:cNvSpPr txBox="1"/>
            <p:nvPr/>
          </p:nvSpPr>
          <p:spPr>
            <a:xfrm>
              <a:off x="10531879" y="5653683"/>
              <a:ext cx="881022" cy="154136"/>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ScarCruft</a:t>
              </a:r>
              <a:endParaRPr sz="850" dirty="0">
                <a:latin typeface="Kaspersky Sans Light" panose="020B0303050101040103" pitchFamily="34" charset="0"/>
                <a:cs typeface="MuseoSansCyrl-500"/>
              </a:endParaRPr>
            </a:p>
          </p:txBody>
        </p:sp>
        <p:sp>
          <p:nvSpPr>
            <p:cNvPr id="594" name="object 9"/>
            <p:cNvSpPr txBox="1"/>
            <p:nvPr/>
          </p:nvSpPr>
          <p:spPr>
            <a:xfrm>
              <a:off x="9383592" y="4657997"/>
              <a:ext cx="568237" cy="154136"/>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5080"/>
              <a:r>
                <a:rPr lang="en-US" sz="850" dirty="0">
                  <a:latin typeface="Kaspersky Sans Light" panose="020B0303050101040103" pitchFamily="34" charset="0"/>
                  <a:cs typeface="MuseoSansCyrl-500"/>
                </a:rPr>
                <a:t>Poseidon</a:t>
              </a:r>
            </a:p>
          </p:txBody>
        </p:sp>
        <p:sp>
          <p:nvSpPr>
            <p:cNvPr id="595" name="object 8"/>
            <p:cNvSpPr txBox="1"/>
            <p:nvPr/>
          </p:nvSpPr>
          <p:spPr>
            <a:xfrm>
              <a:off x="9383592" y="3997712"/>
              <a:ext cx="489243" cy="154136"/>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GCMan</a:t>
              </a:r>
              <a:endParaRPr lang="en-US" sz="850" dirty="0">
                <a:latin typeface="Kaspersky Sans Light" panose="020B0303050101040103" pitchFamily="34" charset="0"/>
                <a:cs typeface="MuseoSansCyrl-500"/>
              </a:endParaRPr>
            </a:p>
          </p:txBody>
        </p:sp>
        <p:sp>
          <p:nvSpPr>
            <p:cNvPr id="596" name="object 10"/>
            <p:cNvSpPr txBox="1"/>
            <p:nvPr/>
          </p:nvSpPr>
          <p:spPr>
            <a:xfrm>
              <a:off x="9383592" y="5315798"/>
              <a:ext cx="489243" cy="154136"/>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Danti</a:t>
              </a:r>
              <a:endParaRPr lang="en-US" sz="850" dirty="0">
                <a:latin typeface="Kaspersky Sans Light" panose="020B0303050101040103" pitchFamily="34" charset="0"/>
                <a:cs typeface="MuseoSansCyrl-500"/>
              </a:endParaRPr>
            </a:p>
          </p:txBody>
        </p:sp>
        <p:sp>
          <p:nvSpPr>
            <p:cNvPr id="597" name="object 10"/>
            <p:cNvSpPr txBox="1"/>
            <p:nvPr/>
          </p:nvSpPr>
          <p:spPr>
            <a:xfrm>
              <a:off x="9383592" y="5937792"/>
              <a:ext cx="536290" cy="308273"/>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a:latin typeface="Kaspersky Sans Light" panose="020B0303050101040103" pitchFamily="34" charset="0"/>
                  <a:cs typeface="MuseoSansCyrl-500"/>
                </a:rPr>
                <a:t>Dropping Elephant</a:t>
              </a:r>
            </a:p>
          </p:txBody>
        </p:sp>
        <p:pic>
          <p:nvPicPr>
            <p:cNvPr id="598" name="Рисунок 597"/>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8888174" y="3845144"/>
              <a:ext cx="430987" cy="430987"/>
            </a:xfrm>
            <a:prstGeom prst="rect">
              <a:avLst/>
            </a:prstGeom>
          </p:spPr>
        </p:pic>
        <p:pic>
          <p:nvPicPr>
            <p:cNvPr id="599" name="Рисунок 598"/>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8894278" y="4516432"/>
              <a:ext cx="424883" cy="424883"/>
            </a:xfrm>
            <a:prstGeom prst="rect">
              <a:avLst/>
            </a:prstGeom>
          </p:spPr>
        </p:pic>
        <p:pic>
          <p:nvPicPr>
            <p:cNvPr id="600" name="Рисунок 599"/>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8894733" y="5176523"/>
              <a:ext cx="427037" cy="427037"/>
            </a:xfrm>
            <a:prstGeom prst="rect">
              <a:avLst/>
            </a:prstGeom>
          </p:spPr>
        </p:pic>
        <p:pic>
          <p:nvPicPr>
            <p:cNvPr id="601" name="Рисунок 600"/>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8893346" y="5837979"/>
              <a:ext cx="431677" cy="431678"/>
            </a:xfrm>
            <a:prstGeom prst="rect">
              <a:avLst/>
            </a:prstGeom>
          </p:spPr>
        </p:pic>
        <p:pic>
          <p:nvPicPr>
            <p:cNvPr id="602" name="Рисунок 601"/>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10053291" y="4186683"/>
              <a:ext cx="429012" cy="429012"/>
            </a:xfrm>
            <a:prstGeom prst="rect">
              <a:avLst/>
            </a:prstGeom>
          </p:spPr>
        </p:pic>
        <p:pic>
          <p:nvPicPr>
            <p:cNvPr id="603" name="Рисунок 602"/>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10052977" y="4856560"/>
              <a:ext cx="427713" cy="427713"/>
            </a:xfrm>
            <a:prstGeom prst="rect">
              <a:avLst/>
            </a:prstGeom>
          </p:spPr>
        </p:pic>
        <p:pic>
          <p:nvPicPr>
            <p:cNvPr id="604" name="Рисунок 603"/>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10055195" y="5519666"/>
              <a:ext cx="425550" cy="425550"/>
            </a:xfrm>
            <a:prstGeom prst="rect">
              <a:avLst/>
            </a:prstGeom>
          </p:spPr>
        </p:pic>
      </p:grpSp>
      <p:sp>
        <p:nvSpPr>
          <p:cNvPr id="605" name="object 42"/>
          <p:cNvSpPr txBox="1"/>
          <p:nvPr/>
        </p:nvSpPr>
        <p:spPr>
          <a:xfrm>
            <a:off x="11217325" y="3943379"/>
            <a:ext cx="631926" cy="261610"/>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a:latin typeface="Kaspersky Sans Light" panose="020B0303050101040103" pitchFamily="34" charset="0"/>
                <a:cs typeface="MuseoSansCyrl-500"/>
              </a:rPr>
              <a:t>Moonlight Maze</a:t>
            </a:r>
          </a:p>
        </p:txBody>
      </p:sp>
      <p:sp>
        <p:nvSpPr>
          <p:cNvPr id="606" name="object 42"/>
          <p:cNvSpPr txBox="1"/>
          <p:nvPr/>
        </p:nvSpPr>
        <p:spPr>
          <a:xfrm>
            <a:off x="10246600" y="3730827"/>
            <a:ext cx="631926"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ATMitch</a:t>
            </a:r>
            <a:endParaRPr lang="en-US" sz="850" dirty="0">
              <a:latin typeface="Kaspersky Sans Light" panose="020B0303050101040103" pitchFamily="34" charset="0"/>
              <a:cs typeface="MuseoSansCyrl-500"/>
            </a:endParaRPr>
          </a:p>
        </p:txBody>
      </p:sp>
      <p:sp>
        <p:nvSpPr>
          <p:cNvPr id="607" name="object 42"/>
          <p:cNvSpPr txBox="1"/>
          <p:nvPr/>
        </p:nvSpPr>
        <p:spPr>
          <a:xfrm>
            <a:off x="10246600" y="4307089"/>
            <a:ext cx="640185"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ShadowPad</a:t>
            </a:r>
            <a:endParaRPr lang="en-US" sz="850" dirty="0">
              <a:latin typeface="Kaspersky Sans Light" panose="020B0303050101040103" pitchFamily="34" charset="0"/>
              <a:cs typeface="MuseoSansCyrl-500"/>
            </a:endParaRPr>
          </a:p>
        </p:txBody>
      </p:sp>
      <p:sp>
        <p:nvSpPr>
          <p:cNvPr id="608" name="object 42"/>
          <p:cNvSpPr txBox="1"/>
          <p:nvPr/>
        </p:nvSpPr>
        <p:spPr>
          <a:xfrm>
            <a:off x="10246600" y="4843150"/>
            <a:ext cx="558203"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BlackOasis</a:t>
            </a:r>
            <a:endParaRPr lang="en-US" sz="850" dirty="0">
              <a:latin typeface="Kaspersky Sans Light" panose="020B0303050101040103" pitchFamily="34" charset="0"/>
              <a:cs typeface="MuseoSansCyrl-500"/>
            </a:endParaRPr>
          </a:p>
        </p:txBody>
      </p:sp>
      <p:sp>
        <p:nvSpPr>
          <p:cNvPr id="609" name="object 42"/>
          <p:cNvSpPr txBox="1"/>
          <p:nvPr/>
        </p:nvSpPr>
        <p:spPr>
          <a:xfrm>
            <a:off x="11217325" y="4603744"/>
            <a:ext cx="631926"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WhiteBear</a:t>
            </a:r>
            <a:endParaRPr lang="en-US" sz="850" dirty="0">
              <a:latin typeface="Kaspersky Sans Light" panose="020B0303050101040103" pitchFamily="34" charset="0"/>
              <a:cs typeface="MuseoSansCyrl-500"/>
            </a:endParaRPr>
          </a:p>
        </p:txBody>
      </p:sp>
      <p:sp>
        <p:nvSpPr>
          <p:cNvPr id="610" name="object 42"/>
          <p:cNvSpPr txBox="1"/>
          <p:nvPr/>
        </p:nvSpPr>
        <p:spPr>
          <a:xfrm>
            <a:off x="11217325" y="5139525"/>
            <a:ext cx="506521"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a:latin typeface="Kaspersky Sans Light" panose="020B0303050101040103" pitchFamily="34" charset="0"/>
                <a:cs typeface="MuseoSansCyrl-500"/>
              </a:rPr>
              <a:t>Silence</a:t>
            </a:r>
          </a:p>
        </p:txBody>
      </p:sp>
      <p:sp>
        <p:nvSpPr>
          <p:cNvPr id="611" name="object 42"/>
          <p:cNvSpPr txBox="1"/>
          <p:nvPr/>
        </p:nvSpPr>
        <p:spPr>
          <a:xfrm>
            <a:off x="11217325" y="2843758"/>
            <a:ext cx="631926"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WannaCry</a:t>
            </a:r>
            <a:endParaRPr lang="en-US" sz="850" dirty="0">
              <a:latin typeface="Kaspersky Sans Light" panose="020B0303050101040103" pitchFamily="34" charset="0"/>
              <a:cs typeface="MuseoSansCyrl-500"/>
            </a:endParaRPr>
          </a:p>
        </p:txBody>
      </p:sp>
      <p:sp>
        <p:nvSpPr>
          <p:cNvPr id="612" name="object 42"/>
          <p:cNvSpPr txBox="1"/>
          <p:nvPr/>
        </p:nvSpPr>
        <p:spPr>
          <a:xfrm>
            <a:off x="11217324" y="2262732"/>
            <a:ext cx="699403"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Shamoon</a:t>
            </a:r>
            <a:r>
              <a:rPr lang="en-US" sz="850" dirty="0">
                <a:latin typeface="Kaspersky Sans Light" panose="020B0303050101040103" pitchFamily="34" charset="0"/>
                <a:cs typeface="MuseoSansCyrl-500"/>
              </a:rPr>
              <a:t> 2.0</a:t>
            </a:r>
          </a:p>
        </p:txBody>
      </p:sp>
      <p:sp>
        <p:nvSpPr>
          <p:cNvPr id="613" name="object 42"/>
          <p:cNvSpPr txBox="1"/>
          <p:nvPr/>
        </p:nvSpPr>
        <p:spPr>
          <a:xfrm>
            <a:off x="10246599" y="3135281"/>
            <a:ext cx="863187"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a:latin typeface="Kaspersky Sans Light" panose="020B0303050101040103" pitchFamily="34" charset="0"/>
                <a:cs typeface="MuseoSansCyrl-500"/>
              </a:rPr>
              <a:t>ExPetr/</a:t>
            </a:r>
            <a:r>
              <a:rPr lang="en-US" sz="850" dirty="0" err="1">
                <a:latin typeface="Kaspersky Sans Light" panose="020B0303050101040103" pitchFamily="34" charset="0"/>
                <a:cs typeface="MuseoSansCyrl-500"/>
              </a:rPr>
              <a:t>NotPetya</a:t>
            </a:r>
            <a:endParaRPr lang="en-US" sz="850" dirty="0">
              <a:latin typeface="Kaspersky Sans Light" panose="020B0303050101040103" pitchFamily="34" charset="0"/>
              <a:cs typeface="MuseoSansCyrl-500"/>
            </a:endParaRPr>
          </a:p>
        </p:txBody>
      </p:sp>
      <p:sp>
        <p:nvSpPr>
          <p:cNvPr id="614" name="object 42"/>
          <p:cNvSpPr txBox="1"/>
          <p:nvPr/>
        </p:nvSpPr>
        <p:spPr>
          <a:xfrm>
            <a:off x="10246600" y="2575921"/>
            <a:ext cx="631926"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BlueNoroff</a:t>
            </a:r>
            <a:endParaRPr lang="en-US" sz="850" dirty="0">
              <a:latin typeface="Kaspersky Sans Light" panose="020B0303050101040103" pitchFamily="34" charset="0"/>
              <a:cs typeface="MuseoSansCyrl-500"/>
            </a:endParaRPr>
          </a:p>
        </p:txBody>
      </p:sp>
      <p:sp>
        <p:nvSpPr>
          <p:cNvPr id="615" name="object 42"/>
          <p:cNvSpPr txBox="1"/>
          <p:nvPr/>
        </p:nvSpPr>
        <p:spPr>
          <a:xfrm>
            <a:off x="10246600" y="2002235"/>
            <a:ext cx="558203" cy="130805"/>
          </a:xfrm>
          <a:prstGeom prst="rect">
            <a:avLst/>
          </a:prstGeom>
        </p:spPr>
        <p:txBody>
          <a:bodyPr vert="horz" wrap="square" lIns="0" tIns="0" rIns="0" bIns="0" rtlCol="0">
            <a:spAutoFit/>
          </a:bodyPr>
          <a:lst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r>
              <a:rPr lang="en-US" sz="850" dirty="0" err="1">
                <a:latin typeface="Kaspersky Sans Light" panose="020B0303050101040103" pitchFamily="34" charset="0"/>
                <a:cs typeface="MuseoSansCyrl-500"/>
              </a:rPr>
              <a:t>StoneDrill</a:t>
            </a:r>
            <a:endParaRPr lang="en-US" sz="850" dirty="0">
              <a:latin typeface="Kaspersky Sans Light" panose="020B0303050101040103" pitchFamily="34" charset="0"/>
              <a:cs typeface="MuseoSansCyrl-500"/>
            </a:endParaRPr>
          </a:p>
        </p:txBody>
      </p:sp>
      <p:sp>
        <p:nvSpPr>
          <p:cNvPr id="3" name="Rectangle 2"/>
          <p:cNvSpPr/>
          <p:nvPr/>
        </p:nvSpPr>
        <p:spPr>
          <a:xfrm>
            <a:off x="96444" y="6412596"/>
            <a:ext cx="1526380" cy="230832"/>
          </a:xfrm>
          <a:prstGeom prst="rect">
            <a:avLst/>
          </a:prstGeom>
        </p:spPr>
        <p:txBody>
          <a:bodyPr wrap="none">
            <a:spAutoFit/>
          </a:bodyPr>
          <a:lstStyle/>
          <a:p>
            <a:r>
              <a:rPr lang="en-US" sz="900" dirty="0">
                <a:latin typeface="Kaspersky Sans Light" panose="020B0303050101040103" pitchFamily="34" charset="0"/>
              </a:rPr>
              <a:t>https://apt.securelist.com </a:t>
            </a:r>
          </a:p>
        </p:txBody>
      </p:sp>
    </p:spTree>
    <p:extLst>
      <p:ext uri="{BB962C8B-B14F-4D97-AF65-F5344CB8AC3E}">
        <p14:creationId xmlns:p14="http://schemas.microsoft.com/office/powerpoint/2010/main" val="1419083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065228" y="0"/>
            <a:ext cx="4091233" cy="6858000"/>
          </a:xfrm>
        </p:spPr>
        <p:txBody>
          <a:bodyPr>
            <a:normAutofit/>
          </a:bodyPr>
          <a:lstStyle/>
          <a:p>
            <a:pPr algn="ctr"/>
            <a:endParaRPr lang="en-US" sz="4800" b="1" dirty="0" smtClean="0"/>
          </a:p>
          <a:p>
            <a:pPr algn="ctr"/>
            <a:r>
              <a:rPr lang="en-US" sz="4800" b="1" dirty="0" smtClean="0">
                <a:latin typeface="Kaspersky Sans" panose="020B0503050101040103" pitchFamily="34" charset="0"/>
              </a:rPr>
              <a:t>Security Operations Center</a:t>
            </a:r>
            <a:endParaRPr lang="en-US" sz="4800" b="1" dirty="0">
              <a:latin typeface="Kaspersky Sans" panose="020B0503050101040103" pitchFamily="34" charset="0"/>
            </a:endParaRPr>
          </a:p>
        </p:txBody>
      </p:sp>
      <p:pic>
        <p:nvPicPr>
          <p:cNvPr id="4" name="Picture Placeholder 3"/>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5648" r="5648"/>
          <a:stretch>
            <a:fillRect/>
          </a:stretch>
        </p:blipFill>
        <p:spPr/>
      </p:pic>
      <p:sp>
        <p:nvSpPr>
          <p:cNvPr id="3" name="TextBox 2"/>
          <p:cNvSpPr txBox="1"/>
          <p:nvPr/>
        </p:nvSpPr>
        <p:spPr>
          <a:xfrm>
            <a:off x="2403835" y="443059"/>
            <a:ext cx="2036190" cy="2646878"/>
          </a:xfrm>
          <a:prstGeom prst="rect">
            <a:avLst/>
          </a:prstGeom>
          <a:noFill/>
        </p:spPr>
        <p:txBody>
          <a:bodyPr wrap="square" rtlCol="0">
            <a:spAutoFit/>
          </a:bodyPr>
          <a:lstStyle/>
          <a:p>
            <a:r>
              <a:rPr lang="en-US" sz="16600" dirty="0" smtClean="0">
                <a:solidFill>
                  <a:schemeClr val="bg1">
                    <a:alpha val="21000"/>
                  </a:schemeClr>
                </a:solidFill>
                <a:latin typeface="Kaspersky Regular" panose="020B0604020202020204" charset="0"/>
              </a:rPr>
              <a:t>?</a:t>
            </a:r>
            <a:endParaRPr lang="en-US" sz="16600" dirty="0">
              <a:solidFill>
                <a:schemeClr val="bg1">
                  <a:alpha val="21000"/>
                </a:schemeClr>
              </a:solidFill>
              <a:latin typeface="Kaspersky Regular" panose="020B0604020202020204" charset="0"/>
            </a:endParaRPr>
          </a:p>
        </p:txBody>
      </p:sp>
    </p:spTree>
    <p:extLst>
      <p:ext uri="{BB962C8B-B14F-4D97-AF65-F5344CB8AC3E}">
        <p14:creationId xmlns:p14="http://schemas.microsoft.com/office/powerpoint/2010/main" val="1234205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58">
            <a:extLst>
              <a:ext uri="{FF2B5EF4-FFF2-40B4-BE49-F238E27FC236}">
                <a16:creationId xmlns:a16="http://schemas.microsoft.com/office/drawing/2014/main" id="{6352FBE5-1FC8-1A45-9B2D-BC064C40C949}"/>
              </a:ext>
            </a:extLst>
          </p:cNvPr>
          <p:cNvGrpSpPr/>
          <p:nvPr/>
        </p:nvGrpSpPr>
        <p:grpSpPr>
          <a:xfrm>
            <a:off x="1067586" y="1588596"/>
            <a:ext cx="3678236" cy="3672349"/>
            <a:chOff x="1084006" y="2308122"/>
            <a:chExt cx="3678236" cy="3672349"/>
          </a:xfrm>
        </p:grpSpPr>
        <p:sp>
          <p:nvSpPr>
            <p:cNvPr id="9" name="Freeform 73">
              <a:extLst>
                <a:ext uri="{FF2B5EF4-FFF2-40B4-BE49-F238E27FC236}">
                  <a16:creationId xmlns:a16="http://schemas.microsoft.com/office/drawing/2014/main" id="{AFE7B363-80A4-7442-AD73-CB9E40378B55}"/>
                </a:ext>
              </a:extLst>
            </p:cNvPr>
            <p:cNvSpPr>
              <a:spLocks/>
            </p:cNvSpPr>
            <p:nvPr/>
          </p:nvSpPr>
          <p:spPr bwMode="auto">
            <a:xfrm>
              <a:off x="2300848" y="3683371"/>
              <a:ext cx="606194" cy="1300668"/>
            </a:xfrm>
            <a:custGeom>
              <a:avLst/>
              <a:gdLst>
                <a:gd name="T0" fmla="*/ 25 w 85"/>
                <a:gd name="T1" fmla="*/ 86 h 182"/>
                <a:gd name="T2" fmla="*/ 25 w 85"/>
                <a:gd name="T3" fmla="*/ 15 h 182"/>
                <a:gd name="T4" fmla="*/ 0 w 85"/>
                <a:gd name="T5" fmla="*/ 0 h 182"/>
                <a:gd name="T6" fmla="*/ 0 w 85"/>
                <a:gd name="T7" fmla="*/ 88 h 182"/>
                <a:gd name="T8" fmla="*/ 85 w 85"/>
                <a:gd name="T9" fmla="*/ 182 h 182"/>
                <a:gd name="T10" fmla="*/ 85 w 85"/>
                <a:gd name="T11" fmla="*/ 149 h 182"/>
                <a:gd name="T12" fmla="*/ 25 w 85"/>
                <a:gd name="T13" fmla="*/ 86 h 182"/>
              </a:gdLst>
              <a:ahLst/>
              <a:cxnLst>
                <a:cxn ang="0">
                  <a:pos x="T0" y="T1"/>
                </a:cxn>
                <a:cxn ang="0">
                  <a:pos x="T2" y="T3"/>
                </a:cxn>
                <a:cxn ang="0">
                  <a:pos x="T4" y="T5"/>
                </a:cxn>
                <a:cxn ang="0">
                  <a:pos x="T6" y="T7"/>
                </a:cxn>
                <a:cxn ang="0">
                  <a:pos x="T8" y="T9"/>
                </a:cxn>
                <a:cxn ang="0">
                  <a:pos x="T10" y="T11"/>
                </a:cxn>
                <a:cxn ang="0">
                  <a:pos x="T12" y="T13"/>
                </a:cxn>
              </a:cxnLst>
              <a:rect l="0" t="0" r="r" b="b"/>
              <a:pathLst>
                <a:path w="85" h="182">
                  <a:moveTo>
                    <a:pt x="25" y="86"/>
                  </a:moveTo>
                  <a:cubicBezTo>
                    <a:pt x="25" y="15"/>
                    <a:pt x="25" y="15"/>
                    <a:pt x="25" y="15"/>
                  </a:cubicBezTo>
                  <a:cubicBezTo>
                    <a:pt x="0" y="0"/>
                    <a:pt x="0" y="0"/>
                    <a:pt x="0" y="0"/>
                  </a:cubicBezTo>
                  <a:cubicBezTo>
                    <a:pt x="0" y="88"/>
                    <a:pt x="0" y="88"/>
                    <a:pt x="0" y="88"/>
                  </a:cubicBezTo>
                  <a:cubicBezTo>
                    <a:pt x="0" y="144"/>
                    <a:pt x="66" y="175"/>
                    <a:pt x="85" y="182"/>
                  </a:cubicBezTo>
                  <a:cubicBezTo>
                    <a:pt x="85" y="149"/>
                    <a:pt x="85" y="149"/>
                    <a:pt x="85" y="149"/>
                  </a:cubicBezTo>
                  <a:cubicBezTo>
                    <a:pt x="65" y="140"/>
                    <a:pt x="25" y="118"/>
                    <a:pt x="25" y="86"/>
                  </a:cubicBezTo>
                  <a:close/>
                </a:path>
              </a:pathLst>
            </a:custGeom>
            <a:solidFill>
              <a:srgbClr val="386DAD"/>
            </a:solidFill>
            <a:ln>
              <a:noFill/>
            </a:ln>
            <a:extLst/>
          </p:spPr>
          <p:txBody>
            <a:bodyPr vert="horz" wrap="square" lIns="91440" tIns="45720" rIns="91440" bIns="45720" numCol="1" anchor="t" anchorCtr="0" compatLnSpc="1">
              <a:prstTxWarp prst="textNoShape">
                <a:avLst/>
              </a:prstTxWarp>
            </a:bodyPr>
            <a:lstStyle/>
            <a:p>
              <a:endParaRPr lang="ru-RU" dirty="0">
                <a:latin typeface="Kaspersky Sans Beta Light"/>
              </a:endParaRPr>
            </a:p>
          </p:txBody>
        </p:sp>
        <p:sp>
          <p:nvSpPr>
            <p:cNvPr id="10" name="Freeform 74">
              <a:extLst>
                <a:ext uri="{FF2B5EF4-FFF2-40B4-BE49-F238E27FC236}">
                  <a16:creationId xmlns:a16="http://schemas.microsoft.com/office/drawing/2014/main" id="{4BDB66D5-0F19-7E41-93B1-A332A5FC2E38}"/>
                </a:ext>
              </a:extLst>
            </p:cNvPr>
            <p:cNvSpPr>
              <a:spLocks/>
            </p:cNvSpPr>
            <p:nvPr/>
          </p:nvSpPr>
          <p:spPr bwMode="auto">
            <a:xfrm>
              <a:off x="2977664" y="3683371"/>
              <a:ext cx="606194" cy="1300668"/>
            </a:xfrm>
            <a:custGeom>
              <a:avLst/>
              <a:gdLst>
                <a:gd name="T0" fmla="*/ 59 w 85"/>
                <a:gd name="T1" fmla="*/ 15 h 182"/>
                <a:gd name="T2" fmla="*/ 59 w 85"/>
                <a:gd name="T3" fmla="*/ 86 h 182"/>
                <a:gd name="T4" fmla="*/ 0 w 85"/>
                <a:gd name="T5" fmla="*/ 149 h 182"/>
                <a:gd name="T6" fmla="*/ 0 w 85"/>
                <a:gd name="T7" fmla="*/ 182 h 182"/>
                <a:gd name="T8" fmla="*/ 85 w 85"/>
                <a:gd name="T9" fmla="*/ 88 h 182"/>
                <a:gd name="T10" fmla="*/ 85 w 85"/>
                <a:gd name="T11" fmla="*/ 0 h 182"/>
                <a:gd name="T12" fmla="*/ 59 w 85"/>
                <a:gd name="T13" fmla="*/ 15 h 182"/>
              </a:gdLst>
              <a:ahLst/>
              <a:cxnLst>
                <a:cxn ang="0">
                  <a:pos x="T0" y="T1"/>
                </a:cxn>
                <a:cxn ang="0">
                  <a:pos x="T2" y="T3"/>
                </a:cxn>
                <a:cxn ang="0">
                  <a:pos x="T4" y="T5"/>
                </a:cxn>
                <a:cxn ang="0">
                  <a:pos x="T6" y="T7"/>
                </a:cxn>
                <a:cxn ang="0">
                  <a:pos x="T8" y="T9"/>
                </a:cxn>
                <a:cxn ang="0">
                  <a:pos x="T10" y="T11"/>
                </a:cxn>
                <a:cxn ang="0">
                  <a:pos x="T12" y="T13"/>
                </a:cxn>
              </a:cxnLst>
              <a:rect l="0" t="0" r="r" b="b"/>
              <a:pathLst>
                <a:path w="85" h="182">
                  <a:moveTo>
                    <a:pt x="59" y="15"/>
                  </a:moveTo>
                  <a:cubicBezTo>
                    <a:pt x="59" y="86"/>
                    <a:pt x="59" y="86"/>
                    <a:pt x="59" y="86"/>
                  </a:cubicBezTo>
                  <a:cubicBezTo>
                    <a:pt x="59" y="117"/>
                    <a:pt x="23" y="139"/>
                    <a:pt x="0" y="149"/>
                  </a:cubicBezTo>
                  <a:cubicBezTo>
                    <a:pt x="0" y="182"/>
                    <a:pt x="0" y="182"/>
                    <a:pt x="0" y="182"/>
                  </a:cubicBezTo>
                  <a:cubicBezTo>
                    <a:pt x="19" y="175"/>
                    <a:pt x="85" y="144"/>
                    <a:pt x="85" y="88"/>
                  </a:cubicBezTo>
                  <a:cubicBezTo>
                    <a:pt x="85" y="0"/>
                    <a:pt x="85" y="0"/>
                    <a:pt x="85" y="0"/>
                  </a:cubicBezTo>
                  <a:lnTo>
                    <a:pt x="59" y="15"/>
                  </a:lnTo>
                  <a:close/>
                </a:path>
              </a:pathLst>
            </a:custGeom>
            <a:solidFill>
              <a:srgbClr val="386DAD"/>
            </a:solidFill>
            <a:ln>
              <a:noFill/>
            </a:ln>
            <a:extLst/>
          </p:spPr>
          <p:txBody>
            <a:bodyPr vert="horz" wrap="square" lIns="91440" tIns="45720" rIns="91440" bIns="45720" numCol="1" anchor="t" anchorCtr="0" compatLnSpc="1">
              <a:prstTxWarp prst="textNoShape">
                <a:avLst/>
              </a:prstTxWarp>
            </a:bodyPr>
            <a:lstStyle/>
            <a:p>
              <a:endParaRPr lang="ru-RU" dirty="0">
                <a:latin typeface="Kaspersky Sans Beta Light"/>
              </a:endParaRPr>
            </a:p>
          </p:txBody>
        </p:sp>
        <p:sp>
          <p:nvSpPr>
            <p:cNvPr id="11" name="Freeform 75">
              <a:extLst>
                <a:ext uri="{FF2B5EF4-FFF2-40B4-BE49-F238E27FC236}">
                  <a16:creationId xmlns:a16="http://schemas.microsoft.com/office/drawing/2014/main" id="{B9E8D514-AD64-414C-ADC8-02FC09C48D99}"/>
                </a:ext>
              </a:extLst>
            </p:cNvPr>
            <p:cNvSpPr>
              <a:spLocks/>
            </p:cNvSpPr>
            <p:nvPr/>
          </p:nvSpPr>
          <p:spPr bwMode="auto">
            <a:xfrm>
              <a:off x="2300848" y="3224311"/>
              <a:ext cx="1283010" cy="494371"/>
            </a:xfrm>
            <a:custGeom>
              <a:avLst/>
              <a:gdLst>
                <a:gd name="T0" fmla="*/ 109 w 218"/>
                <a:gd name="T1" fmla="*/ 42 h 84"/>
                <a:gd name="T2" fmla="*/ 184 w 218"/>
                <a:gd name="T3" fmla="*/ 84 h 84"/>
                <a:gd name="T4" fmla="*/ 218 w 218"/>
                <a:gd name="T5" fmla="*/ 65 h 84"/>
                <a:gd name="T6" fmla="*/ 109 w 218"/>
                <a:gd name="T7" fmla="*/ 0 h 84"/>
                <a:gd name="T8" fmla="*/ 0 w 218"/>
                <a:gd name="T9" fmla="*/ 65 h 84"/>
                <a:gd name="T10" fmla="*/ 34 w 218"/>
                <a:gd name="T11" fmla="*/ 84 h 84"/>
                <a:gd name="T12" fmla="*/ 109 w 218"/>
                <a:gd name="T13" fmla="*/ 42 h 84"/>
              </a:gdLst>
              <a:ahLst/>
              <a:cxnLst>
                <a:cxn ang="0">
                  <a:pos x="T0" y="T1"/>
                </a:cxn>
                <a:cxn ang="0">
                  <a:pos x="T2" y="T3"/>
                </a:cxn>
                <a:cxn ang="0">
                  <a:pos x="T4" y="T5"/>
                </a:cxn>
                <a:cxn ang="0">
                  <a:pos x="T6" y="T7"/>
                </a:cxn>
                <a:cxn ang="0">
                  <a:pos x="T8" y="T9"/>
                </a:cxn>
                <a:cxn ang="0">
                  <a:pos x="T10" y="T11"/>
                </a:cxn>
                <a:cxn ang="0">
                  <a:pos x="T12" y="T13"/>
                </a:cxn>
              </a:cxnLst>
              <a:rect l="0" t="0" r="r" b="b"/>
              <a:pathLst>
                <a:path w="218" h="84">
                  <a:moveTo>
                    <a:pt x="109" y="42"/>
                  </a:moveTo>
                  <a:lnTo>
                    <a:pt x="184" y="84"/>
                  </a:lnTo>
                  <a:lnTo>
                    <a:pt x="218" y="65"/>
                  </a:lnTo>
                  <a:lnTo>
                    <a:pt x="109" y="0"/>
                  </a:lnTo>
                  <a:lnTo>
                    <a:pt x="0" y="65"/>
                  </a:lnTo>
                  <a:lnTo>
                    <a:pt x="34" y="84"/>
                  </a:lnTo>
                  <a:lnTo>
                    <a:pt x="109" y="42"/>
                  </a:lnTo>
                  <a:close/>
                </a:path>
              </a:pathLst>
            </a:custGeom>
            <a:solidFill>
              <a:srgbClr val="6EA4D7"/>
            </a:solidFill>
            <a:ln>
              <a:noFill/>
            </a:ln>
            <a:extLst/>
          </p:spPr>
          <p:txBody>
            <a:bodyPr vert="horz" wrap="square" lIns="91440" tIns="45720" rIns="91440" bIns="45720" numCol="1" anchor="t" anchorCtr="0" compatLnSpc="1">
              <a:prstTxWarp prst="textNoShape">
                <a:avLst/>
              </a:prstTxWarp>
            </a:bodyPr>
            <a:lstStyle/>
            <a:p>
              <a:endParaRPr lang="ru-RU" dirty="0">
                <a:latin typeface="Kaspersky Sans Beta Light"/>
              </a:endParaRPr>
            </a:p>
          </p:txBody>
        </p:sp>
        <p:grpSp>
          <p:nvGrpSpPr>
            <p:cNvPr id="12" name="Group 6">
              <a:extLst>
                <a:ext uri="{FF2B5EF4-FFF2-40B4-BE49-F238E27FC236}">
                  <a16:creationId xmlns:a16="http://schemas.microsoft.com/office/drawing/2014/main" id="{97631B4C-C619-2C44-9EAB-00039BE20D9C}"/>
                </a:ext>
              </a:extLst>
            </p:cNvPr>
            <p:cNvGrpSpPr/>
            <p:nvPr/>
          </p:nvGrpSpPr>
          <p:grpSpPr>
            <a:xfrm>
              <a:off x="2548033" y="3548005"/>
              <a:ext cx="788639" cy="1141761"/>
              <a:chOff x="3613021" y="3684070"/>
              <a:chExt cx="607266" cy="879176"/>
            </a:xfrm>
            <a:solidFill>
              <a:srgbClr val="1D3F7A"/>
            </a:solidFill>
          </p:grpSpPr>
          <p:sp>
            <p:nvSpPr>
              <p:cNvPr id="28" name="Freeform 72">
                <a:extLst>
                  <a:ext uri="{FF2B5EF4-FFF2-40B4-BE49-F238E27FC236}">
                    <a16:creationId xmlns:a16="http://schemas.microsoft.com/office/drawing/2014/main" id="{FFD48112-B500-224C-AFD8-CF2FA48850B8}"/>
                  </a:ext>
                </a:extLst>
              </p:cNvPr>
              <p:cNvSpPr>
                <a:spLocks noEditPoints="1"/>
              </p:cNvSpPr>
              <p:nvPr/>
            </p:nvSpPr>
            <p:spPr bwMode="auto">
              <a:xfrm>
                <a:off x="3613021" y="3684070"/>
                <a:ext cx="607266" cy="879176"/>
              </a:xfrm>
              <a:custGeom>
                <a:avLst/>
                <a:gdLst>
                  <a:gd name="T0" fmla="*/ 55 w 110"/>
                  <a:gd name="T1" fmla="*/ 0 h 160"/>
                  <a:gd name="T2" fmla="*/ 0 w 110"/>
                  <a:gd name="T3" fmla="*/ 31 h 160"/>
                  <a:gd name="T4" fmla="*/ 0 w 110"/>
                  <a:gd name="T5" fmla="*/ 105 h 160"/>
                  <a:gd name="T6" fmla="*/ 50 w 110"/>
                  <a:gd name="T7" fmla="*/ 158 h 160"/>
                  <a:gd name="T8" fmla="*/ 55 w 110"/>
                  <a:gd name="T9" fmla="*/ 160 h 160"/>
                  <a:gd name="T10" fmla="*/ 55 w 110"/>
                  <a:gd name="T11" fmla="*/ 160 h 160"/>
                  <a:gd name="T12" fmla="*/ 60 w 110"/>
                  <a:gd name="T13" fmla="*/ 158 h 160"/>
                  <a:gd name="T14" fmla="*/ 110 w 110"/>
                  <a:gd name="T15" fmla="*/ 105 h 160"/>
                  <a:gd name="T16" fmla="*/ 110 w 110"/>
                  <a:gd name="T17" fmla="*/ 31 h 160"/>
                  <a:gd name="T18" fmla="*/ 55 w 110"/>
                  <a:gd name="T19" fmla="*/ 0 h 160"/>
                  <a:gd name="T20" fmla="*/ 75 w 110"/>
                  <a:gd name="T21" fmla="*/ 74 h 160"/>
                  <a:gd name="T22" fmla="*/ 63 w 110"/>
                  <a:gd name="T23" fmla="*/ 80 h 160"/>
                  <a:gd name="T24" fmla="*/ 63 w 110"/>
                  <a:gd name="T25" fmla="*/ 81 h 160"/>
                  <a:gd name="T26" fmla="*/ 63 w 110"/>
                  <a:gd name="T27" fmla="*/ 112 h 160"/>
                  <a:gd name="T28" fmla="*/ 61 w 110"/>
                  <a:gd name="T29" fmla="*/ 117 h 160"/>
                  <a:gd name="T30" fmla="*/ 60 w 110"/>
                  <a:gd name="T31" fmla="*/ 117 h 160"/>
                  <a:gd name="T32" fmla="*/ 55 w 110"/>
                  <a:gd name="T33" fmla="*/ 118 h 160"/>
                  <a:gd name="T34" fmla="*/ 55 w 110"/>
                  <a:gd name="T35" fmla="*/ 118 h 160"/>
                  <a:gd name="T36" fmla="*/ 50 w 110"/>
                  <a:gd name="T37" fmla="*/ 117 h 160"/>
                  <a:gd name="T38" fmla="*/ 46 w 110"/>
                  <a:gd name="T39" fmla="*/ 112 h 160"/>
                  <a:gd name="T40" fmla="*/ 46 w 110"/>
                  <a:gd name="T41" fmla="*/ 81 h 160"/>
                  <a:gd name="T42" fmla="*/ 46 w 110"/>
                  <a:gd name="T43" fmla="*/ 80 h 160"/>
                  <a:gd name="T44" fmla="*/ 35 w 110"/>
                  <a:gd name="T45" fmla="*/ 74 h 160"/>
                  <a:gd name="T46" fmla="*/ 35 w 110"/>
                  <a:gd name="T47" fmla="*/ 51 h 160"/>
                  <a:gd name="T48" fmla="*/ 46 w 110"/>
                  <a:gd name="T49" fmla="*/ 45 h 160"/>
                  <a:gd name="T50" fmla="*/ 46 w 110"/>
                  <a:gd name="T51" fmla="*/ 60 h 160"/>
                  <a:gd name="T52" fmla="*/ 55 w 110"/>
                  <a:gd name="T53" fmla="*/ 65 h 160"/>
                  <a:gd name="T54" fmla="*/ 63 w 110"/>
                  <a:gd name="T55" fmla="*/ 60 h 160"/>
                  <a:gd name="T56" fmla="*/ 63 w 110"/>
                  <a:gd name="T57" fmla="*/ 45 h 160"/>
                  <a:gd name="T58" fmla="*/ 75 w 110"/>
                  <a:gd name="T59" fmla="*/ 51 h 160"/>
                  <a:gd name="T60" fmla="*/ 75 w 110"/>
                  <a:gd name="T61" fmla="*/ 7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0" h="160">
                    <a:moveTo>
                      <a:pt x="55" y="0"/>
                    </a:moveTo>
                    <a:cubicBezTo>
                      <a:pt x="0" y="31"/>
                      <a:pt x="0" y="31"/>
                      <a:pt x="0" y="31"/>
                    </a:cubicBezTo>
                    <a:cubicBezTo>
                      <a:pt x="0" y="105"/>
                      <a:pt x="0" y="105"/>
                      <a:pt x="0" y="105"/>
                    </a:cubicBezTo>
                    <a:cubicBezTo>
                      <a:pt x="0" y="130"/>
                      <a:pt x="31" y="148"/>
                      <a:pt x="50" y="158"/>
                    </a:cubicBezTo>
                    <a:cubicBezTo>
                      <a:pt x="52" y="158"/>
                      <a:pt x="53" y="159"/>
                      <a:pt x="55" y="160"/>
                    </a:cubicBezTo>
                    <a:cubicBezTo>
                      <a:pt x="55" y="160"/>
                      <a:pt x="55" y="160"/>
                      <a:pt x="55" y="160"/>
                    </a:cubicBezTo>
                    <a:cubicBezTo>
                      <a:pt x="56" y="159"/>
                      <a:pt x="58" y="158"/>
                      <a:pt x="60" y="158"/>
                    </a:cubicBezTo>
                    <a:cubicBezTo>
                      <a:pt x="79" y="148"/>
                      <a:pt x="110" y="130"/>
                      <a:pt x="110" y="105"/>
                    </a:cubicBezTo>
                    <a:cubicBezTo>
                      <a:pt x="110" y="31"/>
                      <a:pt x="110" y="31"/>
                      <a:pt x="110" y="31"/>
                    </a:cubicBezTo>
                    <a:lnTo>
                      <a:pt x="55" y="0"/>
                    </a:lnTo>
                    <a:close/>
                    <a:moveTo>
                      <a:pt x="75" y="74"/>
                    </a:moveTo>
                    <a:cubicBezTo>
                      <a:pt x="63" y="80"/>
                      <a:pt x="63" y="80"/>
                      <a:pt x="63" y="80"/>
                    </a:cubicBezTo>
                    <a:cubicBezTo>
                      <a:pt x="63" y="81"/>
                      <a:pt x="63" y="81"/>
                      <a:pt x="63" y="81"/>
                    </a:cubicBezTo>
                    <a:cubicBezTo>
                      <a:pt x="63" y="112"/>
                      <a:pt x="63" y="112"/>
                      <a:pt x="63" y="112"/>
                    </a:cubicBezTo>
                    <a:cubicBezTo>
                      <a:pt x="63" y="114"/>
                      <a:pt x="62" y="116"/>
                      <a:pt x="61" y="117"/>
                    </a:cubicBezTo>
                    <a:cubicBezTo>
                      <a:pt x="61" y="117"/>
                      <a:pt x="60" y="117"/>
                      <a:pt x="60" y="117"/>
                    </a:cubicBezTo>
                    <a:cubicBezTo>
                      <a:pt x="58" y="118"/>
                      <a:pt x="57" y="118"/>
                      <a:pt x="55" y="118"/>
                    </a:cubicBezTo>
                    <a:cubicBezTo>
                      <a:pt x="55" y="118"/>
                      <a:pt x="55" y="118"/>
                      <a:pt x="55" y="118"/>
                    </a:cubicBezTo>
                    <a:cubicBezTo>
                      <a:pt x="53" y="118"/>
                      <a:pt x="51" y="118"/>
                      <a:pt x="50" y="117"/>
                    </a:cubicBezTo>
                    <a:cubicBezTo>
                      <a:pt x="48" y="116"/>
                      <a:pt x="46" y="114"/>
                      <a:pt x="46" y="112"/>
                    </a:cubicBezTo>
                    <a:cubicBezTo>
                      <a:pt x="46" y="81"/>
                      <a:pt x="46" y="81"/>
                      <a:pt x="46" y="81"/>
                    </a:cubicBezTo>
                    <a:cubicBezTo>
                      <a:pt x="46" y="81"/>
                      <a:pt x="46" y="81"/>
                      <a:pt x="46" y="80"/>
                    </a:cubicBezTo>
                    <a:cubicBezTo>
                      <a:pt x="35" y="74"/>
                      <a:pt x="35" y="74"/>
                      <a:pt x="35" y="74"/>
                    </a:cubicBezTo>
                    <a:cubicBezTo>
                      <a:pt x="35" y="51"/>
                      <a:pt x="35" y="51"/>
                      <a:pt x="35" y="51"/>
                    </a:cubicBezTo>
                    <a:cubicBezTo>
                      <a:pt x="46" y="45"/>
                      <a:pt x="46" y="45"/>
                      <a:pt x="46" y="45"/>
                    </a:cubicBezTo>
                    <a:cubicBezTo>
                      <a:pt x="46" y="60"/>
                      <a:pt x="46" y="60"/>
                      <a:pt x="46" y="60"/>
                    </a:cubicBezTo>
                    <a:cubicBezTo>
                      <a:pt x="55" y="65"/>
                      <a:pt x="55" y="65"/>
                      <a:pt x="55" y="65"/>
                    </a:cubicBezTo>
                    <a:cubicBezTo>
                      <a:pt x="63" y="60"/>
                      <a:pt x="63" y="60"/>
                      <a:pt x="63" y="60"/>
                    </a:cubicBezTo>
                    <a:cubicBezTo>
                      <a:pt x="63" y="45"/>
                      <a:pt x="63" y="45"/>
                      <a:pt x="63" y="45"/>
                    </a:cubicBezTo>
                    <a:cubicBezTo>
                      <a:pt x="75" y="51"/>
                      <a:pt x="75" y="51"/>
                      <a:pt x="75" y="51"/>
                    </a:cubicBezTo>
                    <a:lnTo>
                      <a:pt x="75" y="74"/>
                    </a:lnTo>
                    <a:close/>
                  </a:path>
                </a:pathLst>
              </a:custGeom>
              <a:grpFill/>
              <a:ln>
                <a:noFill/>
              </a:ln>
              <a:extLst/>
            </p:spPr>
            <p:txBody>
              <a:bodyPr vert="horz" wrap="square" lIns="91440" tIns="45720" rIns="91440" bIns="45720" numCol="1" anchor="t" anchorCtr="0" compatLnSpc="1">
                <a:prstTxWarp prst="textNoShape">
                  <a:avLst/>
                </a:prstTxWarp>
              </a:bodyPr>
              <a:lstStyle/>
              <a:p>
                <a:endParaRPr lang="ru-RU" dirty="0">
                  <a:latin typeface="Kaspersky Sans Beta Light"/>
                </a:endParaRPr>
              </a:p>
            </p:txBody>
          </p:sp>
          <p:sp>
            <p:nvSpPr>
              <p:cNvPr id="29" name="Rectangle 5">
                <a:extLst>
                  <a:ext uri="{FF2B5EF4-FFF2-40B4-BE49-F238E27FC236}">
                    <a16:creationId xmlns:a16="http://schemas.microsoft.com/office/drawing/2014/main" id="{B0FE4C06-6C0F-6D46-9631-A333839EE5DD}"/>
                  </a:ext>
                </a:extLst>
              </p:cNvPr>
              <p:cNvSpPr/>
              <p:nvPr/>
            </p:nvSpPr>
            <p:spPr>
              <a:xfrm>
                <a:off x="3790335" y="3864077"/>
                <a:ext cx="272846" cy="4940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aspersky Sans" panose="020B0503050101040103" pitchFamily="34" charset="0"/>
                  </a:rPr>
                  <a:t> </a:t>
                </a:r>
                <a:endParaRPr lang="ru-RU" dirty="0">
                  <a:latin typeface="Kaspersky Sans Beta Light"/>
                </a:endParaRPr>
              </a:p>
            </p:txBody>
          </p:sp>
        </p:grpSp>
        <p:sp>
          <p:nvSpPr>
            <p:cNvPr id="13" name="Oval 8">
              <a:extLst>
                <a:ext uri="{FF2B5EF4-FFF2-40B4-BE49-F238E27FC236}">
                  <a16:creationId xmlns:a16="http://schemas.microsoft.com/office/drawing/2014/main" id="{80A7F954-DD85-7645-BC58-89BF39238021}"/>
                </a:ext>
              </a:extLst>
            </p:cNvPr>
            <p:cNvSpPr>
              <a:spLocks noChangeAspect="1"/>
            </p:cNvSpPr>
            <p:nvPr/>
          </p:nvSpPr>
          <p:spPr>
            <a:xfrm>
              <a:off x="1084006" y="2308122"/>
              <a:ext cx="3672349" cy="3672349"/>
            </a:xfrm>
            <a:prstGeom prst="ellipse">
              <a:avLst/>
            </a:prstGeom>
            <a:noFill/>
            <a:ln>
              <a:solidFill>
                <a:srgbClr val="1D3F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aspersky Sans" panose="020B0503050101040103" pitchFamily="34" charset="0"/>
                </a:rPr>
                <a:t> </a:t>
              </a:r>
              <a:endParaRPr lang="ru-RU" dirty="0">
                <a:latin typeface="Kaspersky Sans Beta Light"/>
              </a:endParaRPr>
            </a:p>
          </p:txBody>
        </p:sp>
        <p:sp>
          <p:nvSpPr>
            <p:cNvPr id="14" name="Oval 51">
              <a:extLst>
                <a:ext uri="{FF2B5EF4-FFF2-40B4-BE49-F238E27FC236}">
                  <a16:creationId xmlns:a16="http://schemas.microsoft.com/office/drawing/2014/main" id="{616138F9-6DC2-E449-A057-C814C442B873}"/>
                </a:ext>
              </a:extLst>
            </p:cNvPr>
            <p:cNvSpPr/>
            <p:nvPr/>
          </p:nvSpPr>
          <p:spPr>
            <a:xfrm>
              <a:off x="1088922" y="2529348"/>
              <a:ext cx="904568" cy="904568"/>
            </a:xfrm>
            <a:prstGeom prst="ellipse">
              <a:avLst/>
            </a:prstGeom>
            <a:solidFill>
              <a:schemeClr val="bg1"/>
            </a:solidFill>
            <a:ln w="25400">
              <a:solidFill>
                <a:srgbClr val="F78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aspersky Sans" panose="020B0503050101040103" pitchFamily="34" charset="0"/>
                </a:rPr>
                <a:t> </a:t>
              </a:r>
              <a:endParaRPr lang="ru-RU" dirty="0">
                <a:latin typeface="Kaspersky Sans Beta Light"/>
              </a:endParaRPr>
            </a:p>
          </p:txBody>
        </p:sp>
        <p:sp>
          <p:nvSpPr>
            <p:cNvPr id="15" name="Oval 52">
              <a:extLst>
                <a:ext uri="{FF2B5EF4-FFF2-40B4-BE49-F238E27FC236}">
                  <a16:creationId xmlns:a16="http://schemas.microsoft.com/office/drawing/2014/main" id="{58448130-F329-CB40-8010-D3B0ECF9F307}"/>
                </a:ext>
              </a:extLst>
            </p:cNvPr>
            <p:cNvSpPr/>
            <p:nvPr/>
          </p:nvSpPr>
          <p:spPr>
            <a:xfrm>
              <a:off x="3857674" y="2529348"/>
              <a:ext cx="904568" cy="904568"/>
            </a:xfrm>
            <a:prstGeom prst="ellipse">
              <a:avLst/>
            </a:prstGeom>
            <a:solidFill>
              <a:schemeClr val="bg1"/>
            </a:solidFill>
            <a:ln w="25400">
              <a:solidFill>
                <a:srgbClr val="F78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aspersky Sans" panose="020B0503050101040103" pitchFamily="34" charset="0"/>
                </a:rPr>
                <a:t> </a:t>
              </a:r>
              <a:endParaRPr lang="ru-RU" dirty="0">
                <a:latin typeface="Kaspersky Sans Beta Light"/>
              </a:endParaRPr>
            </a:p>
          </p:txBody>
        </p:sp>
        <p:sp>
          <p:nvSpPr>
            <p:cNvPr id="16" name="Oval 53">
              <a:extLst>
                <a:ext uri="{FF2B5EF4-FFF2-40B4-BE49-F238E27FC236}">
                  <a16:creationId xmlns:a16="http://schemas.microsoft.com/office/drawing/2014/main" id="{22488AEB-FB5E-124B-ABCE-9E1AD17161E7}"/>
                </a:ext>
              </a:extLst>
            </p:cNvPr>
            <p:cNvSpPr/>
            <p:nvPr/>
          </p:nvSpPr>
          <p:spPr>
            <a:xfrm>
              <a:off x="1138489" y="4887815"/>
              <a:ext cx="904568" cy="904568"/>
            </a:xfrm>
            <a:prstGeom prst="ellipse">
              <a:avLst/>
            </a:prstGeom>
            <a:solidFill>
              <a:schemeClr val="bg1"/>
            </a:solidFill>
            <a:ln w="25400">
              <a:solidFill>
                <a:srgbClr val="F78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aspersky Sans" panose="020B0503050101040103" pitchFamily="34" charset="0"/>
                </a:rPr>
                <a:t> </a:t>
              </a:r>
              <a:endParaRPr lang="ru-RU" dirty="0">
                <a:latin typeface="Kaspersky Sans Beta Light"/>
              </a:endParaRPr>
            </a:p>
          </p:txBody>
        </p:sp>
        <p:sp>
          <p:nvSpPr>
            <p:cNvPr id="17" name="Oval 54">
              <a:extLst>
                <a:ext uri="{FF2B5EF4-FFF2-40B4-BE49-F238E27FC236}">
                  <a16:creationId xmlns:a16="http://schemas.microsoft.com/office/drawing/2014/main" id="{AF43A9F7-5411-984E-8D42-315E7C281341}"/>
                </a:ext>
              </a:extLst>
            </p:cNvPr>
            <p:cNvSpPr/>
            <p:nvPr/>
          </p:nvSpPr>
          <p:spPr>
            <a:xfrm>
              <a:off x="3837225" y="4887815"/>
              <a:ext cx="904568" cy="904568"/>
            </a:xfrm>
            <a:prstGeom prst="ellipse">
              <a:avLst/>
            </a:prstGeom>
            <a:solidFill>
              <a:schemeClr val="bg1"/>
            </a:solidFill>
            <a:ln w="25400">
              <a:solidFill>
                <a:srgbClr val="F787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aspersky Sans" panose="020B0503050101040103" pitchFamily="34" charset="0"/>
                </a:rPr>
                <a:t> </a:t>
              </a:r>
              <a:endParaRPr lang="ru-RU" dirty="0">
                <a:latin typeface="Kaspersky Sans Beta Light"/>
              </a:endParaRPr>
            </a:p>
          </p:txBody>
        </p:sp>
        <p:grpSp>
          <p:nvGrpSpPr>
            <p:cNvPr id="18" name="Group 55">
              <a:extLst>
                <a:ext uri="{FF2B5EF4-FFF2-40B4-BE49-F238E27FC236}">
                  <a16:creationId xmlns:a16="http://schemas.microsoft.com/office/drawing/2014/main" id="{57647FD5-27FD-0145-9B0F-B623C5166CB6}"/>
                </a:ext>
              </a:extLst>
            </p:cNvPr>
            <p:cNvGrpSpPr/>
            <p:nvPr/>
          </p:nvGrpSpPr>
          <p:grpSpPr>
            <a:xfrm>
              <a:off x="1372055" y="2751116"/>
              <a:ext cx="322263" cy="444500"/>
              <a:chOff x="-1068803" y="5420574"/>
              <a:chExt cx="322263" cy="444500"/>
            </a:xfrm>
          </p:grpSpPr>
          <p:sp>
            <p:nvSpPr>
              <p:cNvPr id="26" name="Freeform 7">
                <a:extLst>
                  <a:ext uri="{FF2B5EF4-FFF2-40B4-BE49-F238E27FC236}">
                    <a16:creationId xmlns:a16="http://schemas.microsoft.com/office/drawing/2014/main" id="{616B8533-E58C-724E-9564-2E9512EA67AA}"/>
                  </a:ext>
                </a:extLst>
              </p:cNvPr>
              <p:cNvSpPr>
                <a:spLocks noEditPoints="1"/>
              </p:cNvSpPr>
              <p:nvPr/>
            </p:nvSpPr>
            <p:spPr bwMode="auto">
              <a:xfrm>
                <a:off x="-1068803" y="5420574"/>
                <a:ext cx="322263" cy="444500"/>
              </a:xfrm>
              <a:custGeom>
                <a:avLst/>
                <a:gdLst>
                  <a:gd name="T0" fmla="*/ 85 w 170"/>
                  <a:gd name="T1" fmla="*/ 0 h 234"/>
                  <a:gd name="T2" fmla="*/ 0 w 170"/>
                  <a:gd name="T3" fmla="*/ 49 h 234"/>
                  <a:gd name="T4" fmla="*/ 0 w 170"/>
                  <a:gd name="T5" fmla="*/ 145 h 234"/>
                  <a:gd name="T6" fmla="*/ 85 w 170"/>
                  <a:gd name="T7" fmla="*/ 234 h 234"/>
                  <a:gd name="T8" fmla="*/ 170 w 170"/>
                  <a:gd name="T9" fmla="*/ 145 h 234"/>
                  <a:gd name="T10" fmla="*/ 170 w 170"/>
                  <a:gd name="T11" fmla="*/ 49 h 234"/>
                  <a:gd name="T12" fmla="*/ 85 w 170"/>
                  <a:gd name="T13" fmla="*/ 0 h 234"/>
                  <a:gd name="T14" fmla="*/ 156 w 170"/>
                  <a:gd name="T15" fmla="*/ 145 h 234"/>
                  <a:gd name="T16" fmla="*/ 85 w 170"/>
                  <a:gd name="T17" fmla="*/ 220 h 234"/>
                  <a:gd name="T18" fmla="*/ 13 w 170"/>
                  <a:gd name="T19" fmla="*/ 145 h 234"/>
                  <a:gd name="T20" fmla="*/ 13 w 170"/>
                  <a:gd name="T21" fmla="*/ 57 h 234"/>
                  <a:gd name="T22" fmla="*/ 85 w 170"/>
                  <a:gd name="T23" fmla="*/ 16 h 234"/>
                  <a:gd name="T24" fmla="*/ 156 w 170"/>
                  <a:gd name="T25" fmla="*/ 57 h 234"/>
                  <a:gd name="T26" fmla="*/ 156 w 170"/>
                  <a:gd name="T27" fmla="*/ 145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234">
                    <a:moveTo>
                      <a:pt x="85" y="0"/>
                    </a:moveTo>
                    <a:cubicBezTo>
                      <a:pt x="0" y="49"/>
                      <a:pt x="0" y="49"/>
                      <a:pt x="0" y="49"/>
                    </a:cubicBezTo>
                    <a:cubicBezTo>
                      <a:pt x="0" y="49"/>
                      <a:pt x="0" y="94"/>
                      <a:pt x="0" y="145"/>
                    </a:cubicBezTo>
                    <a:cubicBezTo>
                      <a:pt x="0" y="205"/>
                      <a:pt x="85" y="234"/>
                      <a:pt x="85" y="234"/>
                    </a:cubicBezTo>
                    <a:cubicBezTo>
                      <a:pt x="85" y="234"/>
                      <a:pt x="170" y="205"/>
                      <a:pt x="170" y="145"/>
                    </a:cubicBezTo>
                    <a:cubicBezTo>
                      <a:pt x="170" y="97"/>
                      <a:pt x="170" y="49"/>
                      <a:pt x="170" y="49"/>
                    </a:cubicBezTo>
                    <a:lnTo>
                      <a:pt x="85" y="0"/>
                    </a:lnTo>
                    <a:close/>
                    <a:moveTo>
                      <a:pt x="156" y="145"/>
                    </a:moveTo>
                    <a:cubicBezTo>
                      <a:pt x="156" y="188"/>
                      <a:pt x="101" y="213"/>
                      <a:pt x="85" y="220"/>
                    </a:cubicBezTo>
                    <a:cubicBezTo>
                      <a:pt x="69" y="213"/>
                      <a:pt x="13" y="188"/>
                      <a:pt x="13" y="145"/>
                    </a:cubicBezTo>
                    <a:cubicBezTo>
                      <a:pt x="13" y="57"/>
                      <a:pt x="13" y="57"/>
                      <a:pt x="13" y="57"/>
                    </a:cubicBezTo>
                    <a:cubicBezTo>
                      <a:pt x="85" y="16"/>
                      <a:pt x="85" y="16"/>
                      <a:pt x="85" y="16"/>
                    </a:cubicBezTo>
                    <a:cubicBezTo>
                      <a:pt x="156" y="57"/>
                      <a:pt x="156" y="57"/>
                      <a:pt x="156" y="57"/>
                    </a:cubicBezTo>
                    <a:lnTo>
                      <a:pt x="156" y="145"/>
                    </a:lnTo>
                    <a:close/>
                  </a:path>
                </a:pathLst>
              </a:cu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Kaspersky Sans Beta Light"/>
                </a:endParaRPr>
              </a:p>
            </p:txBody>
          </p:sp>
          <p:sp>
            <p:nvSpPr>
              <p:cNvPr id="27" name="Freeform 8">
                <a:extLst>
                  <a:ext uri="{FF2B5EF4-FFF2-40B4-BE49-F238E27FC236}">
                    <a16:creationId xmlns:a16="http://schemas.microsoft.com/office/drawing/2014/main" id="{C8D8F187-947F-9B40-BB88-E9348D244811}"/>
                  </a:ext>
                </a:extLst>
              </p:cNvPr>
              <p:cNvSpPr>
                <a:spLocks/>
              </p:cNvSpPr>
              <p:nvPr/>
            </p:nvSpPr>
            <p:spPr bwMode="auto">
              <a:xfrm>
                <a:off x="-975141" y="5571386"/>
                <a:ext cx="155575" cy="125413"/>
              </a:xfrm>
              <a:custGeom>
                <a:avLst/>
                <a:gdLst>
                  <a:gd name="T0" fmla="*/ 0 w 98"/>
                  <a:gd name="T1" fmla="*/ 47 h 79"/>
                  <a:gd name="T2" fmla="*/ 12 w 98"/>
                  <a:gd name="T3" fmla="*/ 37 h 79"/>
                  <a:gd name="T4" fmla="*/ 31 w 98"/>
                  <a:gd name="T5" fmla="*/ 56 h 79"/>
                  <a:gd name="T6" fmla="*/ 87 w 98"/>
                  <a:gd name="T7" fmla="*/ 0 h 79"/>
                  <a:gd name="T8" fmla="*/ 98 w 98"/>
                  <a:gd name="T9" fmla="*/ 10 h 79"/>
                  <a:gd name="T10" fmla="*/ 31 w 98"/>
                  <a:gd name="T11" fmla="*/ 79 h 79"/>
                  <a:gd name="T12" fmla="*/ 0 w 98"/>
                  <a:gd name="T13" fmla="*/ 47 h 79"/>
                </a:gdLst>
                <a:ahLst/>
                <a:cxnLst>
                  <a:cxn ang="0">
                    <a:pos x="T0" y="T1"/>
                  </a:cxn>
                  <a:cxn ang="0">
                    <a:pos x="T2" y="T3"/>
                  </a:cxn>
                  <a:cxn ang="0">
                    <a:pos x="T4" y="T5"/>
                  </a:cxn>
                  <a:cxn ang="0">
                    <a:pos x="T6" y="T7"/>
                  </a:cxn>
                  <a:cxn ang="0">
                    <a:pos x="T8" y="T9"/>
                  </a:cxn>
                  <a:cxn ang="0">
                    <a:pos x="T10" y="T11"/>
                  </a:cxn>
                  <a:cxn ang="0">
                    <a:pos x="T12" y="T13"/>
                  </a:cxn>
                </a:cxnLst>
                <a:rect l="0" t="0" r="r" b="b"/>
                <a:pathLst>
                  <a:path w="98" h="79">
                    <a:moveTo>
                      <a:pt x="0" y="47"/>
                    </a:moveTo>
                    <a:lnTo>
                      <a:pt x="12" y="37"/>
                    </a:lnTo>
                    <a:lnTo>
                      <a:pt x="31" y="56"/>
                    </a:lnTo>
                    <a:lnTo>
                      <a:pt x="87" y="0"/>
                    </a:lnTo>
                    <a:lnTo>
                      <a:pt x="98" y="10"/>
                    </a:lnTo>
                    <a:lnTo>
                      <a:pt x="31" y="79"/>
                    </a:lnTo>
                    <a:lnTo>
                      <a:pt x="0" y="47"/>
                    </a:lnTo>
                    <a:close/>
                  </a:path>
                </a:pathLst>
              </a:custGeom>
              <a:solidFill>
                <a:srgbClr val="5757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dirty="0">
                  <a:latin typeface="Kaspersky Sans Beta Light"/>
                </a:endParaRPr>
              </a:p>
            </p:txBody>
          </p:sp>
        </p:grpSp>
        <p:pic>
          <p:nvPicPr>
            <p:cNvPr id="19" name="Рисунок 92">
              <a:extLst>
                <a:ext uri="{FF2B5EF4-FFF2-40B4-BE49-F238E27FC236}">
                  <a16:creationId xmlns:a16="http://schemas.microsoft.com/office/drawing/2014/main" id="{96DC9DF2-0CDE-4448-8DF5-2277AF1F6C80}"/>
                </a:ext>
              </a:extLst>
            </p:cNvPr>
            <p:cNvPicPr>
              <a:picLocks noChangeAspect="1"/>
            </p:cNvPicPr>
            <p:nvPr/>
          </p:nvPicPr>
          <p:blipFill>
            <a:blip r:embed="rId2">
              <a:lum bright="-60000" contrast="-60000"/>
            </a:blip>
            <a:stretch>
              <a:fillRect/>
            </a:stretch>
          </p:blipFill>
          <p:spPr>
            <a:xfrm>
              <a:off x="4112557" y="2779589"/>
              <a:ext cx="405771" cy="405302"/>
            </a:xfrm>
            <a:prstGeom prst="rect">
              <a:avLst/>
            </a:prstGeom>
          </p:spPr>
        </p:pic>
        <p:grpSp>
          <p:nvGrpSpPr>
            <p:cNvPr id="20" name="Группа 55">
              <a:extLst>
                <a:ext uri="{FF2B5EF4-FFF2-40B4-BE49-F238E27FC236}">
                  <a16:creationId xmlns:a16="http://schemas.microsoft.com/office/drawing/2014/main" id="{4B8F9427-C7A3-3143-BD58-2C6576A07B53}"/>
                </a:ext>
              </a:extLst>
            </p:cNvPr>
            <p:cNvGrpSpPr/>
            <p:nvPr/>
          </p:nvGrpSpPr>
          <p:grpSpPr>
            <a:xfrm>
              <a:off x="1392631" y="5079889"/>
              <a:ext cx="443544" cy="479137"/>
              <a:chOff x="6330950" y="3044825"/>
              <a:chExt cx="514350" cy="555625"/>
            </a:xfrm>
            <a:solidFill>
              <a:srgbClr val="474747"/>
            </a:solidFill>
          </p:grpSpPr>
          <p:sp>
            <p:nvSpPr>
              <p:cNvPr id="23" name="Freeform 35">
                <a:extLst>
                  <a:ext uri="{FF2B5EF4-FFF2-40B4-BE49-F238E27FC236}">
                    <a16:creationId xmlns:a16="http://schemas.microsoft.com/office/drawing/2014/main" id="{A5FD7751-45E4-1942-8C51-01CC3EBD8E22}"/>
                  </a:ext>
                </a:extLst>
              </p:cNvPr>
              <p:cNvSpPr>
                <a:spLocks/>
              </p:cNvSpPr>
              <p:nvPr/>
            </p:nvSpPr>
            <p:spPr bwMode="auto">
              <a:xfrm>
                <a:off x="6330950" y="3044825"/>
                <a:ext cx="514350" cy="555625"/>
              </a:xfrm>
              <a:custGeom>
                <a:avLst/>
                <a:gdLst>
                  <a:gd name="T0" fmla="*/ 135 w 137"/>
                  <a:gd name="T1" fmla="*/ 73 h 146"/>
                  <a:gd name="T2" fmla="*/ 120 w 137"/>
                  <a:gd name="T3" fmla="*/ 43 h 146"/>
                  <a:gd name="T4" fmla="*/ 61 w 137"/>
                  <a:gd name="T5" fmla="*/ 0 h 146"/>
                  <a:gd name="T6" fmla="*/ 0 w 137"/>
                  <a:gd name="T7" fmla="*/ 61 h 146"/>
                  <a:gd name="T8" fmla="*/ 9 w 137"/>
                  <a:gd name="T9" fmla="*/ 93 h 146"/>
                  <a:gd name="T10" fmla="*/ 17 w 137"/>
                  <a:gd name="T11" fmla="*/ 118 h 146"/>
                  <a:gd name="T12" fmla="*/ 17 w 137"/>
                  <a:gd name="T13" fmla="*/ 146 h 146"/>
                  <a:gd name="T14" fmla="*/ 27 w 137"/>
                  <a:gd name="T15" fmla="*/ 146 h 146"/>
                  <a:gd name="T16" fmla="*/ 27 w 137"/>
                  <a:gd name="T17" fmla="*/ 118 h 146"/>
                  <a:gd name="T18" fmla="*/ 18 w 137"/>
                  <a:gd name="T19" fmla="*/ 89 h 146"/>
                  <a:gd name="T20" fmla="*/ 10 w 137"/>
                  <a:gd name="T21" fmla="*/ 61 h 146"/>
                  <a:gd name="T22" fmla="*/ 61 w 137"/>
                  <a:gd name="T23" fmla="*/ 10 h 146"/>
                  <a:gd name="T24" fmla="*/ 110 w 137"/>
                  <a:gd name="T25" fmla="*/ 46 h 146"/>
                  <a:gd name="T26" fmla="*/ 126 w 137"/>
                  <a:gd name="T27" fmla="*/ 78 h 146"/>
                  <a:gd name="T28" fmla="*/ 126 w 137"/>
                  <a:gd name="T29" fmla="*/ 80 h 146"/>
                  <a:gd name="T30" fmla="*/ 125 w 137"/>
                  <a:gd name="T31" fmla="*/ 80 h 146"/>
                  <a:gd name="T32" fmla="*/ 116 w 137"/>
                  <a:gd name="T33" fmla="*/ 83 h 146"/>
                  <a:gd name="T34" fmla="*/ 112 w 137"/>
                  <a:gd name="T35" fmla="*/ 84 h 146"/>
                  <a:gd name="T36" fmla="*/ 112 w 137"/>
                  <a:gd name="T37" fmla="*/ 100 h 146"/>
                  <a:gd name="T38" fmla="*/ 95 w 137"/>
                  <a:gd name="T39" fmla="*/ 118 h 146"/>
                  <a:gd name="T40" fmla="*/ 84 w 137"/>
                  <a:gd name="T41" fmla="*/ 118 h 146"/>
                  <a:gd name="T42" fmla="*/ 84 w 137"/>
                  <a:gd name="T43" fmla="*/ 146 h 146"/>
                  <a:gd name="T44" fmla="*/ 94 w 137"/>
                  <a:gd name="T45" fmla="*/ 146 h 146"/>
                  <a:gd name="T46" fmla="*/ 94 w 137"/>
                  <a:gd name="T47" fmla="*/ 128 h 146"/>
                  <a:gd name="T48" fmla="*/ 95 w 137"/>
                  <a:gd name="T49" fmla="*/ 128 h 146"/>
                  <a:gd name="T50" fmla="*/ 122 w 137"/>
                  <a:gd name="T51" fmla="*/ 100 h 146"/>
                  <a:gd name="T52" fmla="*/ 122 w 137"/>
                  <a:gd name="T53" fmla="*/ 92 h 146"/>
                  <a:gd name="T54" fmla="*/ 128 w 137"/>
                  <a:gd name="T55" fmla="*/ 90 h 146"/>
                  <a:gd name="T56" fmla="*/ 135 w 137"/>
                  <a:gd name="T57" fmla="*/ 85 h 146"/>
                  <a:gd name="T58" fmla="*/ 135 w 137"/>
                  <a:gd name="T59" fmla="*/ 7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6">
                    <a:moveTo>
                      <a:pt x="135" y="73"/>
                    </a:moveTo>
                    <a:cubicBezTo>
                      <a:pt x="120" y="43"/>
                      <a:pt x="120" y="43"/>
                      <a:pt x="120" y="43"/>
                    </a:cubicBezTo>
                    <a:cubicBezTo>
                      <a:pt x="118" y="38"/>
                      <a:pt x="107" y="0"/>
                      <a:pt x="61" y="0"/>
                    </a:cubicBezTo>
                    <a:cubicBezTo>
                      <a:pt x="27" y="0"/>
                      <a:pt x="0" y="27"/>
                      <a:pt x="0" y="61"/>
                    </a:cubicBezTo>
                    <a:cubicBezTo>
                      <a:pt x="0" y="73"/>
                      <a:pt x="4" y="83"/>
                      <a:pt x="9" y="93"/>
                    </a:cubicBezTo>
                    <a:cubicBezTo>
                      <a:pt x="13" y="101"/>
                      <a:pt x="17" y="109"/>
                      <a:pt x="17" y="118"/>
                    </a:cubicBezTo>
                    <a:cubicBezTo>
                      <a:pt x="17" y="146"/>
                      <a:pt x="17" y="146"/>
                      <a:pt x="17" y="146"/>
                    </a:cubicBezTo>
                    <a:cubicBezTo>
                      <a:pt x="27" y="146"/>
                      <a:pt x="27" y="146"/>
                      <a:pt x="27" y="146"/>
                    </a:cubicBezTo>
                    <a:cubicBezTo>
                      <a:pt x="27" y="118"/>
                      <a:pt x="27" y="118"/>
                      <a:pt x="27" y="118"/>
                    </a:cubicBezTo>
                    <a:cubicBezTo>
                      <a:pt x="27" y="107"/>
                      <a:pt x="22" y="98"/>
                      <a:pt x="18" y="89"/>
                    </a:cubicBezTo>
                    <a:cubicBezTo>
                      <a:pt x="14" y="79"/>
                      <a:pt x="10" y="71"/>
                      <a:pt x="10" y="61"/>
                    </a:cubicBezTo>
                    <a:cubicBezTo>
                      <a:pt x="10" y="33"/>
                      <a:pt x="33" y="10"/>
                      <a:pt x="61" y="10"/>
                    </a:cubicBezTo>
                    <a:cubicBezTo>
                      <a:pt x="102" y="10"/>
                      <a:pt x="110" y="45"/>
                      <a:pt x="110" y="46"/>
                    </a:cubicBezTo>
                    <a:cubicBezTo>
                      <a:pt x="126" y="78"/>
                      <a:pt x="126" y="78"/>
                      <a:pt x="126" y="78"/>
                    </a:cubicBezTo>
                    <a:cubicBezTo>
                      <a:pt x="126" y="79"/>
                      <a:pt x="126" y="80"/>
                      <a:pt x="126" y="80"/>
                    </a:cubicBezTo>
                    <a:cubicBezTo>
                      <a:pt x="126" y="80"/>
                      <a:pt x="126" y="80"/>
                      <a:pt x="125" y="80"/>
                    </a:cubicBezTo>
                    <a:cubicBezTo>
                      <a:pt x="122" y="82"/>
                      <a:pt x="116" y="83"/>
                      <a:pt x="116" y="83"/>
                    </a:cubicBezTo>
                    <a:cubicBezTo>
                      <a:pt x="112" y="84"/>
                      <a:pt x="112" y="84"/>
                      <a:pt x="112" y="84"/>
                    </a:cubicBezTo>
                    <a:cubicBezTo>
                      <a:pt x="112" y="100"/>
                      <a:pt x="112" y="100"/>
                      <a:pt x="112" y="100"/>
                    </a:cubicBezTo>
                    <a:cubicBezTo>
                      <a:pt x="112" y="109"/>
                      <a:pt x="103" y="118"/>
                      <a:pt x="95" y="118"/>
                    </a:cubicBezTo>
                    <a:cubicBezTo>
                      <a:pt x="84" y="118"/>
                      <a:pt x="84" y="118"/>
                      <a:pt x="84" y="118"/>
                    </a:cubicBezTo>
                    <a:cubicBezTo>
                      <a:pt x="84" y="146"/>
                      <a:pt x="84" y="146"/>
                      <a:pt x="84" y="146"/>
                    </a:cubicBezTo>
                    <a:cubicBezTo>
                      <a:pt x="94" y="146"/>
                      <a:pt x="94" y="146"/>
                      <a:pt x="94" y="146"/>
                    </a:cubicBezTo>
                    <a:cubicBezTo>
                      <a:pt x="94" y="128"/>
                      <a:pt x="94" y="128"/>
                      <a:pt x="94" y="128"/>
                    </a:cubicBezTo>
                    <a:cubicBezTo>
                      <a:pt x="95" y="128"/>
                      <a:pt x="95" y="128"/>
                      <a:pt x="95" y="128"/>
                    </a:cubicBezTo>
                    <a:cubicBezTo>
                      <a:pt x="109" y="128"/>
                      <a:pt x="122" y="115"/>
                      <a:pt x="122" y="100"/>
                    </a:cubicBezTo>
                    <a:cubicBezTo>
                      <a:pt x="122" y="92"/>
                      <a:pt x="122" y="92"/>
                      <a:pt x="122" y="92"/>
                    </a:cubicBezTo>
                    <a:cubicBezTo>
                      <a:pt x="124" y="91"/>
                      <a:pt x="127" y="91"/>
                      <a:pt x="128" y="90"/>
                    </a:cubicBezTo>
                    <a:cubicBezTo>
                      <a:pt x="131" y="89"/>
                      <a:pt x="134" y="87"/>
                      <a:pt x="135" y="85"/>
                    </a:cubicBezTo>
                    <a:cubicBezTo>
                      <a:pt x="137" y="82"/>
                      <a:pt x="137" y="78"/>
                      <a:pt x="135" y="73"/>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Kaspersky Sans Beta Light"/>
                </a:endParaRPr>
              </a:p>
            </p:txBody>
          </p:sp>
          <p:sp>
            <p:nvSpPr>
              <p:cNvPr id="24" name="Freeform 36">
                <a:extLst>
                  <a:ext uri="{FF2B5EF4-FFF2-40B4-BE49-F238E27FC236}">
                    <a16:creationId xmlns:a16="http://schemas.microsoft.com/office/drawing/2014/main" id="{538D348B-1E23-0F46-9E10-1590172E53A6}"/>
                  </a:ext>
                </a:extLst>
              </p:cNvPr>
              <p:cNvSpPr>
                <a:spLocks noEditPoints="1"/>
              </p:cNvSpPr>
              <p:nvPr/>
            </p:nvSpPr>
            <p:spPr bwMode="auto">
              <a:xfrm>
                <a:off x="6446838" y="3155950"/>
                <a:ext cx="252413" cy="255588"/>
              </a:xfrm>
              <a:custGeom>
                <a:avLst/>
                <a:gdLst>
                  <a:gd name="T0" fmla="*/ 53 w 67"/>
                  <a:gd name="T1" fmla="*/ 54 h 67"/>
                  <a:gd name="T2" fmla="*/ 60 w 67"/>
                  <a:gd name="T3" fmla="*/ 54 h 67"/>
                  <a:gd name="T4" fmla="*/ 66 w 67"/>
                  <a:gd name="T5" fmla="*/ 42 h 67"/>
                  <a:gd name="T6" fmla="*/ 67 w 67"/>
                  <a:gd name="T7" fmla="*/ 29 h 67"/>
                  <a:gd name="T8" fmla="*/ 61 w 67"/>
                  <a:gd name="T9" fmla="*/ 26 h 67"/>
                  <a:gd name="T10" fmla="*/ 65 w 67"/>
                  <a:gd name="T11" fmla="*/ 21 h 67"/>
                  <a:gd name="T12" fmla="*/ 50 w 67"/>
                  <a:gd name="T13" fmla="*/ 4 h 67"/>
                  <a:gd name="T14" fmla="*/ 44 w 67"/>
                  <a:gd name="T15" fmla="*/ 6 h 67"/>
                  <a:gd name="T16" fmla="*/ 39 w 67"/>
                  <a:gd name="T17" fmla="*/ 4 h 67"/>
                  <a:gd name="T18" fmla="*/ 34 w 67"/>
                  <a:gd name="T19" fmla="*/ 0 h 67"/>
                  <a:gd name="T20" fmla="*/ 13 w 67"/>
                  <a:gd name="T21" fmla="*/ 7 h 67"/>
                  <a:gd name="T22" fmla="*/ 13 w 67"/>
                  <a:gd name="T23" fmla="*/ 14 h 67"/>
                  <a:gd name="T24" fmla="*/ 7 w 67"/>
                  <a:gd name="T25" fmla="*/ 13 h 67"/>
                  <a:gd name="T26" fmla="*/ 1 w 67"/>
                  <a:gd name="T27" fmla="*/ 25 h 67"/>
                  <a:gd name="T28" fmla="*/ 0 w 67"/>
                  <a:gd name="T29" fmla="*/ 38 h 67"/>
                  <a:gd name="T30" fmla="*/ 6 w 67"/>
                  <a:gd name="T31" fmla="*/ 41 h 67"/>
                  <a:gd name="T32" fmla="*/ 2 w 67"/>
                  <a:gd name="T33" fmla="*/ 46 h 67"/>
                  <a:gd name="T34" fmla="*/ 10 w 67"/>
                  <a:gd name="T35" fmla="*/ 57 h 67"/>
                  <a:gd name="T36" fmla="*/ 11 w 67"/>
                  <a:gd name="T37" fmla="*/ 58 h 67"/>
                  <a:gd name="T38" fmla="*/ 14 w 67"/>
                  <a:gd name="T39" fmla="*/ 61 h 67"/>
                  <a:gd name="T40" fmla="*/ 15 w 67"/>
                  <a:gd name="T41" fmla="*/ 61 h 67"/>
                  <a:gd name="T42" fmla="*/ 21 w 67"/>
                  <a:gd name="T43" fmla="*/ 65 h 67"/>
                  <a:gd name="T44" fmla="*/ 26 w 67"/>
                  <a:gd name="T45" fmla="*/ 61 h 67"/>
                  <a:gd name="T46" fmla="*/ 29 w 67"/>
                  <a:gd name="T47" fmla="*/ 67 h 67"/>
                  <a:gd name="T48" fmla="*/ 33 w 67"/>
                  <a:gd name="T49" fmla="*/ 67 h 67"/>
                  <a:gd name="T50" fmla="*/ 50 w 67"/>
                  <a:gd name="T51" fmla="*/ 63 h 67"/>
                  <a:gd name="T52" fmla="*/ 54 w 67"/>
                  <a:gd name="T53" fmla="*/ 60 h 67"/>
                  <a:gd name="T54" fmla="*/ 29 w 67"/>
                  <a:gd name="T55" fmla="*/ 51 h 67"/>
                  <a:gd name="T56" fmla="*/ 15 w 67"/>
                  <a:gd name="T57" fmla="*/ 48 h 67"/>
                  <a:gd name="T58" fmla="*/ 10 w 67"/>
                  <a:gd name="T59" fmla="*/ 31 h 67"/>
                  <a:gd name="T60" fmla="*/ 12 w 67"/>
                  <a:gd name="T61" fmla="*/ 25 h 67"/>
                  <a:gd name="T62" fmla="*/ 24 w 67"/>
                  <a:gd name="T63" fmla="*/ 12 h 67"/>
                  <a:gd name="T64" fmla="*/ 38 w 67"/>
                  <a:gd name="T65" fmla="*/ 16 h 67"/>
                  <a:gd name="T66" fmla="*/ 52 w 67"/>
                  <a:gd name="T67" fmla="*/ 20 h 67"/>
                  <a:gd name="T68" fmla="*/ 57 w 67"/>
                  <a:gd name="T69" fmla="*/ 37 h 67"/>
                  <a:gd name="T70" fmla="*/ 55 w 67"/>
                  <a:gd name="T71" fmla="*/ 43 h 67"/>
                  <a:gd name="T72" fmla="*/ 43 w 67"/>
                  <a:gd name="T73" fmla="*/ 55 h 67"/>
                  <a:gd name="T74" fmla="*/ 29 w 67"/>
                  <a:gd name="T75"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7" h="67">
                    <a:moveTo>
                      <a:pt x="53" y="57"/>
                    </a:moveTo>
                    <a:cubicBezTo>
                      <a:pt x="53" y="56"/>
                      <a:pt x="53" y="55"/>
                      <a:pt x="53" y="54"/>
                    </a:cubicBezTo>
                    <a:cubicBezTo>
                      <a:pt x="54" y="53"/>
                      <a:pt x="55" y="53"/>
                      <a:pt x="56" y="53"/>
                    </a:cubicBezTo>
                    <a:cubicBezTo>
                      <a:pt x="60" y="54"/>
                      <a:pt x="60" y="54"/>
                      <a:pt x="60" y="54"/>
                    </a:cubicBezTo>
                    <a:cubicBezTo>
                      <a:pt x="62" y="51"/>
                      <a:pt x="62" y="51"/>
                      <a:pt x="62" y="51"/>
                    </a:cubicBezTo>
                    <a:cubicBezTo>
                      <a:pt x="64" y="48"/>
                      <a:pt x="65" y="45"/>
                      <a:pt x="66" y="42"/>
                    </a:cubicBezTo>
                    <a:cubicBezTo>
                      <a:pt x="67" y="39"/>
                      <a:pt x="67" y="36"/>
                      <a:pt x="67" y="33"/>
                    </a:cubicBezTo>
                    <a:cubicBezTo>
                      <a:pt x="67" y="29"/>
                      <a:pt x="67" y="29"/>
                      <a:pt x="67" y="29"/>
                    </a:cubicBezTo>
                    <a:cubicBezTo>
                      <a:pt x="63" y="28"/>
                      <a:pt x="63" y="28"/>
                      <a:pt x="63" y="28"/>
                    </a:cubicBezTo>
                    <a:cubicBezTo>
                      <a:pt x="62" y="28"/>
                      <a:pt x="61" y="28"/>
                      <a:pt x="61" y="26"/>
                    </a:cubicBezTo>
                    <a:cubicBezTo>
                      <a:pt x="60" y="25"/>
                      <a:pt x="61" y="24"/>
                      <a:pt x="62" y="24"/>
                    </a:cubicBezTo>
                    <a:cubicBezTo>
                      <a:pt x="65" y="21"/>
                      <a:pt x="65" y="21"/>
                      <a:pt x="65" y="21"/>
                    </a:cubicBezTo>
                    <a:cubicBezTo>
                      <a:pt x="63" y="17"/>
                      <a:pt x="63" y="17"/>
                      <a:pt x="63" y="17"/>
                    </a:cubicBezTo>
                    <a:cubicBezTo>
                      <a:pt x="60" y="12"/>
                      <a:pt x="55" y="8"/>
                      <a:pt x="50" y="4"/>
                    </a:cubicBezTo>
                    <a:cubicBezTo>
                      <a:pt x="46" y="3"/>
                      <a:pt x="46" y="3"/>
                      <a:pt x="46" y="3"/>
                    </a:cubicBezTo>
                    <a:cubicBezTo>
                      <a:pt x="44" y="6"/>
                      <a:pt x="44" y="6"/>
                      <a:pt x="44" y="6"/>
                    </a:cubicBezTo>
                    <a:cubicBezTo>
                      <a:pt x="43" y="6"/>
                      <a:pt x="42" y="7"/>
                      <a:pt x="41" y="6"/>
                    </a:cubicBezTo>
                    <a:cubicBezTo>
                      <a:pt x="40" y="6"/>
                      <a:pt x="39" y="5"/>
                      <a:pt x="39" y="4"/>
                    </a:cubicBezTo>
                    <a:cubicBezTo>
                      <a:pt x="38" y="0"/>
                      <a:pt x="38" y="0"/>
                      <a:pt x="38" y="0"/>
                    </a:cubicBezTo>
                    <a:cubicBezTo>
                      <a:pt x="34" y="0"/>
                      <a:pt x="34" y="0"/>
                      <a:pt x="34" y="0"/>
                    </a:cubicBezTo>
                    <a:cubicBezTo>
                      <a:pt x="28" y="0"/>
                      <a:pt x="22" y="2"/>
                      <a:pt x="16" y="5"/>
                    </a:cubicBezTo>
                    <a:cubicBezTo>
                      <a:pt x="13" y="7"/>
                      <a:pt x="13" y="7"/>
                      <a:pt x="13" y="7"/>
                    </a:cubicBezTo>
                    <a:cubicBezTo>
                      <a:pt x="14" y="11"/>
                      <a:pt x="14" y="11"/>
                      <a:pt x="14" y="11"/>
                    </a:cubicBezTo>
                    <a:cubicBezTo>
                      <a:pt x="14" y="12"/>
                      <a:pt x="14" y="13"/>
                      <a:pt x="13" y="14"/>
                    </a:cubicBezTo>
                    <a:cubicBezTo>
                      <a:pt x="13" y="15"/>
                      <a:pt x="11" y="15"/>
                      <a:pt x="11" y="14"/>
                    </a:cubicBezTo>
                    <a:cubicBezTo>
                      <a:pt x="7" y="13"/>
                      <a:pt x="7" y="13"/>
                      <a:pt x="7" y="13"/>
                    </a:cubicBezTo>
                    <a:cubicBezTo>
                      <a:pt x="5" y="17"/>
                      <a:pt x="5" y="17"/>
                      <a:pt x="5" y="17"/>
                    </a:cubicBezTo>
                    <a:cubicBezTo>
                      <a:pt x="3" y="19"/>
                      <a:pt x="2" y="22"/>
                      <a:pt x="1" y="25"/>
                    </a:cubicBezTo>
                    <a:cubicBezTo>
                      <a:pt x="0" y="28"/>
                      <a:pt x="0" y="31"/>
                      <a:pt x="0" y="34"/>
                    </a:cubicBezTo>
                    <a:cubicBezTo>
                      <a:pt x="0" y="38"/>
                      <a:pt x="0" y="38"/>
                      <a:pt x="0" y="38"/>
                    </a:cubicBezTo>
                    <a:cubicBezTo>
                      <a:pt x="4" y="39"/>
                      <a:pt x="4" y="39"/>
                      <a:pt x="4" y="39"/>
                    </a:cubicBezTo>
                    <a:cubicBezTo>
                      <a:pt x="5" y="39"/>
                      <a:pt x="6" y="40"/>
                      <a:pt x="6" y="41"/>
                    </a:cubicBezTo>
                    <a:cubicBezTo>
                      <a:pt x="6" y="42"/>
                      <a:pt x="6" y="43"/>
                      <a:pt x="5" y="44"/>
                    </a:cubicBezTo>
                    <a:cubicBezTo>
                      <a:pt x="2" y="46"/>
                      <a:pt x="2" y="46"/>
                      <a:pt x="2" y="46"/>
                    </a:cubicBezTo>
                    <a:cubicBezTo>
                      <a:pt x="4" y="50"/>
                      <a:pt x="4" y="50"/>
                      <a:pt x="4" y="50"/>
                    </a:cubicBezTo>
                    <a:cubicBezTo>
                      <a:pt x="6" y="53"/>
                      <a:pt x="8" y="55"/>
                      <a:pt x="10" y="57"/>
                    </a:cubicBezTo>
                    <a:cubicBezTo>
                      <a:pt x="10" y="57"/>
                      <a:pt x="10" y="57"/>
                      <a:pt x="10" y="57"/>
                    </a:cubicBezTo>
                    <a:cubicBezTo>
                      <a:pt x="10" y="58"/>
                      <a:pt x="11" y="58"/>
                      <a:pt x="11" y="58"/>
                    </a:cubicBezTo>
                    <a:cubicBezTo>
                      <a:pt x="11" y="59"/>
                      <a:pt x="12" y="59"/>
                      <a:pt x="12" y="59"/>
                    </a:cubicBezTo>
                    <a:cubicBezTo>
                      <a:pt x="13" y="60"/>
                      <a:pt x="14" y="60"/>
                      <a:pt x="14" y="61"/>
                    </a:cubicBezTo>
                    <a:cubicBezTo>
                      <a:pt x="14" y="61"/>
                      <a:pt x="14" y="61"/>
                      <a:pt x="15" y="61"/>
                    </a:cubicBezTo>
                    <a:cubicBezTo>
                      <a:pt x="15" y="61"/>
                      <a:pt x="15" y="61"/>
                      <a:pt x="15" y="61"/>
                    </a:cubicBezTo>
                    <a:cubicBezTo>
                      <a:pt x="15" y="62"/>
                      <a:pt x="16" y="62"/>
                      <a:pt x="17" y="63"/>
                    </a:cubicBezTo>
                    <a:cubicBezTo>
                      <a:pt x="21" y="65"/>
                      <a:pt x="21" y="65"/>
                      <a:pt x="21" y="65"/>
                    </a:cubicBezTo>
                    <a:cubicBezTo>
                      <a:pt x="23" y="62"/>
                      <a:pt x="23" y="62"/>
                      <a:pt x="23" y="62"/>
                    </a:cubicBezTo>
                    <a:cubicBezTo>
                      <a:pt x="24" y="61"/>
                      <a:pt x="25" y="61"/>
                      <a:pt x="26" y="61"/>
                    </a:cubicBezTo>
                    <a:cubicBezTo>
                      <a:pt x="27" y="61"/>
                      <a:pt x="28" y="62"/>
                      <a:pt x="28" y="63"/>
                    </a:cubicBezTo>
                    <a:cubicBezTo>
                      <a:pt x="29" y="67"/>
                      <a:pt x="29" y="67"/>
                      <a:pt x="29" y="67"/>
                    </a:cubicBezTo>
                    <a:cubicBezTo>
                      <a:pt x="33" y="67"/>
                      <a:pt x="33" y="67"/>
                      <a:pt x="33" y="67"/>
                    </a:cubicBezTo>
                    <a:cubicBezTo>
                      <a:pt x="33" y="67"/>
                      <a:pt x="33" y="67"/>
                      <a:pt x="33" y="67"/>
                    </a:cubicBezTo>
                    <a:cubicBezTo>
                      <a:pt x="39" y="67"/>
                      <a:pt x="45" y="66"/>
                      <a:pt x="50" y="63"/>
                    </a:cubicBezTo>
                    <a:cubicBezTo>
                      <a:pt x="50" y="63"/>
                      <a:pt x="50" y="63"/>
                      <a:pt x="50" y="63"/>
                    </a:cubicBezTo>
                    <a:cubicBezTo>
                      <a:pt x="50" y="63"/>
                      <a:pt x="50" y="63"/>
                      <a:pt x="51" y="62"/>
                    </a:cubicBezTo>
                    <a:cubicBezTo>
                      <a:pt x="54" y="60"/>
                      <a:pt x="54" y="60"/>
                      <a:pt x="54" y="60"/>
                    </a:cubicBezTo>
                    <a:lnTo>
                      <a:pt x="53" y="57"/>
                    </a:lnTo>
                    <a:close/>
                    <a:moveTo>
                      <a:pt x="29" y="51"/>
                    </a:moveTo>
                    <a:cubicBezTo>
                      <a:pt x="26" y="51"/>
                      <a:pt x="22" y="51"/>
                      <a:pt x="20" y="52"/>
                    </a:cubicBezTo>
                    <a:cubicBezTo>
                      <a:pt x="18" y="51"/>
                      <a:pt x="16" y="50"/>
                      <a:pt x="15" y="48"/>
                    </a:cubicBezTo>
                    <a:cubicBezTo>
                      <a:pt x="16" y="45"/>
                      <a:pt x="17" y="42"/>
                      <a:pt x="16" y="38"/>
                    </a:cubicBezTo>
                    <a:cubicBezTo>
                      <a:pt x="15" y="35"/>
                      <a:pt x="13" y="33"/>
                      <a:pt x="10" y="31"/>
                    </a:cubicBezTo>
                    <a:cubicBezTo>
                      <a:pt x="10" y="30"/>
                      <a:pt x="11" y="29"/>
                      <a:pt x="11" y="28"/>
                    </a:cubicBezTo>
                    <a:cubicBezTo>
                      <a:pt x="11" y="27"/>
                      <a:pt x="11" y="26"/>
                      <a:pt x="12" y="25"/>
                    </a:cubicBezTo>
                    <a:cubicBezTo>
                      <a:pt x="15" y="24"/>
                      <a:pt x="18" y="23"/>
                      <a:pt x="21" y="21"/>
                    </a:cubicBezTo>
                    <a:cubicBezTo>
                      <a:pt x="23" y="18"/>
                      <a:pt x="24" y="15"/>
                      <a:pt x="24" y="12"/>
                    </a:cubicBezTo>
                    <a:cubicBezTo>
                      <a:pt x="26" y="11"/>
                      <a:pt x="28" y="11"/>
                      <a:pt x="31" y="10"/>
                    </a:cubicBezTo>
                    <a:cubicBezTo>
                      <a:pt x="32" y="13"/>
                      <a:pt x="35" y="15"/>
                      <a:pt x="38" y="16"/>
                    </a:cubicBezTo>
                    <a:cubicBezTo>
                      <a:pt x="41" y="17"/>
                      <a:pt x="45" y="16"/>
                      <a:pt x="47" y="15"/>
                    </a:cubicBezTo>
                    <a:cubicBezTo>
                      <a:pt x="49" y="16"/>
                      <a:pt x="51" y="18"/>
                      <a:pt x="52" y="20"/>
                    </a:cubicBezTo>
                    <a:cubicBezTo>
                      <a:pt x="51" y="22"/>
                      <a:pt x="50" y="26"/>
                      <a:pt x="51" y="29"/>
                    </a:cubicBezTo>
                    <a:cubicBezTo>
                      <a:pt x="52" y="32"/>
                      <a:pt x="54" y="35"/>
                      <a:pt x="57" y="37"/>
                    </a:cubicBezTo>
                    <a:cubicBezTo>
                      <a:pt x="57" y="38"/>
                      <a:pt x="56" y="39"/>
                      <a:pt x="56" y="40"/>
                    </a:cubicBezTo>
                    <a:cubicBezTo>
                      <a:pt x="56" y="41"/>
                      <a:pt x="55" y="42"/>
                      <a:pt x="55" y="43"/>
                    </a:cubicBezTo>
                    <a:cubicBezTo>
                      <a:pt x="52" y="43"/>
                      <a:pt x="49" y="44"/>
                      <a:pt x="46" y="47"/>
                    </a:cubicBezTo>
                    <a:cubicBezTo>
                      <a:pt x="44" y="49"/>
                      <a:pt x="43" y="52"/>
                      <a:pt x="43" y="55"/>
                    </a:cubicBezTo>
                    <a:cubicBezTo>
                      <a:pt x="41" y="56"/>
                      <a:pt x="39" y="57"/>
                      <a:pt x="36" y="57"/>
                    </a:cubicBezTo>
                    <a:cubicBezTo>
                      <a:pt x="35" y="54"/>
                      <a:pt x="32" y="52"/>
                      <a:pt x="29"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Kaspersky Sans Beta Light"/>
                </a:endParaRPr>
              </a:p>
            </p:txBody>
          </p:sp>
          <p:sp>
            <p:nvSpPr>
              <p:cNvPr id="25" name="Freeform 37">
                <a:extLst>
                  <a:ext uri="{FF2B5EF4-FFF2-40B4-BE49-F238E27FC236}">
                    <a16:creationId xmlns:a16="http://schemas.microsoft.com/office/drawing/2014/main" id="{4D61536E-BC2B-094D-800A-DCA894A65F7D}"/>
                  </a:ext>
                </a:extLst>
              </p:cNvPr>
              <p:cNvSpPr>
                <a:spLocks noEditPoints="1"/>
              </p:cNvSpPr>
              <p:nvPr/>
            </p:nvSpPr>
            <p:spPr bwMode="auto">
              <a:xfrm>
                <a:off x="6526213" y="3232150"/>
                <a:ext cx="93663" cy="98425"/>
              </a:xfrm>
              <a:custGeom>
                <a:avLst/>
                <a:gdLst>
                  <a:gd name="T0" fmla="*/ 25 w 25"/>
                  <a:gd name="T1" fmla="*/ 14 h 26"/>
                  <a:gd name="T2" fmla="*/ 21 w 25"/>
                  <a:gd name="T3" fmla="*/ 5 h 26"/>
                  <a:gd name="T4" fmla="*/ 4 w 25"/>
                  <a:gd name="T5" fmla="*/ 5 h 26"/>
                  <a:gd name="T6" fmla="*/ 0 w 25"/>
                  <a:gd name="T7" fmla="*/ 14 h 26"/>
                  <a:gd name="T8" fmla="*/ 4 w 25"/>
                  <a:gd name="T9" fmla="*/ 23 h 26"/>
                  <a:gd name="T10" fmla="*/ 12 w 25"/>
                  <a:gd name="T11" fmla="*/ 26 h 26"/>
                  <a:gd name="T12" fmla="*/ 21 w 25"/>
                  <a:gd name="T13" fmla="*/ 23 h 26"/>
                  <a:gd name="T14" fmla="*/ 21 w 25"/>
                  <a:gd name="T15" fmla="*/ 23 h 26"/>
                  <a:gd name="T16" fmla="*/ 21 w 25"/>
                  <a:gd name="T17" fmla="*/ 23 h 26"/>
                  <a:gd name="T18" fmla="*/ 25 w 25"/>
                  <a:gd name="T19" fmla="*/ 14 h 26"/>
                  <a:gd name="T20" fmla="*/ 14 w 25"/>
                  <a:gd name="T21" fmla="*/ 16 h 26"/>
                  <a:gd name="T22" fmla="*/ 14 w 25"/>
                  <a:gd name="T23" fmla="*/ 16 h 26"/>
                  <a:gd name="T24" fmla="*/ 12 w 25"/>
                  <a:gd name="T25" fmla="*/ 16 h 26"/>
                  <a:gd name="T26" fmla="*/ 11 w 25"/>
                  <a:gd name="T27" fmla="*/ 16 h 26"/>
                  <a:gd name="T28" fmla="*/ 10 w 25"/>
                  <a:gd name="T29" fmla="*/ 14 h 26"/>
                  <a:gd name="T30" fmla="*/ 11 w 25"/>
                  <a:gd name="T31" fmla="*/ 12 h 26"/>
                  <a:gd name="T32" fmla="*/ 12 w 25"/>
                  <a:gd name="T33" fmla="*/ 11 h 26"/>
                  <a:gd name="T34" fmla="*/ 14 w 25"/>
                  <a:gd name="T35" fmla="*/ 12 h 26"/>
                  <a:gd name="T36" fmla="*/ 15 w 25"/>
                  <a:gd name="T37" fmla="*/ 14 h 26"/>
                  <a:gd name="T38" fmla="*/ 14 w 25"/>
                  <a:gd name="T39"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26">
                    <a:moveTo>
                      <a:pt x="25" y="14"/>
                    </a:moveTo>
                    <a:cubicBezTo>
                      <a:pt x="25" y="10"/>
                      <a:pt x="24" y="7"/>
                      <a:pt x="21" y="5"/>
                    </a:cubicBezTo>
                    <a:cubicBezTo>
                      <a:pt x="17" y="0"/>
                      <a:pt x="8" y="0"/>
                      <a:pt x="4" y="5"/>
                    </a:cubicBezTo>
                    <a:cubicBezTo>
                      <a:pt x="1" y="7"/>
                      <a:pt x="0" y="10"/>
                      <a:pt x="0" y="14"/>
                    </a:cubicBezTo>
                    <a:cubicBezTo>
                      <a:pt x="0" y="17"/>
                      <a:pt x="1" y="20"/>
                      <a:pt x="4" y="23"/>
                    </a:cubicBezTo>
                    <a:cubicBezTo>
                      <a:pt x="6" y="25"/>
                      <a:pt x="9" y="26"/>
                      <a:pt x="12" y="26"/>
                    </a:cubicBezTo>
                    <a:cubicBezTo>
                      <a:pt x="16" y="26"/>
                      <a:pt x="19" y="25"/>
                      <a:pt x="21" y="23"/>
                    </a:cubicBezTo>
                    <a:cubicBezTo>
                      <a:pt x="21" y="23"/>
                      <a:pt x="21" y="23"/>
                      <a:pt x="21" y="23"/>
                    </a:cubicBezTo>
                    <a:cubicBezTo>
                      <a:pt x="21" y="23"/>
                      <a:pt x="21" y="23"/>
                      <a:pt x="21" y="23"/>
                    </a:cubicBezTo>
                    <a:cubicBezTo>
                      <a:pt x="24" y="20"/>
                      <a:pt x="25" y="17"/>
                      <a:pt x="25" y="14"/>
                    </a:cubicBezTo>
                    <a:close/>
                    <a:moveTo>
                      <a:pt x="14" y="16"/>
                    </a:moveTo>
                    <a:cubicBezTo>
                      <a:pt x="14" y="16"/>
                      <a:pt x="14" y="16"/>
                      <a:pt x="14" y="16"/>
                    </a:cubicBezTo>
                    <a:cubicBezTo>
                      <a:pt x="14" y="16"/>
                      <a:pt x="13" y="16"/>
                      <a:pt x="12" y="16"/>
                    </a:cubicBezTo>
                    <a:cubicBezTo>
                      <a:pt x="12" y="16"/>
                      <a:pt x="11" y="16"/>
                      <a:pt x="11" y="16"/>
                    </a:cubicBezTo>
                    <a:cubicBezTo>
                      <a:pt x="10" y="15"/>
                      <a:pt x="10" y="14"/>
                      <a:pt x="10" y="14"/>
                    </a:cubicBezTo>
                    <a:cubicBezTo>
                      <a:pt x="10" y="13"/>
                      <a:pt x="10" y="13"/>
                      <a:pt x="11" y="12"/>
                    </a:cubicBezTo>
                    <a:cubicBezTo>
                      <a:pt x="11" y="11"/>
                      <a:pt x="12" y="11"/>
                      <a:pt x="12" y="11"/>
                    </a:cubicBezTo>
                    <a:cubicBezTo>
                      <a:pt x="13" y="11"/>
                      <a:pt x="14" y="11"/>
                      <a:pt x="14" y="12"/>
                    </a:cubicBezTo>
                    <a:cubicBezTo>
                      <a:pt x="15" y="13"/>
                      <a:pt x="15" y="13"/>
                      <a:pt x="15" y="14"/>
                    </a:cubicBezTo>
                    <a:cubicBezTo>
                      <a:pt x="15" y="14"/>
                      <a:pt x="15" y="15"/>
                      <a:pt x="14"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dirty="0">
                  <a:latin typeface="Kaspersky Sans Beta Light"/>
                </a:endParaRPr>
              </a:p>
            </p:txBody>
          </p:sp>
        </p:grpSp>
        <p:pic>
          <p:nvPicPr>
            <p:cNvPr id="21" name="Рисунок 52">
              <a:extLst>
                <a:ext uri="{FF2B5EF4-FFF2-40B4-BE49-F238E27FC236}">
                  <a16:creationId xmlns:a16="http://schemas.microsoft.com/office/drawing/2014/main" id="{9E59C328-454E-EC4B-A305-8F3BED665FBD}"/>
                </a:ext>
              </a:extLst>
            </p:cNvPr>
            <p:cNvPicPr>
              <a:picLocks noChangeAspect="1"/>
            </p:cNvPicPr>
            <p:nvPr/>
          </p:nvPicPr>
          <p:blipFill>
            <a:blip r:embed="rId3">
              <a:lum bright="-60000" contrast="-60000"/>
            </a:blip>
            <a:stretch>
              <a:fillRect/>
            </a:stretch>
          </p:blipFill>
          <p:spPr>
            <a:xfrm>
              <a:off x="4077681" y="5114422"/>
              <a:ext cx="454510" cy="403541"/>
            </a:xfrm>
            <a:prstGeom prst="rect">
              <a:avLst/>
            </a:prstGeom>
            <a:solidFill>
              <a:schemeClr val="bg1"/>
            </a:solidFill>
          </p:spPr>
        </p:pic>
        <p:sp>
          <p:nvSpPr>
            <p:cNvPr id="22" name="Oval 57">
              <a:extLst>
                <a:ext uri="{FF2B5EF4-FFF2-40B4-BE49-F238E27FC236}">
                  <a16:creationId xmlns:a16="http://schemas.microsoft.com/office/drawing/2014/main" id="{4632A3CA-2BD7-0543-8BD5-4105EABD44C4}"/>
                </a:ext>
              </a:extLst>
            </p:cNvPr>
            <p:cNvSpPr>
              <a:spLocks noChangeAspect="1"/>
            </p:cNvSpPr>
            <p:nvPr/>
          </p:nvSpPr>
          <p:spPr>
            <a:xfrm>
              <a:off x="1719416" y="2943532"/>
              <a:ext cx="2401529" cy="2401529"/>
            </a:xfrm>
            <a:prstGeom prst="ellipse">
              <a:avLst/>
            </a:prstGeom>
            <a:noFill/>
            <a:ln>
              <a:solidFill>
                <a:srgbClr val="1D3F7A">
                  <a:alpha val="1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Kaspersky Sans" panose="020B0503050101040103" pitchFamily="34" charset="0"/>
                </a:rPr>
                <a:t> </a:t>
              </a:r>
              <a:endParaRPr lang="ru-RU" dirty="0">
                <a:latin typeface="Kaspersky Sans Beta Light"/>
              </a:endParaRPr>
            </a:p>
          </p:txBody>
        </p:sp>
      </p:grpSp>
      <p:sp>
        <p:nvSpPr>
          <p:cNvPr id="47" name="Title 5">
            <a:extLst>
              <a:ext uri="{FF2B5EF4-FFF2-40B4-BE49-F238E27FC236}">
                <a16:creationId xmlns:a16="http://schemas.microsoft.com/office/drawing/2014/main" id="{14CEC1DA-C0BA-774B-8E87-355D54B4D4E4}"/>
              </a:ext>
            </a:extLst>
          </p:cNvPr>
          <p:cNvSpPr txBox="1">
            <a:spLocks/>
          </p:cNvSpPr>
          <p:nvPr/>
        </p:nvSpPr>
        <p:spPr>
          <a:xfrm>
            <a:off x="7012171" y="946342"/>
            <a:ext cx="4809041" cy="5779419"/>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en-US" sz="6000" dirty="0" smtClean="0">
                <a:solidFill>
                  <a:schemeClr val="bg1"/>
                </a:solidFill>
                <a:latin typeface="Kaspersky Sans" panose="020B0503050101040103" pitchFamily="34" charset="0"/>
              </a:rPr>
              <a:t>Four key</a:t>
            </a:r>
          </a:p>
          <a:p>
            <a:r>
              <a:rPr lang="en-US" sz="6000" dirty="0" smtClean="0">
                <a:solidFill>
                  <a:schemeClr val="bg1"/>
                </a:solidFill>
                <a:latin typeface="Kaspersky Sans" panose="020B0503050101040103" pitchFamily="34" charset="0"/>
              </a:rPr>
              <a:t>elements</a:t>
            </a:r>
          </a:p>
          <a:p>
            <a:r>
              <a:rPr lang="en-US" sz="6000" dirty="0" smtClean="0">
                <a:solidFill>
                  <a:schemeClr val="bg1"/>
                </a:solidFill>
                <a:latin typeface="Kaspersky Sans" panose="020B0503050101040103" pitchFamily="34" charset="0"/>
              </a:rPr>
              <a:t>of the Security </a:t>
            </a:r>
            <a:r>
              <a:rPr lang="en-US" sz="6000" dirty="0">
                <a:solidFill>
                  <a:schemeClr val="bg1"/>
                </a:solidFill>
                <a:latin typeface="Kaspersky Sans" panose="020B0503050101040103" pitchFamily="34" charset="0"/>
              </a:rPr>
              <a:t>O</a:t>
            </a:r>
            <a:r>
              <a:rPr lang="en-US" sz="6000" dirty="0" smtClean="0">
                <a:solidFill>
                  <a:schemeClr val="bg1"/>
                </a:solidFill>
                <a:latin typeface="Kaspersky Sans" panose="020B0503050101040103" pitchFamily="34" charset="0"/>
              </a:rPr>
              <a:t>perations Center</a:t>
            </a:r>
            <a:endParaRPr lang="ru-RU" sz="6000" dirty="0">
              <a:solidFill>
                <a:schemeClr val="bg1"/>
              </a:solidFill>
            </a:endParaRPr>
          </a:p>
        </p:txBody>
      </p:sp>
      <p:sp>
        <p:nvSpPr>
          <p:cNvPr id="2" name="Rectangle 1"/>
          <p:cNvSpPr/>
          <p:nvPr/>
        </p:nvSpPr>
        <p:spPr>
          <a:xfrm>
            <a:off x="1022011" y="1444872"/>
            <a:ext cx="1018227" cy="369332"/>
          </a:xfrm>
          <a:prstGeom prst="rect">
            <a:avLst/>
          </a:prstGeom>
        </p:spPr>
        <p:txBody>
          <a:bodyPr wrap="none">
            <a:spAutoFit/>
          </a:bodyPr>
          <a:lstStyle/>
          <a:p>
            <a:r>
              <a:rPr lang="en-US" dirty="0" smtClean="0">
                <a:solidFill>
                  <a:schemeClr val="bg2">
                    <a:lumMod val="25000"/>
                  </a:schemeClr>
                </a:solidFill>
                <a:latin typeface="Kaspersky Sans" panose="020B0503050101040103" pitchFamily="34" charset="0"/>
              </a:rPr>
              <a:t>Prevent</a:t>
            </a:r>
            <a:endParaRPr lang="en-US" dirty="0">
              <a:solidFill>
                <a:schemeClr val="bg2">
                  <a:lumMod val="25000"/>
                </a:schemeClr>
              </a:solidFill>
            </a:endParaRPr>
          </a:p>
        </p:txBody>
      </p:sp>
      <p:sp>
        <p:nvSpPr>
          <p:cNvPr id="51" name="Rectangle 50"/>
          <p:cNvSpPr/>
          <p:nvPr/>
        </p:nvSpPr>
        <p:spPr>
          <a:xfrm>
            <a:off x="3866669" y="1427116"/>
            <a:ext cx="918841" cy="369332"/>
          </a:xfrm>
          <a:prstGeom prst="rect">
            <a:avLst/>
          </a:prstGeom>
        </p:spPr>
        <p:txBody>
          <a:bodyPr wrap="none">
            <a:spAutoFit/>
          </a:bodyPr>
          <a:lstStyle/>
          <a:p>
            <a:r>
              <a:rPr lang="en-US" dirty="0" smtClean="0">
                <a:solidFill>
                  <a:schemeClr val="bg2">
                    <a:lumMod val="25000"/>
                  </a:schemeClr>
                </a:solidFill>
                <a:latin typeface="Kaspersky Sans" panose="020B0503050101040103" pitchFamily="34" charset="0"/>
              </a:rPr>
              <a:t>Detect</a:t>
            </a:r>
            <a:endParaRPr lang="en-US" dirty="0">
              <a:solidFill>
                <a:schemeClr val="bg2">
                  <a:lumMod val="25000"/>
                </a:schemeClr>
              </a:solidFill>
            </a:endParaRPr>
          </a:p>
        </p:txBody>
      </p:sp>
      <p:sp>
        <p:nvSpPr>
          <p:cNvPr id="52" name="Rectangle 51"/>
          <p:cNvSpPr/>
          <p:nvPr/>
        </p:nvSpPr>
        <p:spPr>
          <a:xfrm>
            <a:off x="3740128" y="5074093"/>
            <a:ext cx="1096775" cy="369332"/>
          </a:xfrm>
          <a:prstGeom prst="rect">
            <a:avLst/>
          </a:prstGeom>
        </p:spPr>
        <p:txBody>
          <a:bodyPr wrap="none">
            <a:spAutoFit/>
          </a:bodyPr>
          <a:lstStyle/>
          <a:p>
            <a:r>
              <a:rPr lang="en-US" dirty="0" smtClean="0">
                <a:solidFill>
                  <a:schemeClr val="bg2">
                    <a:lumMod val="25000"/>
                  </a:schemeClr>
                </a:solidFill>
                <a:latin typeface="Kaspersky Sans" panose="020B0503050101040103" pitchFamily="34" charset="0"/>
              </a:rPr>
              <a:t>Respond</a:t>
            </a:r>
            <a:endParaRPr lang="en-US" dirty="0">
              <a:solidFill>
                <a:schemeClr val="bg2">
                  <a:lumMod val="25000"/>
                </a:schemeClr>
              </a:solidFill>
            </a:endParaRPr>
          </a:p>
        </p:txBody>
      </p:sp>
      <p:sp>
        <p:nvSpPr>
          <p:cNvPr id="53" name="Rectangle 52"/>
          <p:cNvSpPr/>
          <p:nvPr/>
        </p:nvSpPr>
        <p:spPr>
          <a:xfrm>
            <a:off x="1049335" y="5072857"/>
            <a:ext cx="950901" cy="369332"/>
          </a:xfrm>
          <a:prstGeom prst="rect">
            <a:avLst/>
          </a:prstGeom>
        </p:spPr>
        <p:txBody>
          <a:bodyPr wrap="none">
            <a:spAutoFit/>
          </a:bodyPr>
          <a:lstStyle/>
          <a:p>
            <a:r>
              <a:rPr lang="en-US" dirty="0" smtClean="0">
                <a:solidFill>
                  <a:schemeClr val="bg2">
                    <a:lumMod val="25000"/>
                  </a:schemeClr>
                </a:solidFill>
                <a:latin typeface="Kaspersky Sans" panose="020B0503050101040103" pitchFamily="34" charset="0"/>
              </a:rPr>
              <a:t>Predict</a:t>
            </a:r>
            <a:endParaRPr lang="en-US" dirty="0">
              <a:solidFill>
                <a:schemeClr val="bg2">
                  <a:lumMod val="25000"/>
                </a:schemeClr>
              </a:solidFill>
            </a:endParaRPr>
          </a:p>
        </p:txBody>
      </p:sp>
    </p:spTree>
    <p:extLst>
      <p:ext uri="{BB962C8B-B14F-4D97-AF65-F5344CB8AC3E}">
        <p14:creationId xmlns:p14="http://schemas.microsoft.com/office/powerpoint/2010/main" val="19033291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33796" y="2613392"/>
            <a:ext cx="10440000" cy="1631216"/>
          </a:xfrm>
        </p:spPr>
        <p:txBody>
          <a:bodyPr/>
          <a:lstStyle/>
          <a:p>
            <a:r>
              <a:rPr lang="en-US" dirty="0">
                <a:latin typeface="Kaspersky Sans" panose="020B0503050101040103" pitchFamily="34" charset="0"/>
              </a:rPr>
              <a:t>Kaspersky </a:t>
            </a:r>
            <a:br>
              <a:rPr lang="en-US" dirty="0">
                <a:latin typeface="Kaspersky Sans" panose="020B0503050101040103" pitchFamily="34" charset="0"/>
              </a:rPr>
            </a:br>
            <a:r>
              <a:rPr lang="en-US" dirty="0" smtClean="0">
                <a:latin typeface="Kaspersky Sans" panose="020B0503050101040103" pitchFamily="34" charset="0"/>
              </a:rPr>
              <a:t>Threat Data Feeds</a:t>
            </a:r>
          </a:p>
        </p:txBody>
      </p:sp>
    </p:spTree>
    <p:extLst>
      <p:ext uri="{BB962C8B-B14F-4D97-AF65-F5344CB8AC3E}">
        <p14:creationId xmlns:p14="http://schemas.microsoft.com/office/powerpoint/2010/main" val="2757498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s without pagination">
  <a:themeElements>
    <a:clrScheme name="Kaspersky Lab colors">
      <a:dk1>
        <a:sysClr val="windowText" lastClr="000000"/>
      </a:dk1>
      <a:lt1>
        <a:sysClr val="window" lastClr="FFFFFF"/>
      </a:lt1>
      <a:dk2>
        <a:srgbClr val="006D5C"/>
      </a:dk2>
      <a:lt2>
        <a:srgbClr val="E7E6E6"/>
      </a:lt2>
      <a:accent1>
        <a:srgbClr val="0F6B5E"/>
      </a:accent1>
      <a:accent2>
        <a:srgbClr val="009982"/>
      </a:accent2>
      <a:accent3>
        <a:srgbClr val="71C9BC"/>
      </a:accent3>
      <a:accent4>
        <a:srgbClr val="575757"/>
      </a:accent4>
      <a:accent5>
        <a:srgbClr val="C8C8C8"/>
      </a:accent5>
      <a:accent6>
        <a:srgbClr val="FF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kaspersk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kaspersk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KL Corporate Profi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93939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kaspersk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4_kaspersk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5_kaspersk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s without pagination">
  <a:themeElements>
    <a:clrScheme name="Kaspersky Lab">
      <a:dk1>
        <a:sysClr val="windowText" lastClr="000000"/>
      </a:dk1>
      <a:lt1>
        <a:sysClr val="window" lastClr="FFFFFF"/>
      </a:lt1>
      <a:dk2>
        <a:srgbClr val="000000"/>
      </a:dk2>
      <a:lt2>
        <a:srgbClr val="FFFFFF"/>
      </a:lt2>
      <a:accent1>
        <a:srgbClr val="0F6B5E"/>
      </a:accent1>
      <a:accent2>
        <a:srgbClr val="00A88E"/>
      </a:accent2>
      <a:accent3>
        <a:srgbClr val="C4161C"/>
      </a:accent3>
      <a:accent4>
        <a:srgbClr val="ED1D24"/>
      </a:accent4>
      <a:accent5>
        <a:srgbClr val="FF6300"/>
      </a:accent5>
      <a:accent6>
        <a:srgbClr val="FFBC00"/>
      </a:accent6>
      <a:hlink>
        <a:srgbClr val="FFFFFF"/>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lides without pagination">
  <a:themeElements>
    <a:clrScheme name="Kaspersky Lab colors">
      <a:dk1>
        <a:sysClr val="windowText" lastClr="000000"/>
      </a:dk1>
      <a:lt1>
        <a:sysClr val="window" lastClr="FFFFFF"/>
      </a:lt1>
      <a:dk2>
        <a:srgbClr val="006D5C"/>
      </a:dk2>
      <a:lt2>
        <a:srgbClr val="E7E6E6"/>
      </a:lt2>
      <a:accent1>
        <a:srgbClr val="0F6B5E"/>
      </a:accent1>
      <a:accent2>
        <a:srgbClr val="009982"/>
      </a:accent2>
      <a:accent3>
        <a:srgbClr val="71C9BC"/>
      </a:accent3>
      <a:accent4>
        <a:srgbClr val="575757"/>
      </a:accent4>
      <a:accent5>
        <a:srgbClr val="C8C8C8"/>
      </a:accent5>
      <a:accent6>
        <a:srgbClr val="FF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Slides without pagination">
  <a:themeElements>
    <a:clrScheme name="Kaspersky Lab">
      <a:dk1>
        <a:sysClr val="windowText" lastClr="000000"/>
      </a:dk1>
      <a:lt1>
        <a:sysClr val="window" lastClr="FFFFFF"/>
      </a:lt1>
      <a:dk2>
        <a:srgbClr val="000000"/>
      </a:dk2>
      <a:lt2>
        <a:srgbClr val="FFFFFF"/>
      </a:lt2>
      <a:accent1>
        <a:srgbClr val="0F6B5E"/>
      </a:accent1>
      <a:accent2>
        <a:srgbClr val="00A88E"/>
      </a:accent2>
      <a:accent3>
        <a:srgbClr val="C4161C"/>
      </a:accent3>
      <a:accent4>
        <a:srgbClr val="ED1D24"/>
      </a:accent4>
      <a:accent5>
        <a:srgbClr val="FF6300"/>
      </a:accent5>
      <a:accent6>
        <a:srgbClr val="FFBC00"/>
      </a:accent6>
      <a:hlink>
        <a:srgbClr val="FFFFFF"/>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kl_edu_widescreen_2014">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7150">
          <a:gradFill>
            <a:gsLst>
              <a:gs pos="0">
                <a:srgbClr val="005447"/>
              </a:gs>
              <a:gs pos="50000">
                <a:srgbClr val="008080"/>
              </a:gs>
              <a:gs pos="100000">
                <a:srgbClr val="008E76"/>
              </a:gs>
            </a:gsLst>
            <a:lin ang="5400000" scaled="0"/>
          </a:gradFill>
        </a:ln>
        <a:effectLst>
          <a:outerShdw blurRad="38100" dist="25400" dir="2700000" algn="tl" rotWithShape="0">
            <a:prstClr val="black">
              <a:alpha val="40000"/>
            </a:prstClr>
          </a:outerShdw>
        </a:effectLst>
      </a:spPr>
      <a:bodyPr vert="horz" lIns="36000" tIns="36000" rIns="36000" bIns="36000" rtlCol="0" anchor="ctr"/>
      <a:lstStyle>
        <a:defPPr algn="ctr">
          <a:defRPr sz="1200"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mpd="sng">
          <a:solidFill>
            <a:schemeClr val="tx1">
              <a:lumMod val="50000"/>
              <a:lumOff val="50000"/>
            </a:schemeClr>
          </a:solidFill>
          <a:prstDash val="solid"/>
          <a:headEnd type="none" w="med" len="med"/>
          <a:tailEnd type="none" w="med" len="med"/>
        </a:ln>
        <a:effectLst>
          <a:glow rad="63500">
            <a:schemeClr val="bg1">
              <a:alpha val="40000"/>
            </a:schemeClr>
          </a:glow>
          <a:outerShdw dist="25400" dir="2700000" algn="tl" rotWithShape="0">
            <a:prstClr val="black">
              <a:alpha val="25000"/>
            </a:prstClr>
          </a:outerShdw>
        </a:effectLst>
      </a:spPr>
      <a:bodyPr/>
      <a:lstStyle/>
      <a:style>
        <a:lnRef idx="1">
          <a:schemeClr val="accent1"/>
        </a:lnRef>
        <a:fillRef idx="0">
          <a:schemeClr val="accent1"/>
        </a:fillRef>
        <a:effectRef idx="0">
          <a:schemeClr val="accent1"/>
        </a:effectRef>
        <a:fontRef idx="minor">
          <a:schemeClr val="tx1"/>
        </a:fontRef>
      </a:style>
    </a:lnDef>
    <a:txDef>
      <a:spPr>
        <a:gradFill>
          <a:gsLst>
            <a:gs pos="0">
              <a:srgbClr val="005447"/>
            </a:gs>
            <a:gs pos="100000">
              <a:srgbClr val="309C8A"/>
            </a:gs>
          </a:gsLst>
          <a:lin ang="17400000" scaled="0"/>
        </a:gradFill>
      </a:spPr>
      <a:bodyPr wrap="square" rtlCol="0">
        <a:spAutoFit/>
      </a:bodyPr>
      <a:lstStyle>
        <a:defPPr>
          <a:defRPr sz="1200" b="1" dirty="0" smtClean="0">
            <a:solidFill>
              <a:schemeClr val="bg1"/>
            </a:solidFill>
            <a:latin typeface="+mn-lt"/>
          </a:defRPr>
        </a:defPPr>
      </a:lstStyle>
    </a:txDef>
  </a:objectDefaults>
  <a:extraClrSchemeLst/>
</a:theme>
</file>

<file path=ppt/theme/theme6.xml><?xml version="1.0" encoding="utf-8"?>
<a:theme xmlns:a="http://schemas.openxmlformats.org/drawingml/2006/main" name="4_Slides without pagination">
  <a:themeElements>
    <a:clrScheme name="Kaspersky Lab colors">
      <a:dk1>
        <a:sysClr val="windowText" lastClr="000000"/>
      </a:dk1>
      <a:lt1>
        <a:sysClr val="window" lastClr="FFFFFF"/>
      </a:lt1>
      <a:dk2>
        <a:srgbClr val="006D5C"/>
      </a:dk2>
      <a:lt2>
        <a:srgbClr val="E7E6E6"/>
      </a:lt2>
      <a:accent1>
        <a:srgbClr val="0F6B5E"/>
      </a:accent1>
      <a:accent2>
        <a:srgbClr val="009982"/>
      </a:accent2>
      <a:accent3>
        <a:srgbClr val="71C9BC"/>
      </a:accent3>
      <a:accent4>
        <a:srgbClr val="575757"/>
      </a:accent4>
      <a:accent5>
        <a:srgbClr val="C8C8C8"/>
      </a:accent5>
      <a:accent6>
        <a:srgbClr val="FF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kaspersk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Slides without pagination">
  <a:themeElements>
    <a:clrScheme name="Kaspersky Lab colors">
      <a:dk1>
        <a:sysClr val="windowText" lastClr="000000"/>
      </a:dk1>
      <a:lt1>
        <a:sysClr val="window" lastClr="FFFFFF"/>
      </a:lt1>
      <a:dk2>
        <a:srgbClr val="006D5C"/>
      </a:dk2>
      <a:lt2>
        <a:srgbClr val="E7E6E6"/>
      </a:lt2>
      <a:accent1>
        <a:srgbClr val="0F6B5E"/>
      </a:accent1>
      <a:accent2>
        <a:srgbClr val="009982"/>
      </a:accent2>
      <a:accent3>
        <a:srgbClr val="71C9BC"/>
      </a:accent3>
      <a:accent4>
        <a:srgbClr val="575757"/>
      </a:accent4>
      <a:accent5>
        <a:srgbClr val="C8C8C8"/>
      </a:accent5>
      <a:accent6>
        <a:srgbClr val="FF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Другая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A88E"/>
      </a:hlink>
      <a:folHlink>
        <a:srgbClr val="00A88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adation">
    <a:dk1>
      <a:srgbClr val="1C1C1C"/>
    </a:dk1>
    <a:lt1>
      <a:srgbClr val="FFFFFF"/>
    </a:lt1>
    <a:dk2>
      <a:srgbClr val="CDD8D6"/>
    </a:dk2>
    <a:lt2>
      <a:srgbClr val="ED1C24"/>
    </a:lt2>
    <a:accent1>
      <a:srgbClr val="00695D"/>
    </a:accent1>
    <a:accent2>
      <a:srgbClr val="027A7A"/>
    </a:accent2>
    <a:accent3>
      <a:srgbClr val="258D86"/>
    </a:accent3>
    <a:accent4>
      <a:srgbClr val="65A49C"/>
    </a:accent4>
    <a:accent5>
      <a:srgbClr val="92BBB5"/>
    </a:accent5>
    <a:accent6>
      <a:srgbClr val="ADCCC7"/>
    </a:accent6>
    <a:hlink>
      <a:srgbClr val="C9DCDA"/>
    </a:hlink>
    <a:folHlink>
      <a:srgbClr val="E3EDEC"/>
    </a:folHlink>
  </a:clrScheme>
  <a:fontScheme name="Custom 2">
    <a:majorFont>
      <a:latin typeface="Lab Gothic Medium"/>
      <a:ea typeface=""/>
      <a:cs typeface=""/>
    </a:majorFont>
    <a:minorFont>
      <a:latin typeface="Lab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4083</TotalTime>
  <Words>3035</Words>
  <Application>Microsoft Office PowerPoint</Application>
  <PresentationFormat>Widescreen</PresentationFormat>
  <Paragraphs>351</Paragraphs>
  <Slides>28</Slides>
  <Notes>16</Notes>
  <HiddenSlides>3</HiddenSlides>
  <MMClips>0</MMClips>
  <ScaleCrop>false</ScaleCrop>
  <HeadingPairs>
    <vt:vector size="6" baseType="variant">
      <vt:variant>
        <vt:lpstr>Fonts Used</vt:lpstr>
      </vt:variant>
      <vt:variant>
        <vt:i4>16</vt:i4>
      </vt:variant>
      <vt:variant>
        <vt:lpstr>Theme</vt:lpstr>
      </vt:variant>
      <vt:variant>
        <vt:i4>15</vt:i4>
      </vt:variant>
      <vt:variant>
        <vt:lpstr>Slide Titles</vt:lpstr>
      </vt:variant>
      <vt:variant>
        <vt:i4>28</vt:i4>
      </vt:variant>
    </vt:vector>
  </HeadingPairs>
  <TitlesOfParts>
    <vt:vector size="59" baseType="lpstr">
      <vt:lpstr>Arial</vt:lpstr>
      <vt:lpstr>Calibri</vt:lpstr>
      <vt:lpstr>Calibri Light</vt:lpstr>
      <vt:lpstr>Kaspersky Meduim</vt:lpstr>
      <vt:lpstr>Kaspersky Regular</vt:lpstr>
      <vt:lpstr>Kaspersky Sans</vt:lpstr>
      <vt:lpstr>Kaspersky Sans Beta</vt:lpstr>
      <vt:lpstr>Kaspersky Sans Beta Light</vt:lpstr>
      <vt:lpstr>Kaspersky Sans Light</vt:lpstr>
      <vt:lpstr>Museo Sans Cyrl 300</vt:lpstr>
      <vt:lpstr>Museo Sans Cyrl 700</vt:lpstr>
      <vt:lpstr>MuseoSansCyrl-500</vt:lpstr>
      <vt:lpstr>MuseoSansCyrl-700</vt:lpstr>
      <vt:lpstr>Segoe UI</vt:lpstr>
      <vt:lpstr>Segoe UI Semibold</vt:lpstr>
      <vt:lpstr>Times New Roman</vt:lpstr>
      <vt:lpstr>Slides without pagination</vt:lpstr>
      <vt:lpstr>1_Slides without pagination</vt:lpstr>
      <vt:lpstr>2_Slides without pagination</vt:lpstr>
      <vt:lpstr>3_Slides without pagination</vt:lpstr>
      <vt:lpstr>1_kl_edu_widescreen_2014</vt:lpstr>
      <vt:lpstr>4_Slides without pagination</vt:lpstr>
      <vt:lpstr>kaspersky</vt:lpstr>
      <vt:lpstr>5_Slides without pagination</vt:lpstr>
      <vt:lpstr>Office Theme</vt:lpstr>
      <vt:lpstr>1_kaspersky</vt:lpstr>
      <vt:lpstr>2_kaspersky</vt:lpstr>
      <vt:lpstr>KL Corporate Profile</vt:lpstr>
      <vt:lpstr>3_kaspersky</vt:lpstr>
      <vt:lpstr>4_kaspersky</vt:lpstr>
      <vt:lpstr>5_kaspersky</vt:lpstr>
      <vt:lpstr>PowerPoint Presentation</vt:lpstr>
      <vt:lpstr>PowerPoint Presentation</vt:lpstr>
      <vt:lpstr>PowerPoint Presentation</vt:lpstr>
      <vt:lpstr>Nature of the threats</vt:lpstr>
      <vt:lpstr>PowerPoint Presentation</vt:lpstr>
      <vt:lpstr>Kaspersky major discoveries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Kaspersky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Ivan Shapovalov</dc:creator>
  <cp:lastModifiedBy>Vladimir Vana</cp:lastModifiedBy>
  <cp:revision>522</cp:revision>
  <cp:lastPrinted>2019-09-19T11:08:13Z</cp:lastPrinted>
  <dcterms:created xsi:type="dcterms:W3CDTF">2016-08-02T08:27:25Z</dcterms:created>
  <dcterms:modified xsi:type="dcterms:W3CDTF">2019-10-24T06:37:05Z</dcterms:modified>
</cp:coreProperties>
</file>