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6" r:id="rId1"/>
    <p:sldMasterId id="2147484227" r:id="rId2"/>
  </p:sldMasterIdLst>
  <p:notesMasterIdLst>
    <p:notesMasterId r:id="rId50"/>
  </p:notesMasterIdLst>
  <p:sldIdLst>
    <p:sldId id="256" r:id="rId3"/>
    <p:sldId id="1435" r:id="rId4"/>
    <p:sldId id="400" r:id="rId5"/>
    <p:sldId id="378" r:id="rId6"/>
    <p:sldId id="1436" r:id="rId7"/>
    <p:sldId id="397" r:id="rId8"/>
    <p:sldId id="398" r:id="rId9"/>
    <p:sldId id="1452" r:id="rId10"/>
    <p:sldId id="1453" r:id="rId11"/>
    <p:sldId id="401" r:id="rId12"/>
    <p:sldId id="402" r:id="rId13"/>
    <p:sldId id="403" r:id="rId14"/>
    <p:sldId id="1504" r:id="rId15"/>
    <p:sldId id="1443" r:id="rId16"/>
    <p:sldId id="1442" r:id="rId17"/>
    <p:sldId id="1444" r:id="rId18"/>
    <p:sldId id="407" r:id="rId19"/>
    <p:sldId id="1475" r:id="rId20"/>
    <p:sldId id="1502" r:id="rId21"/>
    <p:sldId id="1458" r:id="rId22"/>
    <p:sldId id="1457" r:id="rId23"/>
    <p:sldId id="1476" r:id="rId24"/>
    <p:sldId id="1466" r:id="rId25"/>
    <p:sldId id="1464" r:id="rId26"/>
    <p:sldId id="1468" r:id="rId27"/>
    <p:sldId id="1471" r:id="rId28"/>
    <p:sldId id="1474" r:id="rId29"/>
    <p:sldId id="406" r:id="rId30"/>
    <p:sldId id="1455" r:id="rId31"/>
    <p:sldId id="399" r:id="rId32"/>
    <p:sldId id="1428" r:id="rId33"/>
    <p:sldId id="1429" r:id="rId34"/>
    <p:sldId id="1441" r:id="rId35"/>
    <p:sldId id="1440" r:id="rId36"/>
    <p:sldId id="1503" r:id="rId37"/>
    <p:sldId id="1322" r:id="rId38"/>
    <p:sldId id="405" r:id="rId39"/>
    <p:sldId id="408" r:id="rId40"/>
    <p:sldId id="409" r:id="rId41"/>
    <p:sldId id="410" r:id="rId42"/>
    <p:sldId id="1447" r:id="rId43"/>
    <p:sldId id="1446" r:id="rId44"/>
    <p:sldId id="411" r:id="rId45"/>
    <p:sldId id="1437" r:id="rId46"/>
    <p:sldId id="460" r:id="rId47"/>
    <p:sldId id="1482" r:id="rId48"/>
    <p:sldId id="1439" r:id="rId49"/>
  </p:sldIdLst>
  <p:sldSz cx="9144000" cy="5143500" type="screen16x9"/>
  <p:notesSz cx="6858000" cy="9144000"/>
  <p:defaultTextStyle>
    <a:defPPr>
      <a:defRPr lang="sk-SK"/>
    </a:defPPr>
    <a:lvl1pPr marL="0" algn="l" defTabSz="68580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2" algn="l" defTabSz="68580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4" algn="l" defTabSz="68580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6" algn="l" defTabSz="68580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7" algn="l" defTabSz="68580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8" algn="l" defTabSz="68580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10" algn="l" defTabSz="68580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12" algn="l" defTabSz="68580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14" algn="l" defTabSz="68580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rej Kubovič" initials="OK" lastIdx="1" clrIdx="0">
    <p:extLst>
      <p:ext uri="{19B8F6BF-5375-455C-9EA6-DF929625EA0E}">
        <p15:presenceInfo xmlns:p15="http://schemas.microsoft.com/office/powerpoint/2012/main" userId="S-1-5-21-2138097306-4033862265-156385499-348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EEEEEE"/>
    <a:srgbClr val="FF490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9" autoAdjust="0"/>
    <p:restoredTop sz="78980" autoAdjust="0"/>
  </p:normalViewPr>
  <p:slideViewPr>
    <p:cSldViewPr snapToGrid="0">
      <p:cViewPr varScale="1">
        <p:scale>
          <a:sx n="95" d="100"/>
          <a:sy n="95" d="100"/>
        </p:scale>
        <p:origin x="1152" y="67"/>
      </p:cViewPr>
      <p:guideLst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ndrej.kubovic\Desktop\Docs\_Statistics\AI%20ML%20DL\Google%20Trends%20AI%20ML%20DL.csv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ndrej.kubovic\Desktop\Docs\Enterprise%20Content\AI,%20ML\Survey\Results%20US%20DE%20UK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ndrej.kubovic\Desktop\Docs\Enterprise%20Content\AI,%20ML\Survey\Results%20US%20DE%20UK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ndrej.kubovic\Desktop\Docs\Enterprise%20Content\AI,%20ML\Survey\Results%20US%20DE%20UK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ndrej.kubovic\Desktop\Docs\Enterprise%20Content\AI,%20ML\Survey\Results%20US%20DE%20UK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ndrej.kubovic\Desktop\Docs\Enterprise%20Content\AI,%20ML\Survey\Results%20US%20DE%20UK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ndrej.kubovic\Desktop\Docs\Enterprise%20Content\AI,%20ML\Survey\Results%20US%20DE%20UK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ndrej.kubovic\Desktop\GL%20Press%20Tour\AI%20ML\emotet_2018%20v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'Google Trends AI ML DL'!$C$1</c:f>
              <c:strCache>
                <c:ptCount val="1"/>
                <c:pt idx="0">
                  <c:v>Machine Learning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'Google Trends AI ML DL'!$A$2:$A$183</c:f>
              <c:strCache>
                <c:ptCount val="182"/>
                <c:pt idx="0">
                  <c:v>2004-01</c:v>
                </c:pt>
                <c:pt idx="1">
                  <c:v>2004-02</c:v>
                </c:pt>
                <c:pt idx="2">
                  <c:v>2004-03</c:v>
                </c:pt>
                <c:pt idx="3">
                  <c:v>2004-04</c:v>
                </c:pt>
                <c:pt idx="4">
                  <c:v>2004-05</c:v>
                </c:pt>
                <c:pt idx="5">
                  <c:v>2004-06</c:v>
                </c:pt>
                <c:pt idx="6">
                  <c:v>2004-07</c:v>
                </c:pt>
                <c:pt idx="7">
                  <c:v>2004-08</c:v>
                </c:pt>
                <c:pt idx="8">
                  <c:v>2004-09</c:v>
                </c:pt>
                <c:pt idx="9">
                  <c:v>2004-10</c:v>
                </c:pt>
                <c:pt idx="10">
                  <c:v>2004-11</c:v>
                </c:pt>
                <c:pt idx="11">
                  <c:v>2004-12</c:v>
                </c:pt>
                <c:pt idx="12">
                  <c:v>2005-01</c:v>
                </c:pt>
                <c:pt idx="13">
                  <c:v>2005-02</c:v>
                </c:pt>
                <c:pt idx="14">
                  <c:v>2005-03</c:v>
                </c:pt>
                <c:pt idx="15">
                  <c:v>2005-04</c:v>
                </c:pt>
                <c:pt idx="16">
                  <c:v>2005-05</c:v>
                </c:pt>
                <c:pt idx="17">
                  <c:v>2005-06</c:v>
                </c:pt>
                <c:pt idx="18">
                  <c:v>2005-07</c:v>
                </c:pt>
                <c:pt idx="19">
                  <c:v>2005-08</c:v>
                </c:pt>
                <c:pt idx="20">
                  <c:v>2005-09</c:v>
                </c:pt>
                <c:pt idx="21">
                  <c:v>2005-10</c:v>
                </c:pt>
                <c:pt idx="22">
                  <c:v>2005-11</c:v>
                </c:pt>
                <c:pt idx="23">
                  <c:v>2005-12</c:v>
                </c:pt>
                <c:pt idx="24">
                  <c:v>2006-01</c:v>
                </c:pt>
                <c:pt idx="25">
                  <c:v>2006-02</c:v>
                </c:pt>
                <c:pt idx="26">
                  <c:v>2006-03</c:v>
                </c:pt>
                <c:pt idx="27">
                  <c:v>2006-04</c:v>
                </c:pt>
                <c:pt idx="28">
                  <c:v>2006-05</c:v>
                </c:pt>
                <c:pt idx="29">
                  <c:v>2006-06</c:v>
                </c:pt>
                <c:pt idx="30">
                  <c:v>2006-07</c:v>
                </c:pt>
                <c:pt idx="31">
                  <c:v>2006-08</c:v>
                </c:pt>
                <c:pt idx="32">
                  <c:v>2006-09</c:v>
                </c:pt>
                <c:pt idx="33">
                  <c:v>2006-10</c:v>
                </c:pt>
                <c:pt idx="34">
                  <c:v>2006-11</c:v>
                </c:pt>
                <c:pt idx="35">
                  <c:v>2006-12</c:v>
                </c:pt>
                <c:pt idx="36">
                  <c:v>2007-01</c:v>
                </c:pt>
                <c:pt idx="37">
                  <c:v>2007-02</c:v>
                </c:pt>
                <c:pt idx="38">
                  <c:v>2007-03</c:v>
                </c:pt>
                <c:pt idx="39">
                  <c:v>2007-04</c:v>
                </c:pt>
                <c:pt idx="40">
                  <c:v>2007-05</c:v>
                </c:pt>
                <c:pt idx="41">
                  <c:v>2007-06</c:v>
                </c:pt>
                <c:pt idx="42">
                  <c:v>2007-07</c:v>
                </c:pt>
                <c:pt idx="43">
                  <c:v>2007-08</c:v>
                </c:pt>
                <c:pt idx="44">
                  <c:v>2007-09</c:v>
                </c:pt>
                <c:pt idx="45">
                  <c:v>2007-10</c:v>
                </c:pt>
                <c:pt idx="46">
                  <c:v>2007-11</c:v>
                </c:pt>
                <c:pt idx="47">
                  <c:v>2007-12</c:v>
                </c:pt>
                <c:pt idx="48">
                  <c:v>2008-01</c:v>
                </c:pt>
                <c:pt idx="49">
                  <c:v>2008-02</c:v>
                </c:pt>
                <c:pt idx="50">
                  <c:v>2008-03</c:v>
                </c:pt>
                <c:pt idx="51">
                  <c:v>2008-04</c:v>
                </c:pt>
                <c:pt idx="52">
                  <c:v>2008-05</c:v>
                </c:pt>
                <c:pt idx="53">
                  <c:v>2008-06</c:v>
                </c:pt>
                <c:pt idx="54">
                  <c:v>2008-07</c:v>
                </c:pt>
                <c:pt idx="55">
                  <c:v>2008-08</c:v>
                </c:pt>
                <c:pt idx="56">
                  <c:v>2008-09</c:v>
                </c:pt>
                <c:pt idx="57">
                  <c:v>2008-10</c:v>
                </c:pt>
                <c:pt idx="58">
                  <c:v>2008-11</c:v>
                </c:pt>
                <c:pt idx="59">
                  <c:v>2008-12</c:v>
                </c:pt>
                <c:pt idx="60">
                  <c:v>2009-01</c:v>
                </c:pt>
                <c:pt idx="61">
                  <c:v>2009-02</c:v>
                </c:pt>
                <c:pt idx="62">
                  <c:v>2009-03</c:v>
                </c:pt>
                <c:pt idx="63">
                  <c:v>2009-04</c:v>
                </c:pt>
                <c:pt idx="64">
                  <c:v>2009-05</c:v>
                </c:pt>
                <c:pt idx="65">
                  <c:v>2009-06</c:v>
                </c:pt>
                <c:pt idx="66">
                  <c:v>2009-07</c:v>
                </c:pt>
                <c:pt idx="67">
                  <c:v>2009-08</c:v>
                </c:pt>
                <c:pt idx="68">
                  <c:v>2009-09</c:v>
                </c:pt>
                <c:pt idx="69">
                  <c:v>2009-10</c:v>
                </c:pt>
                <c:pt idx="70">
                  <c:v>2009-11</c:v>
                </c:pt>
                <c:pt idx="71">
                  <c:v>2009-12</c:v>
                </c:pt>
                <c:pt idx="72">
                  <c:v>2010-01</c:v>
                </c:pt>
                <c:pt idx="73">
                  <c:v>2010-02</c:v>
                </c:pt>
                <c:pt idx="74">
                  <c:v>2010-03</c:v>
                </c:pt>
                <c:pt idx="75">
                  <c:v>2010-04</c:v>
                </c:pt>
                <c:pt idx="76">
                  <c:v>2010-05</c:v>
                </c:pt>
                <c:pt idx="77">
                  <c:v>2010-06</c:v>
                </c:pt>
                <c:pt idx="78">
                  <c:v>2010-07</c:v>
                </c:pt>
                <c:pt idx="79">
                  <c:v>2010-08</c:v>
                </c:pt>
                <c:pt idx="80">
                  <c:v>2010-09</c:v>
                </c:pt>
                <c:pt idx="81">
                  <c:v>2010-10</c:v>
                </c:pt>
                <c:pt idx="82">
                  <c:v>2010-11</c:v>
                </c:pt>
                <c:pt idx="83">
                  <c:v>2010-12</c:v>
                </c:pt>
                <c:pt idx="84">
                  <c:v>2011-01</c:v>
                </c:pt>
                <c:pt idx="85">
                  <c:v>2011-02</c:v>
                </c:pt>
                <c:pt idx="86">
                  <c:v>2011-03</c:v>
                </c:pt>
                <c:pt idx="87">
                  <c:v>2011-04</c:v>
                </c:pt>
                <c:pt idx="88">
                  <c:v>2011-05</c:v>
                </c:pt>
                <c:pt idx="89">
                  <c:v>2011-06</c:v>
                </c:pt>
                <c:pt idx="90">
                  <c:v>2011-07</c:v>
                </c:pt>
                <c:pt idx="91">
                  <c:v>2011-08</c:v>
                </c:pt>
                <c:pt idx="92">
                  <c:v>2011-09</c:v>
                </c:pt>
                <c:pt idx="93">
                  <c:v>2011-10</c:v>
                </c:pt>
                <c:pt idx="94">
                  <c:v>2011-11</c:v>
                </c:pt>
                <c:pt idx="95">
                  <c:v>2011-12</c:v>
                </c:pt>
                <c:pt idx="96">
                  <c:v>2012-01</c:v>
                </c:pt>
                <c:pt idx="97">
                  <c:v>2012-02</c:v>
                </c:pt>
                <c:pt idx="98">
                  <c:v>2012-03</c:v>
                </c:pt>
                <c:pt idx="99">
                  <c:v>2012-04</c:v>
                </c:pt>
                <c:pt idx="100">
                  <c:v>2012-05</c:v>
                </c:pt>
                <c:pt idx="101">
                  <c:v>2012-06</c:v>
                </c:pt>
                <c:pt idx="102">
                  <c:v>2012-07</c:v>
                </c:pt>
                <c:pt idx="103">
                  <c:v>2012-08</c:v>
                </c:pt>
                <c:pt idx="104">
                  <c:v>2012-09</c:v>
                </c:pt>
                <c:pt idx="105">
                  <c:v>2012-10</c:v>
                </c:pt>
                <c:pt idx="106">
                  <c:v>2012-11</c:v>
                </c:pt>
                <c:pt idx="107">
                  <c:v>2012-12</c:v>
                </c:pt>
                <c:pt idx="108">
                  <c:v>2013-01</c:v>
                </c:pt>
                <c:pt idx="109">
                  <c:v>2013-02</c:v>
                </c:pt>
                <c:pt idx="110">
                  <c:v>2013-03</c:v>
                </c:pt>
                <c:pt idx="111">
                  <c:v>2013-04</c:v>
                </c:pt>
                <c:pt idx="112">
                  <c:v>2013-05</c:v>
                </c:pt>
                <c:pt idx="113">
                  <c:v>2013-06</c:v>
                </c:pt>
                <c:pt idx="114">
                  <c:v>2013-07</c:v>
                </c:pt>
                <c:pt idx="115">
                  <c:v>2013-08</c:v>
                </c:pt>
                <c:pt idx="116">
                  <c:v>2013-09</c:v>
                </c:pt>
                <c:pt idx="117">
                  <c:v>2013-10</c:v>
                </c:pt>
                <c:pt idx="118">
                  <c:v>2013-11</c:v>
                </c:pt>
                <c:pt idx="119">
                  <c:v>2013-12</c:v>
                </c:pt>
                <c:pt idx="120">
                  <c:v>2014-01</c:v>
                </c:pt>
                <c:pt idx="121">
                  <c:v>2014-02</c:v>
                </c:pt>
                <c:pt idx="122">
                  <c:v>2014-03</c:v>
                </c:pt>
                <c:pt idx="123">
                  <c:v>2014-04</c:v>
                </c:pt>
                <c:pt idx="124">
                  <c:v>2014-05</c:v>
                </c:pt>
                <c:pt idx="125">
                  <c:v>2014-06</c:v>
                </c:pt>
                <c:pt idx="126">
                  <c:v>2014-07</c:v>
                </c:pt>
                <c:pt idx="127">
                  <c:v>2014-08</c:v>
                </c:pt>
                <c:pt idx="128">
                  <c:v>2014-09</c:v>
                </c:pt>
                <c:pt idx="129">
                  <c:v>2014-10</c:v>
                </c:pt>
                <c:pt idx="130">
                  <c:v>2014-11</c:v>
                </c:pt>
                <c:pt idx="131">
                  <c:v>2014-12</c:v>
                </c:pt>
                <c:pt idx="132">
                  <c:v>2015-01</c:v>
                </c:pt>
                <c:pt idx="133">
                  <c:v>2015-02</c:v>
                </c:pt>
                <c:pt idx="134">
                  <c:v>2015-03</c:v>
                </c:pt>
                <c:pt idx="135">
                  <c:v>2015-04</c:v>
                </c:pt>
                <c:pt idx="136">
                  <c:v>2015-05</c:v>
                </c:pt>
                <c:pt idx="137">
                  <c:v>2015-06</c:v>
                </c:pt>
                <c:pt idx="138">
                  <c:v>2015-07</c:v>
                </c:pt>
                <c:pt idx="139">
                  <c:v>2015-08</c:v>
                </c:pt>
                <c:pt idx="140">
                  <c:v>2015-09</c:v>
                </c:pt>
                <c:pt idx="141">
                  <c:v>2015-10</c:v>
                </c:pt>
                <c:pt idx="142">
                  <c:v>2015-11</c:v>
                </c:pt>
                <c:pt idx="143">
                  <c:v>2015-12</c:v>
                </c:pt>
                <c:pt idx="144">
                  <c:v>2016-01</c:v>
                </c:pt>
                <c:pt idx="145">
                  <c:v>2016-02</c:v>
                </c:pt>
                <c:pt idx="146">
                  <c:v>2016-03</c:v>
                </c:pt>
                <c:pt idx="147">
                  <c:v>2016-04</c:v>
                </c:pt>
                <c:pt idx="148">
                  <c:v>2016-05</c:v>
                </c:pt>
                <c:pt idx="149">
                  <c:v>2016-06</c:v>
                </c:pt>
                <c:pt idx="150">
                  <c:v>2016-07</c:v>
                </c:pt>
                <c:pt idx="151">
                  <c:v>2016-08</c:v>
                </c:pt>
                <c:pt idx="152">
                  <c:v>2016-09</c:v>
                </c:pt>
                <c:pt idx="153">
                  <c:v>2016-10</c:v>
                </c:pt>
                <c:pt idx="154">
                  <c:v>2016-11</c:v>
                </c:pt>
                <c:pt idx="155">
                  <c:v>2016-12</c:v>
                </c:pt>
                <c:pt idx="156">
                  <c:v>2017-01</c:v>
                </c:pt>
                <c:pt idx="157">
                  <c:v>2017-02</c:v>
                </c:pt>
                <c:pt idx="158">
                  <c:v>2017-03</c:v>
                </c:pt>
                <c:pt idx="159">
                  <c:v>2017-04</c:v>
                </c:pt>
                <c:pt idx="160">
                  <c:v>2017-05</c:v>
                </c:pt>
                <c:pt idx="161">
                  <c:v>2017-06</c:v>
                </c:pt>
                <c:pt idx="162">
                  <c:v>2017-07</c:v>
                </c:pt>
                <c:pt idx="163">
                  <c:v>2017-08</c:v>
                </c:pt>
                <c:pt idx="164">
                  <c:v>2017-09</c:v>
                </c:pt>
                <c:pt idx="165">
                  <c:v>2017-10</c:v>
                </c:pt>
                <c:pt idx="166">
                  <c:v>2017-11</c:v>
                </c:pt>
                <c:pt idx="167">
                  <c:v>2017-12</c:v>
                </c:pt>
                <c:pt idx="168">
                  <c:v>2018-01</c:v>
                </c:pt>
                <c:pt idx="169">
                  <c:v>2018-02</c:v>
                </c:pt>
                <c:pt idx="170">
                  <c:v>2018-03</c:v>
                </c:pt>
                <c:pt idx="171">
                  <c:v>2018-04</c:v>
                </c:pt>
                <c:pt idx="172">
                  <c:v>2018-05</c:v>
                </c:pt>
                <c:pt idx="173">
                  <c:v>2018-06</c:v>
                </c:pt>
                <c:pt idx="174">
                  <c:v>2018-07</c:v>
                </c:pt>
                <c:pt idx="175">
                  <c:v>2018-08</c:v>
                </c:pt>
                <c:pt idx="176">
                  <c:v>2018-09</c:v>
                </c:pt>
                <c:pt idx="177">
                  <c:v>2018-10</c:v>
                </c:pt>
                <c:pt idx="178">
                  <c:v>2018-11</c:v>
                </c:pt>
                <c:pt idx="179">
                  <c:v>2018-12</c:v>
                </c:pt>
                <c:pt idx="180">
                  <c:v>2019-01</c:v>
                </c:pt>
                <c:pt idx="181">
                  <c:v>2019-02</c:v>
                </c:pt>
              </c:strCache>
            </c:strRef>
          </c:cat>
          <c:val>
            <c:numRef>
              <c:f>'Google Trends AI ML DL'!$C$2:$C$183</c:f>
              <c:numCache>
                <c:formatCode>General</c:formatCode>
                <c:ptCount val="182"/>
                <c:pt idx="0">
                  <c:v>17</c:v>
                </c:pt>
                <c:pt idx="1">
                  <c:v>23</c:v>
                </c:pt>
                <c:pt idx="2">
                  <c:v>22</c:v>
                </c:pt>
                <c:pt idx="3">
                  <c:v>18</c:v>
                </c:pt>
                <c:pt idx="4">
                  <c:v>17</c:v>
                </c:pt>
                <c:pt idx="5">
                  <c:v>18</c:v>
                </c:pt>
                <c:pt idx="6">
                  <c:v>17</c:v>
                </c:pt>
                <c:pt idx="7">
                  <c:v>13</c:v>
                </c:pt>
                <c:pt idx="8">
                  <c:v>15</c:v>
                </c:pt>
                <c:pt idx="9">
                  <c:v>19</c:v>
                </c:pt>
                <c:pt idx="10">
                  <c:v>17</c:v>
                </c:pt>
                <c:pt idx="11">
                  <c:v>15</c:v>
                </c:pt>
                <c:pt idx="12">
                  <c:v>13</c:v>
                </c:pt>
                <c:pt idx="13">
                  <c:v>15</c:v>
                </c:pt>
                <c:pt idx="14">
                  <c:v>16</c:v>
                </c:pt>
                <c:pt idx="15">
                  <c:v>15</c:v>
                </c:pt>
                <c:pt idx="16">
                  <c:v>16</c:v>
                </c:pt>
                <c:pt idx="17">
                  <c:v>13</c:v>
                </c:pt>
                <c:pt idx="18">
                  <c:v>13</c:v>
                </c:pt>
                <c:pt idx="19">
                  <c:v>12</c:v>
                </c:pt>
                <c:pt idx="20">
                  <c:v>12</c:v>
                </c:pt>
                <c:pt idx="21">
                  <c:v>14</c:v>
                </c:pt>
                <c:pt idx="22">
                  <c:v>14</c:v>
                </c:pt>
                <c:pt idx="23">
                  <c:v>13</c:v>
                </c:pt>
                <c:pt idx="24">
                  <c:v>12</c:v>
                </c:pt>
                <c:pt idx="25">
                  <c:v>11</c:v>
                </c:pt>
                <c:pt idx="26">
                  <c:v>13</c:v>
                </c:pt>
                <c:pt idx="27">
                  <c:v>12</c:v>
                </c:pt>
                <c:pt idx="28">
                  <c:v>12</c:v>
                </c:pt>
                <c:pt idx="29">
                  <c:v>9</c:v>
                </c:pt>
                <c:pt idx="30">
                  <c:v>9</c:v>
                </c:pt>
                <c:pt idx="31">
                  <c:v>11</c:v>
                </c:pt>
                <c:pt idx="32">
                  <c:v>12</c:v>
                </c:pt>
                <c:pt idx="33">
                  <c:v>11</c:v>
                </c:pt>
                <c:pt idx="34">
                  <c:v>11</c:v>
                </c:pt>
                <c:pt idx="35">
                  <c:v>11</c:v>
                </c:pt>
                <c:pt idx="36">
                  <c:v>11</c:v>
                </c:pt>
                <c:pt idx="37">
                  <c:v>11</c:v>
                </c:pt>
                <c:pt idx="38">
                  <c:v>11</c:v>
                </c:pt>
                <c:pt idx="39">
                  <c:v>10</c:v>
                </c:pt>
                <c:pt idx="40">
                  <c:v>11</c:v>
                </c:pt>
                <c:pt idx="41">
                  <c:v>10</c:v>
                </c:pt>
                <c:pt idx="42">
                  <c:v>10</c:v>
                </c:pt>
                <c:pt idx="43">
                  <c:v>9</c:v>
                </c:pt>
                <c:pt idx="44">
                  <c:v>10</c:v>
                </c:pt>
                <c:pt idx="45">
                  <c:v>11</c:v>
                </c:pt>
                <c:pt idx="46">
                  <c:v>12</c:v>
                </c:pt>
                <c:pt idx="47">
                  <c:v>10</c:v>
                </c:pt>
                <c:pt idx="48">
                  <c:v>9</c:v>
                </c:pt>
                <c:pt idx="49">
                  <c:v>10</c:v>
                </c:pt>
                <c:pt idx="50">
                  <c:v>9</c:v>
                </c:pt>
                <c:pt idx="51">
                  <c:v>11</c:v>
                </c:pt>
                <c:pt idx="52">
                  <c:v>10</c:v>
                </c:pt>
                <c:pt idx="53">
                  <c:v>9</c:v>
                </c:pt>
                <c:pt idx="54">
                  <c:v>8</c:v>
                </c:pt>
                <c:pt idx="55">
                  <c:v>8</c:v>
                </c:pt>
                <c:pt idx="56">
                  <c:v>9</c:v>
                </c:pt>
                <c:pt idx="57">
                  <c:v>9</c:v>
                </c:pt>
                <c:pt idx="58">
                  <c:v>10</c:v>
                </c:pt>
                <c:pt idx="59">
                  <c:v>9</c:v>
                </c:pt>
                <c:pt idx="60">
                  <c:v>8</c:v>
                </c:pt>
                <c:pt idx="61">
                  <c:v>9</c:v>
                </c:pt>
                <c:pt idx="62">
                  <c:v>9</c:v>
                </c:pt>
                <c:pt idx="63">
                  <c:v>10</c:v>
                </c:pt>
                <c:pt idx="64">
                  <c:v>9</c:v>
                </c:pt>
                <c:pt idx="65">
                  <c:v>8</c:v>
                </c:pt>
                <c:pt idx="66">
                  <c:v>8</c:v>
                </c:pt>
                <c:pt idx="67">
                  <c:v>8</c:v>
                </c:pt>
                <c:pt idx="68">
                  <c:v>9</c:v>
                </c:pt>
                <c:pt idx="69">
                  <c:v>10</c:v>
                </c:pt>
                <c:pt idx="70">
                  <c:v>10</c:v>
                </c:pt>
                <c:pt idx="71">
                  <c:v>9</c:v>
                </c:pt>
                <c:pt idx="72">
                  <c:v>8</c:v>
                </c:pt>
                <c:pt idx="73">
                  <c:v>10</c:v>
                </c:pt>
                <c:pt idx="74">
                  <c:v>10</c:v>
                </c:pt>
                <c:pt idx="75">
                  <c:v>9</c:v>
                </c:pt>
                <c:pt idx="76">
                  <c:v>9</c:v>
                </c:pt>
                <c:pt idx="77">
                  <c:v>8</c:v>
                </c:pt>
                <c:pt idx="78">
                  <c:v>7</c:v>
                </c:pt>
                <c:pt idx="79">
                  <c:v>9</c:v>
                </c:pt>
                <c:pt idx="80">
                  <c:v>9</c:v>
                </c:pt>
                <c:pt idx="81">
                  <c:v>9</c:v>
                </c:pt>
                <c:pt idx="82">
                  <c:v>10</c:v>
                </c:pt>
                <c:pt idx="83">
                  <c:v>10</c:v>
                </c:pt>
                <c:pt idx="84">
                  <c:v>10</c:v>
                </c:pt>
                <c:pt idx="85">
                  <c:v>10</c:v>
                </c:pt>
                <c:pt idx="86">
                  <c:v>9</c:v>
                </c:pt>
                <c:pt idx="87">
                  <c:v>9</c:v>
                </c:pt>
                <c:pt idx="88">
                  <c:v>9</c:v>
                </c:pt>
                <c:pt idx="89">
                  <c:v>9</c:v>
                </c:pt>
                <c:pt idx="90">
                  <c:v>8</c:v>
                </c:pt>
                <c:pt idx="91">
                  <c:v>9</c:v>
                </c:pt>
                <c:pt idx="92">
                  <c:v>11</c:v>
                </c:pt>
                <c:pt idx="93">
                  <c:v>13</c:v>
                </c:pt>
                <c:pt idx="94">
                  <c:v>13</c:v>
                </c:pt>
                <c:pt idx="95">
                  <c:v>11</c:v>
                </c:pt>
                <c:pt idx="96">
                  <c:v>11</c:v>
                </c:pt>
                <c:pt idx="97">
                  <c:v>12</c:v>
                </c:pt>
                <c:pt idx="98">
                  <c:v>12</c:v>
                </c:pt>
                <c:pt idx="99">
                  <c:v>12</c:v>
                </c:pt>
                <c:pt idx="100">
                  <c:v>12</c:v>
                </c:pt>
                <c:pt idx="101">
                  <c:v>11</c:v>
                </c:pt>
                <c:pt idx="102">
                  <c:v>11</c:v>
                </c:pt>
                <c:pt idx="103">
                  <c:v>12</c:v>
                </c:pt>
                <c:pt idx="104">
                  <c:v>13</c:v>
                </c:pt>
                <c:pt idx="105">
                  <c:v>13</c:v>
                </c:pt>
                <c:pt idx="106">
                  <c:v>13</c:v>
                </c:pt>
                <c:pt idx="107">
                  <c:v>11</c:v>
                </c:pt>
                <c:pt idx="108">
                  <c:v>12</c:v>
                </c:pt>
                <c:pt idx="109">
                  <c:v>13</c:v>
                </c:pt>
                <c:pt idx="110">
                  <c:v>13</c:v>
                </c:pt>
                <c:pt idx="111">
                  <c:v>13</c:v>
                </c:pt>
                <c:pt idx="112">
                  <c:v>14</c:v>
                </c:pt>
                <c:pt idx="113">
                  <c:v>12</c:v>
                </c:pt>
                <c:pt idx="114">
                  <c:v>12</c:v>
                </c:pt>
                <c:pt idx="115">
                  <c:v>12</c:v>
                </c:pt>
                <c:pt idx="116">
                  <c:v>14</c:v>
                </c:pt>
                <c:pt idx="117">
                  <c:v>17</c:v>
                </c:pt>
                <c:pt idx="118">
                  <c:v>16</c:v>
                </c:pt>
                <c:pt idx="119">
                  <c:v>15</c:v>
                </c:pt>
                <c:pt idx="120">
                  <c:v>15</c:v>
                </c:pt>
                <c:pt idx="121">
                  <c:v>17</c:v>
                </c:pt>
                <c:pt idx="122">
                  <c:v>18</c:v>
                </c:pt>
                <c:pt idx="123">
                  <c:v>19</c:v>
                </c:pt>
                <c:pt idx="124">
                  <c:v>17</c:v>
                </c:pt>
                <c:pt idx="125">
                  <c:v>16</c:v>
                </c:pt>
                <c:pt idx="126">
                  <c:v>17</c:v>
                </c:pt>
                <c:pt idx="127">
                  <c:v>17</c:v>
                </c:pt>
                <c:pt idx="128">
                  <c:v>20</c:v>
                </c:pt>
                <c:pt idx="129">
                  <c:v>20</c:v>
                </c:pt>
                <c:pt idx="130">
                  <c:v>20</c:v>
                </c:pt>
                <c:pt idx="131">
                  <c:v>20</c:v>
                </c:pt>
                <c:pt idx="132">
                  <c:v>21</c:v>
                </c:pt>
                <c:pt idx="133">
                  <c:v>22</c:v>
                </c:pt>
                <c:pt idx="134">
                  <c:v>23</c:v>
                </c:pt>
                <c:pt idx="135">
                  <c:v>26</c:v>
                </c:pt>
                <c:pt idx="136">
                  <c:v>24</c:v>
                </c:pt>
                <c:pt idx="137">
                  <c:v>26</c:v>
                </c:pt>
                <c:pt idx="138">
                  <c:v>25</c:v>
                </c:pt>
                <c:pt idx="139">
                  <c:v>25</c:v>
                </c:pt>
                <c:pt idx="140">
                  <c:v>28</c:v>
                </c:pt>
                <c:pt idx="141">
                  <c:v>30</c:v>
                </c:pt>
                <c:pt idx="142">
                  <c:v>31</c:v>
                </c:pt>
                <c:pt idx="143">
                  <c:v>30</c:v>
                </c:pt>
                <c:pt idx="144">
                  <c:v>30</c:v>
                </c:pt>
                <c:pt idx="145">
                  <c:v>33</c:v>
                </c:pt>
                <c:pt idx="146">
                  <c:v>36</c:v>
                </c:pt>
                <c:pt idx="147">
                  <c:v>34</c:v>
                </c:pt>
                <c:pt idx="148">
                  <c:v>37</c:v>
                </c:pt>
                <c:pt idx="149">
                  <c:v>38</c:v>
                </c:pt>
                <c:pt idx="150">
                  <c:v>34</c:v>
                </c:pt>
                <c:pt idx="151">
                  <c:v>37</c:v>
                </c:pt>
                <c:pt idx="152">
                  <c:v>42</c:v>
                </c:pt>
                <c:pt idx="153">
                  <c:v>47</c:v>
                </c:pt>
                <c:pt idx="154">
                  <c:v>51</c:v>
                </c:pt>
                <c:pt idx="155">
                  <c:v>48</c:v>
                </c:pt>
                <c:pt idx="156">
                  <c:v>56</c:v>
                </c:pt>
                <c:pt idx="157">
                  <c:v>59</c:v>
                </c:pt>
                <c:pt idx="158">
                  <c:v>64</c:v>
                </c:pt>
                <c:pt idx="159">
                  <c:v>64</c:v>
                </c:pt>
                <c:pt idx="160">
                  <c:v>69</c:v>
                </c:pt>
                <c:pt idx="161">
                  <c:v>70</c:v>
                </c:pt>
                <c:pt idx="162">
                  <c:v>67</c:v>
                </c:pt>
                <c:pt idx="163">
                  <c:v>69</c:v>
                </c:pt>
                <c:pt idx="164">
                  <c:v>75</c:v>
                </c:pt>
                <c:pt idx="165">
                  <c:v>82</c:v>
                </c:pt>
                <c:pt idx="166">
                  <c:v>85</c:v>
                </c:pt>
                <c:pt idx="167">
                  <c:v>79</c:v>
                </c:pt>
                <c:pt idx="168">
                  <c:v>81</c:v>
                </c:pt>
                <c:pt idx="169">
                  <c:v>84</c:v>
                </c:pt>
                <c:pt idx="170">
                  <c:v>90</c:v>
                </c:pt>
                <c:pt idx="171">
                  <c:v>88</c:v>
                </c:pt>
                <c:pt idx="172">
                  <c:v>90</c:v>
                </c:pt>
                <c:pt idx="173">
                  <c:v>87</c:v>
                </c:pt>
                <c:pt idx="174">
                  <c:v>85</c:v>
                </c:pt>
                <c:pt idx="175">
                  <c:v>89</c:v>
                </c:pt>
                <c:pt idx="176">
                  <c:v>94</c:v>
                </c:pt>
                <c:pt idx="177">
                  <c:v>96</c:v>
                </c:pt>
                <c:pt idx="178">
                  <c:v>93</c:v>
                </c:pt>
                <c:pt idx="179">
                  <c:v>86</c:v>
                </c:pt>
                <c:pt idx="180">
                  <c:v>91</c:v>
                </c:pt>
                <c:pt idx="18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ED-41F1-B702-31BE404439C1}"/>
            </c:ext>
          </c:extLst>
        </c:ser>
        <c:ser>
          <c:idx val="1"/>
          <c:order val="1"/>
          <c:tx>
            <c:strRef>
              <c:f>'Google Trends AI ML DL'!$D$1</c:f>
              <c:strCache>
                <c:ptCount val="1"/>
                <c:pt idx="0">
                  <c:v>Artificial Intelligence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'Google Trends AI ML DL'!$A$2:$A$183</c:f>
              <c:strCache>
                <c:ptCount val="182"/>
                <c:pt idx="0">
                  <c:v>2004-01</c:v>
                </c:pt>
                <c:pt idx="1">
                  <c:v>2004-02</c:v>
                </c:pt>
                <c:pt idx="2">
                  <c:v>2004-03</c:v>
                </c:pt>
                <c:pt idx="3">
                  <c:v>2004-04</c:v>
                </c:pt>
                <c:pt idx="4">
                  <c:v>2004-05</c:v>
                </c:pt>
                <c:pt idx="5">
                  <c:v>2004-06</c:v>
                </c:pt>
                <c:pt idx="6">
                  <c:v>2004-07</c:v>
                </c:pt>
                <c:pt idx="7">
                  <c:v>2004-08</c:v>
                </c:pt>
                <c:pt idx="8">
                  <c:v>2004-09</c:v>
                </c:pt>
                <c:pt idx="9">
                  <c:v>2004-10</c:v>
                </c:pt>
                <c:pt idx="10">
                  <c:v>2004-11</c:v>
                </c:pt>
                <c:pt idx="11">
                  <c:v>2004-12</c:v>
                </c:pt>
                <c:pt idx="12">
                  <c:v>2005-01</c:v>
                </c:pt>
                <c:pt idx="13">
                  <c:v>2005-02</c:v>
                </c:pt>
                <c:pt idx="14">
                  <c:v>2005-03</c:v>
                </c:pt>
                <c:pt idx="15">
                  <c:v>2005-04</c:v>
                </c:pt>
                <c:pt idx="16">
                  <c:v>2005-05</c:v>
                </c:pt>
                <c:pt idx="17">
                  <c:v>2005-06</c:v>
                </c:pt>
                <c:pt idx="18">
                  <c:v>2005-07</c:v>
                </c:pt>
                <c:pt idx="19">
                  <c:v>2005-08</c:v>
                </c:pt>
                <c:pt idx="20">
                  <c:v>2005-09</c:v>
                </c:pt>
                <c:pt idx="21">
                  <c:v>2005-10</c:v>
                </c:pt>
                <c:pt idx="22">
                  <c:v>2005-11</c:v>
                </c:pt>
                <c:pt idx="23">
                  <c:v>2005-12</c:v>
                </c:pt>
                <c:pt idx="24">
                  <c:v>2006-01</c:v>
                </c:pt>
                <c:pt idx="25">
                  <c:v>2006-02</c:v>
                </c:pt>
                <c:pt idx="26">
                  <c:v>2006-03</c:v>
                </c:pt>
                <c:pt idx="27">
                  <c:v>2006-04</c:v>
                </c:pt>
                <c:pt idx="28">
                  <c:v>2006-05</c:v>
                </c:pt>
                <c:pt idx="29">
                  <c:v>2006-06</c:v>
                </c:pt>
                <c:pt idx="30">
                  <c:v>2006-07</c:v>
                </c:pt>
                <c:pt idx="31">
                  <c:v>2006-08</c:v>
                </c:pt>
                <c:pt idx="32">
                  <c:v>2006-09</c:v>
                </c:pt>
                <c:pt idx="33">
                  <c:v>2006-10</c:v>
                </c:pt>
                <c:pt idx="34">
                  <c:v>2006-11</c:v>
                </c:pt>
                <c:pt idx="35">
                  <c:v>2006-12</c:v>
                </c:pt>
                <c:pt idx="36">
                  <c:v>2007-01</c:v>
                </c:pt>
                <c:pt idx="37">
                  <c:v>2007-02</c:v>
                </c:pt>
                <c:pt idx="38">
                  <c:v>2007-03</c:v>
                </c:pt>
                <c:pt idx="39">
                  <c:v>2007-04</c:v>
                </c:pt>
                <c:pt idx="40">
                  <c:v>2007-05</c:v>
                </c:pt>
                <c:pt idx="41">
                  <c:v>2007-06</c:v>
                </c:pt>
                <c:pt idx="42">
                  <c:v>2007-07</c:v>
                </c:pt>
                <c:pt idx="43">
                  <c:v>2007-08</c:v>
                </c:pt>
                <c:pt idx="44">
                  <c:v>2007-09</c:v>
                </c:pt>
                <c:pt idx="45">
                  <c:v>2007-10</c:v>
                </c:pt>
                <c:pt idx="46">
                  <c:v>2007-11</c:v>
                </c:pt>
                <c:pt idx="47">
                  <c:v>2007-12</c:v>
                </c:pt>
                <c:pt idx="48">
                  <c:v>2008-01</c:v>
                </c:pt>
                <c:pt idx="49">
                  <c:v>2008-02</c:v>
                </c:pt>
                <c:pt idx="50">
                  <c:v>2008-03</c:v>
                </c:pt>
                <c:pt idx="51">
                  <c:v>2008-04</c:v>
                </c:pt>
                <c:pt idx="52">
                  <c:v>2008-05</c:v>
                </c:pt>
                <c:pt idx="53">
                  <c:v>2008-06</c:v>
                </c:pt>
                <c:pt idx="54">
                  <c:v>2008-07</c:v>
                </c:pt>
                <c:pt idx="55">
                  <c:v>2008-08</c:v>
                </c:pt>
                <c:pt idx="56">
                  <c:v>2008-09</c:v>
                </c:pt>
                <c:pt idx="57">
                  <c:v>2008-10</c:v>
                </c:pt>
                <c:pt idx="58">
                  <c:v>2008-11</c:v>
                </c:pt>
                <c:pt idx="59">
                  <c:v>2008-12</c:v>
                </c:pt>
                <c:pt idx="60">
                  <c:v>2009-01</c:v>
                </c:pt>
                <c:pt idx="61">
                  <c:v>2009-02</c:v>
                </c:pt>
                <c:pt idx="62">
                  <c:v>2009-03</c:v>
                </c:pt>
                <c:pt idx="63">
                  <c:v>2009-04</c:v>
                </c:pt>
                <c:pt idx="64">
                  <c:v>2009-05</c:v>
                </c:pt>
                <c:pt idx="65">
                  <c:v>2009-06</c:v>
                </c:pt>
                <c:pt idx="66">
                  <c:v>2009-07</c:v>
                </c:pt>
                <c:pt idx="67">
                  <c:v>2009-08</c:v>
                </c:pt>
                <c:pt idx="68">
                  <c:v>2009-09</c:v>
                </c:pt>
                <c:pt idx="69">
                  <c:v>2009-10</c:v>
                </c:pt>
                <c:pt idx="70">
                  <c:v>2009-11</c:v>
                </c:pt>
                <c:pt idx="71">
                  <c:v>2009-12</c:v>
                </c:pt>
                <c:pt idx="72">
                  <c:v>2010-01</c:v>
                </c:pt>
                <c:pt idx="73">
                  <c:v>2010-02</c:v>
                </c:pt>
                <c:pt idx="74">
                  <c:v>2010-03</c:v>
                </c:pt>
                <c:pt idx="75">
                  <c:v>2010-04</c:v>
                </c:pt>
                <c:pt idx="76">
                  <c:v>2010-05</c:v>
                </c:pt>
                <c:pt idx="77">
                  <c:v>2010-06</c:v>
                </c:pt>
                <c:pt idx="78">
                  <c:v>2010-07</c:v>
                </c:pt>
                <c:pt idx="79">
                  <c:v>2010-08</c:v>
                </c:pt>
                <c:pt idx="80">
                  <c:v>2010-09</c:v>
                </c:pt>
                <c:pt idx="81">
                  <c:v>2010-10</c:v>
                </c:pt>
                <c:pt idx="82">
                  <c:v>2010-11</c:v>
                </c:pt>
                <c:pt idx="83">
                  <c:v>2010-12</c:v>
                </c:pt>
                <c:pt idx="84">
                  <c:v>2011-01</c:v>
                </c:pt>
                <c:pt idx="85">
                  <c:v>2011-02</c:v>
                </c:pt>
                <c:pt idx="86">
                  <c:v>2011-03</c:v>
                </c:pt>
                <c:pt idx="87">
                  <c:v>2011-04</c:v>
                </c:pt>
                <c:pt idx="88">
                  <c:v>2011-05</c:v>
                </c:pt>
                <c:pt idx="89">
                  <c:v>2011-06</c:v>
                </c:pt>
                <c:pt idx="90">
                  <c:v>2011-07</c:v>
                </c:pt>
                <c:pt idx="91">
                  <c:v>2011-08</c:v>
                </c:pt>
                <c:pt idx="92">
                  <c:v>2011-09</c:v>
                </c:pt>
                <c:pt idx="93">
                  <c:v>2011-10</c:v>
                </c:pt>
                <c:pt idx="94">
                  <c:v>2011-11</c:v>
                </c:pt>
                <c:pt idx="95">
                  <c:v>2011-12</c:v>
                </c:pt>
                <c:pt idx="96">
                  <c:v>2012-01</c:v>
                </c:pt>
                <c:pt idx="97">
                  <c:v>2012-02</c:v>
                </c:pt>
                <c:pt idx="98">
                  <c:v>2012-03</c:v>
                </c:pt>
                <c:pt idx="99">
                  <c:v>2012-04</c:v>
                </c:pt>
                <c:pt idx="100">
                  <c:v>2012-05</c:v>
                </c:pt>
                <c:pt idx="101">
                  <c:v>2012-06</c:v>
                </c:pt>
                <c:pt idx="102">
                  <c:v>2012-07</c:v>
                </c:pt>
                <c:pt idx="103">
                  <c:v>2012-08</c:v>
                </c:pt>
                <c:pt idx="104">
                  <c:v>2012-09</c:v>
                </c:pt>
                <c:pt idx="105">
                  <c:v>2012-10</c:v>
                </c:pt>
                <c:pt idx="106">
                  <c:v>2012-11</c:v>
                </c:pt>
                <c:pt idx="107">
                  <c:v>2012-12</c:v>
                </c:pt>
                <c:pt idx="108">
                  <c:v>2013-01</c:v>
                </c:pt>
                <c:pt idx="109">
                  <c:v>2013-02</c:v>
                </c:pt>
                <c:pt idx="110">
                  <c:v>2013-03</c:v>
                </c:pt>
                <c:pt idx="111">
                  <c:v>2013-04</c:v>
                </c:pt>
                <c:pt idx="112">
                  <c:v>2013-05</c:v>
                </c:pt>
                <c:pt idx="113">
                  <c:v>2013-06</c:v>
                </c:pt>
                <c:pt idx="114">
                  <c:v>2013-07</c:v>
                </c:pt>
                <c:pt idx="115">
                  <c:v>2013-08</c:v>
                </c:pt>
                <c:pt idx="116">
                  <c:v>2013-09</c:v>
                </c:pt>
                <c:pt idx="117">
                  <c:v>2013-10</c:v>
                </c:pt>
                <c:pt idx="118">
                  <c:v>2013-11</c:v>
                </c:pt>
                <c:pt idx="119">
                  <c:v>2013-12</c:v>
                </c:pt>
                <c:pt idx="120">
                  <c:v>2014-01</c:v>
                </c:pt>
                <c:pt idx="121">
                  <c:v>2014-02</c:v>
                </c:pt>
                <c:pt idx="122">
                  <c:v>2014-03</c:v>
                </c:pt>
                <c:pt idx="123">
                  <c:v>2014-04</c:v>
                </c:pt>
                <c:pt idx="124">
                  <c:v>2014-05</c:v>
                </c:pt>
                <c:pt idx="125">
                  <c:v>2014-06</c:v>
                </c:pt>
                <c:pt idx="126">
                  <c:v>2014-07</c:v>
                </c:pt>
                <c:pt idx="127">
                  <c:v>2014-08</c:v>
                </c:pt>
                <c:pt idx="128">
                  <c:v>2014-09</c:v>
                </c:pt>
                <c:pt idx="129">
                  <c:v>2014-10</c:v>
                </c:pt>
                <c:pt idx="130">
                  <c:v>2014-11</c:v>
                </c:pt>
                <c:pt idx="131">
                  <c:v>2014-12</c:v>
                </c:pt>
                <c:pt idx="132">
                  <c:v>2015-01</c:v>
                </c:pt>
                <c:pt idx="133">
                  <c:v>2015-02</c:v>
                </c:pt>
                <c:pt idx="134">
                  <c:v>2015-03</c:v>
                </c:pt>
                <c:pt idx="135">
                  <c:v>2015-04</c:v>
                </c:pt>
                <c:pt idx="136">
                  <c:v>2015-05</c:v>
                </c:pt>
                <c:pt idx="137">
                  <c:v>2015-06</c:v>
                </c:pt>
                <c:pt idx="138">
                  <c:v>2015-07</c:v>
                </c:pt>
                <c:pt idx="139">
                  <c:v>2015-08</c:v>
                </c:pt>
                <c:pt idx="140">
                  <c:v>2015-09</c:v>
                </c:pt>
                <c:pt idx="141">
                  <c:v>2015-10</c:v>
                </c:pt>
                <c:pt idx="142">
                  <c:v>2015-11</c:v>
                </c:pt>
                <c:pt idx="143">
                  <c:v>2015-12</c:v>
                </c:pt>
                <c:pt idx="144">
                  <c:v>2016-01</c:v>
                </c:pt>
                <c:pt idx="145">
                  <c:v>2016-02</c:v>
                </c:pt>
                <c:pt idx="146">
                  <c:v>2016-03</c:v>
                </c:pt>
                <c:pt idx="147">
                  <c:v>2016-04</c:v>
                </c:pt>
                <c:pt idx="148">
                  <c:v>2016-05</c:v>
                </c:pt>
                <c:pt idx="149">
                  <c:v>2016-06</c:v>
                </c:pt>
                <c:pt idx="150">
                  <c:v>2016-07</c:v>
                </c:pt>
                <c:pt idx="151">
                  <c:v>2016-08</c:v>
                </c:pt>
                <c:pt idx="152">
                  <c:v>2016-09</c:v>
                </c:pt>
                <c:pt idx="153">
                  <c:v>2016-10</c:v>
                </c:pt>
                <c:pt idx="154">
                  <c:v>2016-11</c:v>
                </c:pt>
                <c:pt idx="155">
                  <c:v>2016-12</c:v>
                </c:pt>
                <c:pt idx="156">
                  <c:v>2017-01</c:v>
                </c:pt>
                <c:pt idx="157">
                  <c:v>2017-02</c:v>
                </c:pt>
                <c:pt idx="158">
                  <c:v>2017-03</c:v>
                </c:pt>
                <c:pt idx="159">
                  <c:v>2017-04</c:v>
                </c:pt>
                <c:pt idx="160">
                  <c:v>2017-05</c:v>
                </c:pt>
                <c:pt idx="161">
                  <c:v>2017-06</c:v>
                </c:pt>
                <c:pt idx="162">
                  <c:v>2017-07</c:v>
                </c:pt>
                <c:pt idx="163">
                  <c:v>2017-08</c:v>
                </c:pt>
                <c:pt idx="164">
                  <c:v>2017-09</c:v>
                </c:pt>
                <c:pt idx="165">
                  <c:v>2017-10</c:v>
                </c:pt>
                <c:pt idx="166">
                  <c:v>2017-11</c:v>
                </c:pt>
                <c:pt idx="167">
                  <c:v>2017-12</c:v>
                </c:pt>
                <c:pt idx="168">
                  <c:v>2018-01</c:v>
                </c:pt>
                <c:pt idx="169">
                  <c:v>2018-02</c:v>
                </c:pt>
                <c:pt idx="170">
                  <c:v>2018-03</c:v>
                </c:pt>
                <c:pt idx="171">
                  <c:v>2018-04</c:v>
                </c:pt>
                <c:pt idx="172">
                  <c:v>2018-05</c:v>
                </c:pt>
                <c:pt idx="173">
                  <c:v>2018-06</c:v>
                </c:pt>
                <c:pt idx="174">
                  <c:v>2018-07</c:v>
                </c:pt>
                <c:pt idx="175">
                  <c:v>2018-08</c:v>
                </c:pt>
                <c:pt idx="176">
                  <c:v>2018-09</c:v>
                </c:pt>
                <c:pt idx="177">
                  <c:v>2018-10</c:v>
                </c:pt>
                <c:pt idx="178">
                  <c:v>2018-11</c:v>
                </c:pt>
                <c:pt idx="179">
                  <c:v>2018-12</c:v>
                </c:pt>
                <c:pt idx="180">
                  <c:v>2019-01</c:v>
                </c:pt>
                <c:pt idx="181">
                  <c:v>2019-02</c:v>
                </c:pt>
              </c:strCache>
            </c:strRef>
          </c:cat>
          <c:val>
            <c:numRef>
              <c:f>'Google Trends AI ML DL'!$D$2:$D$183</c:f>
              <c:numCache>
                <c:formatCode>General</c:formatCode>
                <c:ptCount val="182"/>
                <c:pt idx="0">
                  <c:v>72</c:v>
                </c:pt>
                <c:pt idx="1">
                  <c:v>79</c:v>
                </c:pt>
                <c:pt idx="2">
                  <c:v>75</c:v>
                </c:pt>
                <c:pt idx="3">
                  <c:v>76</c:v>
                </c:pt>
                <c:pt idx="4">
                  <c:v>64</c:v>
                </c:pt>
                <c:pt idx="5">
                  <c:v>55</c:v>
                </c:pt>
                <c:pt idx="6">
                  <c:v>56</c:v>
                </c:pt>
                <c:pt idx="7">
                  <c:v>58</c:v>
                </c:pt>
                <c:pt idx="8">
                  <c:v>62</c:v>
                </c:pt>
                <c:pt idx="9">
                  <c:v>62</c:v>
                </c:pt>
                <c:pt idx="10">
                  <c:v>58</c:v>
                </c:pt>
                <c:pt idx="11">
                  <c:v>52</c:v>
                </c:pt>
                <c:pt idx="12">
                  <c:v>49</c:v>
                </c:pt>
                <c:pt idx="13">
                  <c:v>53</c:v>
                </c:pt>
                <c:pt idx="14">
                  <c:v>54</c:v>
                </c:pt>
                <c:pt idx="15">
                  <c:v>44</c:v>
                </c:pt>
                <c:pt idx="16">
                  <c:v>43</c:v>
                </c:pt>
                <c:pt idx="17">
                  <c:v>39</c:v>
                </c:pt>
                <c:pt idx="18">
                  <c:v>38</c:v>
                </c:pt>
                <c:pt idx="19">
                  <c:v>38</c:v>
                </c:pt>
                <c:pt idx="20">
                  <c:v>43</c:v>
                </c:pt>
                <c:pt idx="21">
                  <c:v>47</c:v>
                </c:pt>
                <c:pt idx="22">
                  <c:v>43</c:v>
                </c:pt>
                <c:pt idx="23">
                  <c:v>37</c:v>
                </c:pt>
                <c:pt idx="24">
                  <c:v>33</c:v>
                </c:pt>
                <c:pt idx="25">
                  <c:v>38</c:v>
                </c:pt>
                <c:pt idx="26">
                  <c:v>36</c:v>
                </c:pt>
                <c:pt idx="27">
                  <c:v>35</c:v>
                </c:pt>
                <c:pt idx="28">
                  <c:v>33</c:v>
                </c:pt>
                <c:pt idx="29">
                  <c:v>28</c:v>
                </c:pt>
                <c:pt idx="30">
                  <c:v>24</c:v>
                </c:pt>
                <c:pt idx="31">
                  <c:v>26</c:v>
                </c:pt>
                <c:pt idx="32">
                  <c:v>37</c:v>
                </c:pt>
                <c:pt idx="33">
                  <c:v>34</c:v>
                </c:pt>
                <c:pt idx="34">
                  <c:v>32</c:v>
                </c:pt>
                <c:pt idx="35">
                  <c:v>26</c:v>
                </c:pt>
                <c:pt idx="36">
                  <c:v>25</c:v>
                </c:pt>
                <c:pt idx="37">
                  <c:v>27</c:v>
                </c:pt>
                <c:pt idx="38">
                  <c:v>33</c:v>
                </c:pt>
                <c:pt idx="39">
                  <c:v>26</c:v>
                </c:pt>
                <c:pt idx="40">
                  <c:v>26</c:v>
                </c:pt>
                <c:pt idx="41">
                  <c:v>23</c:v>
                </c:pt>
                <c:pt idx="42">
                  <c:v>22</c:v>
                </c:pt>
                <c:pt idx="43">
                  <c:v>23</c:v>
                </c:pt>
                <c:pt idx="44">
                  <c:v>24</c:v>
                </c:pt>
                <c:pt idx="45">
                  <c:v>25</c:v>
                </c:pt>
                <c:pt idx="46">
                  <c:v>25</c:v>
                </c:pt>
                <c:pt idx="47">
                  <c:v>20</c:v>
                </c:pt>
                <c:pt idx="48">
                  <c:v>22</c:v>
                </c:pt>
                <c:pt idx="49">
                  <c:v>22</c:v>
                </c:pt>
                <c:pt idx="50">
                  <c:v>23</c:v>
                </c:pt>
                <c:pt idx="51">
                  <c:v>21</c:v>
                </c:pt>
                <c:pt idx="52">
                  <c:v>20</c:v>
                </c:pt>
                <c:pt idx="53">
                  <c:v>19</c:v>
                </c:pt>
                <c:pt idx="54">
                  <c:v>18</c:v>
                </c:pt>
                <c:pt idx="55">
                  <c:v>19</c:v>
                </c:pt>
                <c:pt idx="56">
                  <c:v>21</c:v>
                </c:pt>
                <c:pt idx="57">
                  <c:v>19</c:v>
                </c:pt>
                <c:pt idx="58">
                  <c:v>20</c:v>
                </c:pt>
                <c:pt idx="59">
                  <c:v>18</c:v>
                </c:pt>
                <c:pt idx="60">
                  <c:v>20</c:v>
                </c:pt>
                <c:pt idx="61">
                  <c:v>22</c:v>
                </c:pt>
                <c:pt idx="62">
                  <c:v>21</c:v>
                </c:pt>
                <c:pt idx="63">
                  <c:v>22</c:v>
                </c:pt>
                <c:pt idx="64">
                  <c:v>19</c:v>
                </c:pt>
                <c:pt idx="65">
                  <c:v>19</c:v>
                </c:pt>
                <c:pt idx="66">
                  <c:v>22</c:v>
                </c:pt>
                <c:pt idx="67">
                  <c:v>22</c:v>
                </c:pt>
                <c:pt idx="68">
                  <c:v>22</c:v>
                </c:pt>
                <c:pt idx="69">
                  <c:v>22</c:v>
                </c:pt>
                <c:pt idx="70">
                  <c:v>22</c:v>
                </c:pt>
                <c:pt idx="71">
                  <c:v>21</c:v>
                </c:pt>
                <c:pt idx="72">
                  <c:v>22</c:v>
                </c:pt>
                <c:pt idx="73">
                  <c:v>22</c:v>
                </c:pt>
                <c:pt idx="74">
                  <c:v>22</c:v>
                </c:pt>
                <c:pt idx="75">
                  <c:v>21</c:v>
                </c:pt>
                <c:pt idx="76">
                  <c:v>21</c:v>
                </c:pt>
                <c:pt idx="77">
                  <c:v>17</c:v>
                </c:pt>
                <c:pt idx="78">
                  <c:v>18</c:v>
                </c:pt>
                <c:pt idx="79">
                  <c:v>18</c:v>
                </c:pt>
                <c:pt idx="80">
                  <c:v>20</c:v>
                </c:pt>
                <c:pt idx="81">
                  <c:v>23</c:v>
                </c:pt>
                <c:pt idx="82">
                  <c:v>21</c:v>
                </c:pt>
                <c:pt idx="83">
                  <c:v>19</c:v>
                </c:pt>
                <c:pt idx="84">
                  <c:v>20</c:v>
                </c:pt>
                <c:pt idx="85">
                  <c:v>21</c:v>
                </c:pt>
                <c:pt idx="86">
                  <c:v>21</c:v>
                </c:pt>
                <c:pt idx="87">
                  <c:v>20</c:v>
                </c:pt>
                <c:pt idx="88">
                  <c:v>19</c:v>
                </c:pt>
                <c:pt idx="89">
                  <c:v>17</c:v>
                </c:pt>
                <c:pt idx="90">
                  <c:v>17</c:v>
                </c:pt>
                <c:pt idx="91">
                  <c:v>21</c:v>
                </c:pt>
                <c:pt idx="92">
                  <c:v>23</c:v>
                </c:pt>
                <c:pt idx="93">
                  <c:v>27</c:v>
                </c:pt>
                <c:pt idx="94">
                  <c:v>26</c:v>
                </c:pt>
                <c:pt idx="95">
                  <c:v>24</c:v>
                </c:pt>
                <c:pt idx="96">
                  <c:v>21</c:v>
                </c:pt>
                <c:pt idx="97">
                  <c:v>22</c:v>
                </c:pt>
                <c:pt idx="98">
                  <c:v>23</c:v>
                </c:pt>
                <c:pt idx="99">
                  <c:v>20</c:v>
                </c:pt>
                <c:pt idx="100">
                  <c:v>18</c:v>
                </c:pt>
                <c:pt idx="101">
                  <c:v>18</c:v>
                </c:pt>
                <c:pt idx="102">
                  <c:v>17</c:v>
                </c:pt>
                <c:pt idx="103">
                  <c:v>17</c:v>
                </c:pt>
                <c:pt idx="104">
                  <c:v>20</c:v>
                </c:pt>
                <c:pt idx="105">
                  <c:v>21</c:v>
                </c:pt>
                <c:pt idx="106">
                  <c:v>19</c:v>
                </c:pt>
                <c:pt idx="107">
                  <c:v>17</c:v>
                </c:pt>
                <c:pt idx="108">
                  <c:v>17</c:v>
                </c:pt>
                <c:pt idx="109">
                  <c:v>20</c:v>
                </c:pt>
                <c:pt idx="110">
                  <c:v>20</c:v>
                </c:pt>
                <c:pt idx="111">
                  <c:v>18</c:v>
                </c:pt>
                <c:pt idx="112">
                  <c:v>18</c:v>
                </c:pt>
                <c:pt idx="113">
                  <c:v>17</c:v>
                </c:pt>
                <c:pt idx="114">
                  <c:v>15</c:v>
                </c:pt>
                <c:pt idx="115">
                  <c:v>16</c:v>
                </c:pt>
                <c:pt idx="116">
                  <c:v>19</c:v>
                </c:pt>
                <c:pt idx="117">
                  <c:v>18</c:v>
                </c:pt>
                <c:pt idx="118">
                  <c:v>19</c:v>
                </c:pt>
                <c:pt idx="119">
                  <c:v>18</c:v>
                </c:pt>
                <c:pt idx="120">
                  <c:v>18</c:v>
                </c:pt>
                <c:pt idx="121">
                  <c:v>21</c:v>
                </c:pt>
                <c:pt idx="122">
                  <c:v>20</c:v>
                </c:pt>
                <c:pt idx="123">
                  <c:v>19</c:v>
                </c:pt>
                <c:pt idx="124">
                  <c:v>19</c:v>
                </c:pt>
                <c:pt idx="125">
                  <c:v>17</c:v>
                </c:pt>
                <c:pt idx="126">
                  <c:v>16</c:v>
                </c:pt>
                <c:pt idx="127">
                  <c:v>20</c:v>
                </c:pt>
                <c:pt idx="128">
                  <c:v>19</c:v>
                </c:pt>
                <c:pt idx="129">
                  <c:v>20</c:v>
                </c:pt>
                <c:pt idx="130">
                  <c:v>23</c:v>
                </c:pt>
                <c:pt idx="131">
                  <c:v>23</c:v>
                </c:pt>
                <c:pt idx="132">
                  <c:v>23</c:v>
                </c:pt>
                <c:pt idx="133">
                  <c:v>24</c:v>
                </c:pt>
                <c:pt idx="134">
                  <c:v>25</c:v>
                </c:pt>
                <c:pt idx="135">
                  <c:v>24</c:v>
                </c:pt>
                <c:pt idx="136">
                  <c:v>26</c:v>
                </c:pt>
                <c:pt idx="137">
                  <c:v>24</c:v>
                </c:pt>
                <c:pt idx="138">
                  <c:v>26</c:v>
                </c:pt>
                <c:pt idx="139">
                  <c:v>23</c:v>
                </c:pt>
                <c:pt idx="140">
                  <c:v>26</c:v>
                </c:pt>
                <c:pt idx="141">
                  <c:v>25</c:v>
                </c:pt>
                <c:pt idx="142">
                  <c:v>28</c:v>
                </c:pt>
                <c:pt idx="143">
                  <c:v>27</c:v>
                </c:pt>
                <c:pt idx="144">
                  <c:v>29</c:v>
                </c:pt>
                <c:pt idx="145">
                  <c:v>27</c:v>
                </c:pt>
                <c:pt idx="146">
                  <c:v>31</c:v>
                </c:pt>
                <c:pt idx="147">
                  <c:v>29</c:v>
                </c:pt>
                <c:pt idx="148">
                  <c:v>29</c:v>
                </c:pt>
                <c:pt idx="149">
                  <c:v>27</c:v>
                </c:pt>
                <c:pt idx="150">
                  <c:v>22</c:v>
                </c:pt>
                <c:pt idx="151">
                  <c:v>24</c:v>
                </c:pt>
                <c:pt idx="152">
                  <c:v>28</c:v>
                </c:pt>
                <c:pt idx="153">
                  <c:v>33</c:v>
                </c:pt>
                <c:pt idx="154">
                  <c:v>35</c:v>
                </c:pt>
                <c:pt idx="155">
                  <c:v>33</c:v>
                </c:pt>
                <c:pt idx="156">
                  <c:v>34</c:v>
                </c:pt>
                <c:pt idx="157">
                  <c:v>36</c:v>
                </c:pt>
                <c:pt idx="158">
                  <c:v>39</c:v>
                </c:pt>
                <c:pt idx="159">
                  <c:v>39</c:v>
                </c:pt>
                <c:pt idx="160">
                  <c:v>42</c:v>
                </c:pt>
                <c:pt idx="161">
                  <c:v>35</c:v>
                </c:pt>
                <c:pt idx="162">
                  <c:v>39</c:v>
                </c:pt>
                <c:pt idx="163">
                  <c:v>44</c:v>
                </c:pt>
                <c:pt idx="164">
                  <c:v>50</c:v>
                </c:pt>
                <c:pt idx="165">
                  <c:v>54</c:v>
                </c:pt>
                <c:pt idx="166">
                  <c:v>58</c:v>
                </c:pt>
                <c:pt idx="167">
                  <c:v>53</c:v>
                </c:pt>
                <c:pt idx="168">
                  <c:v>63</c:v>
                </c:pt>
                <c:pt idx="169">
                  <c:v>58</c:v>
                </c:pt>
                <c:pt idx="170">
                  <c:v>54</c:v>
                </c:pt>
                <c:pt idx="171">
                  <c:v>55</c:v>
                </c:pt>
                <c:pt idx="172">
                  <c:v>55</c:v>
                </c:pt>
                <c:pt idx="173">
                  <c:v>47</c:v>
                </c:pt>
                <c:pt idx="174">
                  <c:v>47</c:v>
                </c:pt>
                <c:pt idx="175">
                  <c:v>47</c:v>
                </c:pt>
                <c:pt idx="176">
                  <c:v>53</c:v>
                </c:pt>
                <c:pt idx="177">
                  <c:v>56</c:v>
                </c:pt>
                <c:pt idx="178">
                  <c:v>56</c:v>
                </c:pt>
                <c:pt idx="179">
                  <c:v>51</c:v>
                </c:pt>
                <c:pt idx="180">
                  <c:v>54</c:v>
                </c:pt>
                <c:pt idx="181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ED-41F1-B702-31BE404439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034576"/>
        <c:axId val="465033592"/>
      </c:lineChart>
      <c:catAx>
        <c:axId val="46503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5033592"/>
        <c:crosses val="autoZero"/>
        <c:auto val="1"/>
        <c:lblAlgn val="ctr"/>
        <c:lblOffset val="100"/>
        <c:noMultiLvlLbl val="0"/>
      </c:catAx>
      <c:valAx>
        <c:axId val="4650335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503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56255468066494E-2"/>
          <c:y val="0.20733372217361717"/>
          <c:w val="0.63072134733158358"/>
          <c:h val="0.5606411976280742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3E-487D-9D65-E838E288CC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3E-487D-9D65-E838E288CC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3E-487D-9D65-E838E288CC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3E-487D-9D65-E838E288CC0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63E-487D-9D65-E838E288CC0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63E-487D-9D65-E838E288CC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Consolidated!$A$8:$A$13</c:f>
              <c:strCache>
                <c:ptCount val="5"/>
                <c:pt idx="0">
                  <c:v>Yes</c:v>
                </c:pt>
                <c:pt idx="2">
                  <c:v>No</c:v>
                </c:pt>
                <c:pt idx="4">
                  <c:v>Don't know</c:v>
                </c:pt>
              </c:strCache>
            </c:strRef>
          </c:cat>
          <c:val>
            <c:numRef>
              <c:f>Consolidated!$I$8:$I$13</c:f>
              <c:numCache>
                <c:formatCode>General</c:formatCode>
                <c:ptCount val="6"/>
                <c:pt idx="0" formatCode="0%">
                  <c:v>0.82333333333333336</c:v>
                </c:pt>
                <c:pt idx="2" formatCode="0%">
                  <c:v>0.15555555555555556</c:v>
                </c:pt>
                <c:pt idx="4" formatCode="0%">
                  <c:v>2.1111111111111112E-2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63E-487D-9D65-E838E288CC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77149934383202101"/>
          <c:y val="0.4141843102945465"/>
          <c:w val="0.20905621172353456"/>
          <c:h val="0.15187809857101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956255468066494E-2"/>
          <c:y val="0.20733372217361717"/>
          <c:w val="0.63349912510936135"/>
          <c:h val="0.563110333430543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04-4799-BC52-A0D2D11A50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04-4799-BC52-A0D2D11A50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04-4799-BC52-A0D2D11A50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04-4799-BC52-A0D2D11A503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604-4799-BC52-A0D2D11A503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604-4799-BC52-A0D2D11A50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Consolidated!$A$16:$A$21</c:f>
              <c:strCache>
                <c:ptCount val="5"/>
                <c:pt idx="0">
                  <c:v>Yes</c:v>
                </c:pt>
                <c:pt idx="2">
                  <c:v>No</c:v>
                </c:pt>
                <c:pt idx="4">
                  <c:v>Don't know</c:v>
                </c:pt>
              </c:strCache>
            </c:strRef>
          </c:cat>
          <c:val>
            <c:numRef>
              <c:f>Consolidated!$I$16:$I$21</c:f>
              <c:numCache>
                <c:formatCode>General</c:formatCode>
                <c:ptCount val="6"/>
                <c:pt idx="0" formatCode="0%">
                  <c:v>0.52830188679245282</c:v>
                </c:pt>
                <c:pt idx="2" formatCode="0%">
                  <c:v>0.23270440251572327</c:v>
                </c:pt>
                <c:pt idx="4" formatCode="0%">
                  <c:v>0.2389937106918239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604-4799-BC52-A0D2D11A5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77427712160979878"/>
          <c:y val="0.4141843102945465"/>
          <c:w val="0.20905621172353456"/>
          <c:h val="0.15187809857101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56255468066488E-2"/>
          <c:y val="0.22091416350733936"/>
          <c:w val="0.62516557305336828"/>
          <c:h val="0.5557027316029941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99-4DEE-B7F4-B638774094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99-4DEE-B7F4-B638774094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99-4DEE-B7F4-B638774094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899-4DEE-B7F4-B6387740941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899-4DEE-B7F4-B6387740941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899-4DEE-B7F4-B6387740941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899-4DEE-B7F4-B6387740941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899-4DEE-B7F4-B6387740941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899-4DEE-B7F4-B6387740941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899-4DEE-B7F4-B63877409414}"/>
              </c:ext>
            </c:extLst>
          </c:dPt>
          <c:dLbls>
            <c:dLbl>
              <c:idx val="0"/>
              <c:layout>
                <c:manualLayout>
                  <c:x val="-3.5262467191601557E-3"/>
                  <c:y val="7.77252843394575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99-4DEE-B7F4-B638774094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Consolidated!$B$76:$B$85</c:f>
              <c:strCache>
                <c:ptCount val="9"/>
                <c:pt idx="0">
                  <c:v>Strongly disagree</c:v>
                </c:pt>
                <c:pt idx="2">
                  <c:v>Somewhat disagree</c:v>
                </c:pt>
                <c:pt idx="4">
                  <c:v>Neither agree nor disagree</c:v>
                </c:pt>
                <c:pt idx="6">
                  <c:v>Somewhat agree</c:v>
                </c:pt>
                <c:pt idx="8">
                  <c:v>Strongly agree</c:v>
                </c:pt>
              </c:strCache>
            </c:strRef>
          </c:cat>
          <c:val>
            <c:numRef>
              <c:f>Consolidated!$I$76:$I$85</c:f>
              <c:numCache>
                <c:formatCode>General</c:formatCode>
                <c:ptCount val="10"/>
                <c:pt idx="0" formatCode="0%">
                  <c:v>8.8888888888888889E-3</c:v>
                </c:pt>
                <c:pt idx="2" formatCode="0%">
                  <c:v>2.7777777777777776E-2</c:v>
                </c:pt>
                <c:pt idx="4" formatCode="0%">
                  <c:v>0.16222222222222221</c:v>
                </c:pt>
                <c:pt idx="6" formatCode="0%">
                  <c:v>0.39222222222222225</c:v>
                </c:pt>
                <c:pt idx="8" formatCode="0%">
                  <c:v>0.40888888888888891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899-4DEE-B7F4-B638774094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8352252843394579"/>
          <c:y val="0.39583260425780109"/>
          <c:w val="0.31647747156605427"/>
          <c:h val="0.20833479148439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23403324584427E-2"/>
          <c:y val="0.22338329930980849"/>
          <c:w val="0.62238779527559052"/>
          <c:h val="0.55323359580052489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99-4247-818B-D469737207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99-4247-818B-D469737207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99-4247-818B-D469737207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99-4247-818B-D469737207A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999-4247-818B-D469737207A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999-4247-818B-D469737207A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999-4247-818B-D469737207A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999-4247-818B-D469737207A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999-4247-818B-D469737207A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999-4247-818B-D469737207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Consolidated!$B$86:$B$95</c:f>
              <c:strCache>
                <c:ptCount val="9"/>
                <c:pt idx="0">
                  <c:v>Strongly disagree</c:v>
                </c:pt>
                <c:pt idx="2">
                  <c:v>Somewhat disagree</c:v>
                </c:pt>
                <c:pt idx="4">
                  <c:v>Neither agree nor disagree</c:v>
                </c:pt>
                <c:pt idx="6">
                  <c:v>Somewhat agree</c:v>
                </c:pt>
                <c:pt idx="8">
                  <c:v>Strongly agree</c:v>
                </c:pt>
              </c:strCache>
            </c:strRef>
          </c:cat>
          <c:val>
            <c:numRef>
              <c:f>Consolidated!$I$86:$I$95</c:f>
              <c:numCache>
                <c:formatCode>General</c:formatCode>
                <c:ptCount val="10"/>
                <c:pt idx="0" formatCode="0%">
                  <c:v>1.5555555555555555E-2</c:v>
                </c:pt>
                <c:pt idx="2" formatCode="0%">
                  <c:v>3.6666666666666667E-2</c:v>
                </c:pt>
                <c:pt idx="4" formatCode="0%">
                  <c:v>0.18222222222222223</c:v>
                </c:pt>
                <c:pt idx="6" formatCode="0%">
                  <c:v>0.44222222222222224</c:v>
                </c:pt>
                <c:pt idx="8" formatCode="0%">
                  <c:v>0.32333333333333331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999-4247-818B-D469737207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8352252843394579"/>
          <c:y val="0.37854865364051715"/>
          <c:w val="0.31647747156605427"/>
          <c:h val="0.20833479148439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548556430446201E-2"/>
          <c:y val="0.26527772917274228"/>
          <c:w val="0.63090288713910758"/>
          <c:h val="0.5608025663458734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tint val="4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A9-45B0-A4C8-586C1E76E304}"/>
              </c:ext>
            </c:extLst>
          </c:dPt>
          <c:dPt>
            <c:idx val="1"/>
            <c:bubble3D val="0"/>
            <c:spPr>
              <a:solidFill>
                <a:schemeClr val="accent4">
                  <a:tint val="5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A9-45B0-A4C8-586C1E76E304}"/>
              </c:ext>
            </c:extLst>
          </c:dPt>
          <c:dPt>
            <c:idx val="2"/>
            <c:bubble3D val="0"/>
            <c:spPr>
              <a:solidFill>
                <a:schemeClr val="accent4">
                  <a:tint val="6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A9-45B0-A4C8-586C1E76E304}"/>
              </c:ext>
            </c:extLst>
          </c:dPt>
          <c:dPt>
            <c:idx val="3"/>
            <c:bubble3D val="0"/>
            <c:spPr>
              <a:solidFill>
                <a:schemeClr val="accent4">
                  <a:tint val="8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A9-45B0-A4C8-586C1E76E304}"/>
              </c:ext>
            </c:extLst>
          </c:dPt>
          <c:dPt>
            <c:idx val="4"/>
            <c:bubble3D val="0"/>
            <c:spPr>
              <a:solidFill>
                <a:schemeClr val="accent4">
                  <a:tint val="9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AA9-45B0-A4C8-586C1E76E304}"/>
              </c:ext>
            </c:extLst>
          </c:dPt>
          <c:dPt>
            <c:idx val="5"/>
            <c:bubble3D val="0"/>
            <c:spPr>
              <a:solidFill>
                <a:schemeClr val="accent4">
                  <a:shade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AA9-45B0-A4C8-586C1E76E304}"/>
              </c:ext>
            </c:extLst>
          </c:dPt>
          <c:dPt>
            <c:idx val="6"/>
            <c:bubble3D val="0"/>
            <c:spPr>
              <a:solidFill>
                <a:schemeClr val="accent4">
                  <a:shade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AA9-45B0-A4C8-586C1E76E304}"/>
              </c:ext>
            </c:extLst>
          </c:dPt>
          <c:dPt>
            <c:idx val="7"/>
            <c:bubble3D val="0"/>
            <c:spPr>
              <a:solidFill>
                <a:schemeClr val="accent4">
                  <a:shade val="6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AA9-45B0-A4C8-586C1E76E304}"/>
              </c:ext>
            </c:extLst>
          </c:dPt>
          <c:dPt>
            <c:idx val="8"/>
            <c:bubble3D val="0"/>
            <c:spPr>
              <a:solidFill>
                <a:schemeClr val="accent4">
                  <a:shade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AA9-45B0-A4C8-586C1E76E304}"/>
              </c:ext>
            </c:extLst>
          </c:dPt>
          <c:dPt>
            <c:idx val="9"/>
            <c:bubble3D val="0"/>
            <c:spPr>
              <a:solidFill>
                <a:schemeClr val="accent4">
                  <a:shade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AA9-45B0-A4C8-586C1E76E3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Consolidated!$B$108:$B$117</c:f>
              <c:strCache>
                <c:ptCount val="9"/>
                <c:pt idx="0">
                  <c:v>Strongly disagree</c:v>
                </c:pt>
                <c:pt idx="2">
                  <c:v>Somewhat disagree</c:v>
                </c:pt>
                <c:pt idx="4">
                  <c:v>Neither agree nor disagree / I don't know</c:v>
                </c:pt>
                <c:pt idx="6">
                  <c:v>Somewhat agree</c:v>
                </c:pt>
                <c:pt idx="8">
                  <c:v>Strongly agree</c:v>
                </c:pt>
              </c:strCache>
            </c:strRef>
          </c:cat>
          <c:val>
            <c:numRef>
              <c:f>Consolidated!$I$108:$I$117</c:f>
              <c:numCache>
                <c:formatCode>General</c:formatCode>
                <c:ptCount val="10"/>
                <c:pt idx="0" formatCode="0%">
                  <c:v>5.1111111111111114E-2</c:v>
                </c:pt>
                <c:pt idx="2" formatCode="0%">
                  <c:v>7.7777777777777779E-2</c:v>
                </c:pt>
                <c:pt idx="4" formatCode="0%">
                  <c:v>0.2088888888888889</c:v>
                </c:pt>
                <c:pt idx="6" formatCode="0%">
                  <c:v>0.38111111111111112</c:v>
                </c:pt>
                <c:pt idx="8" formatCode="0%">
                  <c:v>0.28111111111111109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A9-45B0-A4C8-586C1E76E3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8055555555555558"/>
          <c:y val="0.41265286283658986"/>
          <c:w val="0.31666666666666665"/>
          <c:h val="0.280867113832993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548556430446201E-2"/>
          <c:y val="0.27021600077768054"/>
          <c:w val="0.62812510936132981"/>
          <c:h val="0.5583334305434043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tint val="4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39-46D9-AC4F-E6A22929966F}"/>
              </c:ext>
            </c:extLst>
          </c:dPt>
          <c:dPt>
            <c:idx val="1"/>
            <c:bubble3D val="0"/>
            <c:spPr>
              <a:solidFill>
                <a:schemeClr val="accent4">
                  <a:tint val="5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39-46D9-AC4F-E6A22929966F}"/>
              </c:ext>
            </c:extLst>
          </c:dPt>
          <c:dPt>
            <c:idx val="2"/>
            <c:bubble3D val="0"/>
            <c:spPr>
              <a:solidFill>
                <a:schemeClr val="accent4">
                  <a:tint val="6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39-46D9-AC4F-E6A22929966F}"/>
              </c:ext>
            </c:extLst>
          </c:dPt>
          <c:dPt>
            <c:idx val="3"/>
            <c:bubble3D val="0"/>
            <c:spPr>
              <a:solidFill>
                <a:schemeClr val="accent4">
                  <a:tint val="8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39-46D9-AC4F-E6A22929966F}"/>
              </c:ext>
            </c:extLst>
          </c:dPt>
          <c:dPt>
            <c:idx val="4"/>
            <c:bubble3D val="0"/>
            <c:spPr>
              <a:solidFill>
                <a:schemeClr val="accent4">
                  <a:tint val="9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39-46D9-AC4F-E6A22929966F}"/>
              </c:ext>
            </c:extLst>
          </c:dPt>
          <c:dPt>
            <c:idx val="5"/>
            <c:bubble3D val="0"/>
            <c:spPr>
              <a:solidFill>
                <a:schemeClr val="accent4">
                  <a:shade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239-46D9-AC4F-E6A22929966F}"/>
              </c:ext>
            </c:extLst>
          </c:dPt>
          <c:dPt>
            <c:idx val="6"/>
            <c:bubble3D val="0"/>
            <c:spPr>
              <a:solidFill>
                <a:schemeClr val="accent4">
                  <a:shade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239-46D9-AC4F-E6A22929966F}"/>
              </c:ext>
            </c:extLst>
          </c:dPt>
          <c:dPt>
            <c:idx val="7"/>
            <c:bubble3D val="0"/>
            <c:spPr>
              <a:solidFill>
                <a:schemeClr val="accent4">
                  <a:shade val="6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239-46D9-AC4F-E6A22929966F}"/>
              </c:ext>
            </c:extLst>
          </c:dPt>
          <c:dPt>
            <c:idx val="8"/>
            <c:bubble3D val="0"/>
            <c:spPr>
              <a:solidFill>
                <a:schemeClr val="accent4">
                  <a:shade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239-46D9-AC4F-E6A22929966F}"/>
              </c:ext>
            </c:extLst>
          </c:dPt>
          <c:dPt>
            <c:idx val="9"/>
            <c:bubble3D val="0"/>
            <c:spPr>
              <a:solidFill>
                <a:schemeClr val="accent4">
                  <a:shade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239-46D9-AC4F-E6A2292996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Consolidated!$B$128:$B$137</c:f>
              <c:strCache>
                <c:ptCount val="9"/>
                <c:pt idx="0">
                  <c:v>Strongly disagree</c:v>
                </c:pt>
                <c:pt idx="2">
                  <c:v>Somewhat disagree</c:v>
                </c:pt>
                <c:pt idx="4">
                  <c:v>Neither agree nor disagree / I don't know</c:v>
                </c:pt>
                <c:pt idx="6">
                  <c:v>Somewhat agree</c:v>
                </c:pt>
                <c:pt idx="8">
                  <c:v>Strongly agree</c:v>
                </c:pt>
              </c:strCache>
            </c:strRef>
          </c:cat>
          <c:val>
            <c:numRef>
              <c:f>Consolidated!$I$128:$I$137</c:f>
              <c:numCache>
                <c:formatCode>General</c:formatCode>
                <c:ptCount val="10"/>
                <c:pt idx="0" formatCode="0%">
                  <c:v>4.2222222222222223E-2</c:v>
                </c:pt>
                <c:pt idx="2" formatCode="0%">
                  <c:v>7.3333333333333334E-2</c:v>
                </c:pt>
                <c:pt idx="4" formatCode="0%">
                  <c:v>0.18111111111111111</c:v>
                </c:pt>
                <c:pt idx="6" formatCode="0%">
                  <c:v>0.40111111111111108</c:v>
                </c:pt>
                <c:pt idx="8" formatCode="0%">
                  <c:v>0.30222222222222223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239-46D9-AC4F-E6A2292996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8333333333333335"/>
          <c:y val="0.40771459123165166"/>
          <c:w val="0.31666666666666665"/>
          <c:h val="0.288274521240400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Sheet!$D$1</c:f>
              <c:strCache>
                <c:ptCount val="1"/>
                <c:pt idx="0">
                  <c:v>Normalized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/>
                </a:solidFill>
                <a:prstDash val="solid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strRef>
              <c:f>Sheet!$B$2:$B$321</c:f>
              <c:strCache>
                <c:ptCount val="320"/>
                <c:pt idx="0">
                  <c:v>2017-12-01</c:v>
                </c:pt>
                <c:pt idx="1">
                  <c:v>2017-12-02</c:v>
                </c:pt>
                <c:pt idx="2">
                  <c:v>2017-12-03</c:v>
                </c:pt>
                <c:pt idx="3">
                  <c:v>2017-12-04</c:v>
                </c:pt>
                <c:pt idx="4">
                  <c:v>2017-12-05</c:v>
                </c:pt>
                <c:pt idx="5">
                  <c:v>2017-12-06</c:v>
                </c:pt>
                <c:pt idx="6">
                  <c:v>2017-12-07</c:v>
                </c:pt>
                <c:pt idx="7">
                  <c:v>2017-12-08</c:v>
                </c:pt>
                <c:pt idx="8">
                  <c:v>2017-12-09</c:v>
                </c:pt>
                <c:pt idx="9">
                  <c:v>2017-12-10</c:v>
                </c:pt>
                <c:pt idx="10">
                  <c:v>2017-12-11</c:v>
                </c:pt>
                <c:pt idx="11">
                  <c:v>2017-12-12</c:v>
                </c:pt>
                <c:pt idx="12">
                  <c:v>2017-12-13</c:v>
                </c:pt>
                <c:pt idx="13">
                  <c:v>2017-12-14</c:v>
                </c:pt>
                <c:pt idx="14">
                  <c:v>2017-12-15</c:v>
                </c:pt>
                <c:pt idx="15">
                  <c:v>2017-12-16</c:v>
                </c:pt>
                <c:pt idx="16">
                  <c:v>2017-12-17</c:v>
                </c:pt>
                <c:pt idx="17">
                  <c:v>2017-12-18</c:v>
                </c:pt>
                <c:pt idx="18">
                  <c:v>2017-12-19</c:v>
                </c:pt>
                <c:pt idx="19">
                  <c:v>2017-12-20</c:v>
                </c:pt>
                <c:pt idx="20">
                  <c:v>2017-12-21</c:v>
                </c:pt>
                <c:pt idx="21">
                  <c:v>2017-12-22</c:v>
                </c:pt>
                <c:pt idx="22">
                  <c:v>2017-12-23</c:v>
                </c:pt>
                <c:pt idx="23">
                  <c:v>2017-12-24</c:v>
                </c:pt>
                <c:pt idx="24">
                  <c:v>2017-12-25</c:v>
                </c:pt>
                <c:pt idx="25">
                  <c:v>2017-12-26</c:v>
                </c:pt>
                <c:pt idx="26">
                  <c:v>2017-12-27</c:v>
                </c:pt>
                <c:pt idx="27">
                  <c:v>2017-12-28</c:v>
                </c:pt>
                <c:pt idx="28">
                  <c:v>2017-12-29</c:v>
                </c:pt>
                <c:pt idx="29">
                  <c:v>2017-12-30</c:v>
                </c:pt>
                <c:pt idx="30">
                  <c:v>2017-12-31</c:v>
                </c:pt>
                <c:pt idx="31">
                  <c:v>2018-01-01</c:v>
                </c:pt>
                <c:pt idx="32">
                  <c:v>2018-01-02</c:v>
                </c:pt>
                <c:pt idx="33">
                  <c:v>2018-01-03</c:v>
                </c:pt>
                <c:pt idx="34">
                  <c:v>2018-01-04</c:v>
                </c:pt>
                <c:pt idx="35">
                  <c:v>2018-01-05</c:v>
                </c:pt>
                <c:pt idx="36">
                  <c:v>2018-01-06</c:v>
                </c:pt>
                <c:pt idx="37">
                  <c:v>2018-01-07</c:v>
                </c:pt>
                <c:pt idx="38">
                  <c:v>2018-01-08</c:v>
                </c:pt>
                <c:pt idx="39">
                  <c:v>2018-01-09</c:v>
                </c:pt>
                <c:pt idx="40">
                  <c:v>2018-01-10</c:v>
                </c:pt>
                <c:pt idx="41">
                  <c:v>2018-01-11</c:v>
                </c:pt>
                <c:pt idx="42">
                  <c:v>2018-01-12</c:v>
                </c:pt>
                <c:pt idx="43">
                  <c:v>2018-01-13</c:v>
                </c:pt>
                <c:pt idx="44">
                  <c:v>2018-01-14</c:v>
                </c:pt>
                <c:pt idx="45">
                  <c:v>2018-01-15</c:v>
                </c:pt>
                <c:pt idx="46">
                  <c:v>2018-01-16</c:v>
                </c:pt>
                <c:pt idx="47">
                  <c:v>2018-01-17</c:v>
                </c:pt>
                <c:pt idx="48">
                  <c:v>2018-01-18</c:v>
                </c:pt>
                <c:pt idx="49">
                  <c:v>2018-01-19</c:v>
                </c:pt>
                <c:pt idx="50">
                  <c:v>2018-01-20</c:v>
                </c:pt>
                <c:pt idx="51">
                  <c:v>2018-01-21</c:v>
                </c:pt>
                <c:pt idx="52">
                  <c:v>2018-01-22</c:v>
                </c:pt>
                <c:pt idx="53">
                  <c:v>2018-01-23</c:v>
                </c:pt>
                <c:pt idx="54">
                  <c:v>2018-01-24</c:v>
                </c:pt>
                <c:pt idx="55">
                  <c:v>2018-01-25</c:v>
                </c:pt>
                <c:pt idx="56">
                  <c:v>2018-01-26</c:v>
                </c:pt>
                <c:pt idx="57">
                  <c:v>2018-01-27</c:v>
                </c:pt>
                <c:pt idx="58">
                  <c:v>2018-01-28</c:v>
                </c:pt>
                <c:pt idx="59">
                  <c:v>2018-01-29</c:v>
                </c:pt>
                <c:pt idx="60">
                  <c:v>2018-01-30</c:v>
                </c:pt>
                <c:pt idx="61">
                  <c:v>2018-01-31</c:v>
                </c:pt>
                <c:pt idx="62">
                  <c:v>2018-02-01</c:v>
                </c:pt>
                <c:pt idx="63">
                  <c:v>2018-02-02</c:v>
                </c:pt>
                <c:pt idx="64">
                  <c:v>2018-02-03</c:v>
                </c:pt>
                <c:pt idx="65">
                  <c:v>2018-02-04</c:v>
                </c:pt>
                <c:pt idx="66">
                  <c:v>2018-02-05</c:v>
                </c:pt>
                <c:pt idx="67">
                  <c:v>2018-02-06</c:v>
                </c:pt>
                <c:pt idx="68">
                  <c:v>2018-02-07</c:v>
                </c:pt>
                <c:pt idx="69">
                  <c:v>2018-02-08</c:v>
                </c:pt>
                <c:pt idx="70">
                  <c:v>2018-02-09</c:v>
                </c:pt>
                <c:pt idx="71">
                  <c:v>2018-02-10</c:v>
                </c:pt>
                <c:pt idx="72">
                  <c:v>2018-02-11</c:v>
                </c:pt>
                <c:pt idx="73">
                  <c:v>2018-02-12</c:v>
                </c:pt>
                <c:pt idx="74">
                  <c:v>2018-02-13</c:v>
                </c:pt>
                <c:pt idx="75">
                  <c:v>2018-02-14</c:v>
                </c:pt>
                <c:pt idx="76">
                  <c:v>2018-02-15</c:v>
                </c:pt>
                <c:pt idx="77">
                  <c:v>2018-02-16</c:v>
                </c:pt>
                <c:pt idx="78">
                  <c:v>2018-02-17</c:v>
                </c:pt>
                <c:pt idx="79">
                  <c:v>2018-02-18</c:v>
                </c:pt>
                <c:pt idx="80">
                  <c:v>2018-02-19</c:v>
                </c:pt>
                <c:pt idx="81">
                  <c:v>2018-02-20</c:v>
                </c:pt>
                <c:pt idx="82">
                  <c:v>2018-02-21</c:v>
                </c:pt>
                <c:pt idx="83">
                  <c:v>2018-02-22</c:v>
                </c:pt>
                <c:pt idx="84">
                  <c:v>2018-02-23</c:v>
                </c:pt>
                <c:pt idx="85">
                  <c:v>2018-02-24</c:v>
                </c:pt>
                <c:pt idx="86">
                  <c:v>2018-02-25</c:v>
                </c:pt>
                <c:pt idx="87">
                  <c:v>2018-02-26</c:v>
                </c:pt>
                <c:pt idx="88">
                  <c:v>2018-02-27</c:v>
                </c:pt>
                <c:pt idx="89">
                  <c:v>2018-02-28</c:v>
                </c:pt>
                <c:pt idx="90">
                  <c:v>2018-03-01</c:v>
                </c:pt>
                <c:pt idx="91">
                  <c:v>2018-03-02</c:v>
                </c:pt>
                <c:pt idx="92">
                  <c:v>2018-03-03</c:v>
                </c:pt>
                <c:pt idx="93">
                  <c:v>2018-03-04</c:v>
                </c:pt>
                <c:pt idx="94">
                  <c:v>2018-03-05</c:v>
                </c:pt>
                <c:pt idx="95">
                  <c:v>2018-03-06</c:v>
                </c:pt>
                <c:pt idx="96">
                  <c:v>2018-03-07</c:v>
                </c:pt>
                <c:pt idx="97">
                  <c:v>2018-03-08</c:v>
                </c:pt>
                <c:pt idx="98">
                  <c:v>2018-03-09</c:v>
                </c:pt>
                <c:pt idx="99">
                  <c:v>2018-03-10</c:v>
                </c:pt>
                <c:pt idx="100">
                  <c:v>2018-03-11</c:v>
                </c:pt>
                <c:pt idx="101">
                  <c:v>2018-03-12</c:v>
                </c:pt>
                <c:pt idx="102">
                  <c:v>2018-03-13</c:v>
                </c:pt>
                <c:pt idx="103">
                  <c:v>2018-03-14</c:v>
                </c:pt>
                <c:pt idx="104">
                  <c:v>2018-03-15</c:v>
                </c:pt>
                <c:pt idx="105">
                  <c:v>2018-03-16</c:v>
                </c:pt>
                <c:pt idx="106">
                  <c:v>2018-03-17</c:v>
                </c:pt>
                <c:pt idx="107">
                  <c:v>2018-03-18</c:v>
                </c:pt>
                <c:pt idx="108">
                  <c:v>2018-03-19</c:v>
                </c:pt>
                <c:pt idx="109">
                  <c:v>2018-03-20</c:v>
                </c:pt>
                <c:pt idx="110">
                  <c:v>2018-03-21</c:v>
                </c:pt>
                <c:pt idx="111">
                  <c:v>2018-03-22</c:v>
                </c:pt>
                <c:pt idx="112">
                  <c:v>2018-03-23</c:v>
                </c:pt>
                <c:pt idx="113">
                  <c:v>2018-03-24</c:v>
                </c:pt>
                <c:pt idx="114">
                  <c:v>2018-03-25</c:v>
                </c:pt>
                <c:pt idx="115">
                  <c:v>2018-03-26</c:v>
                </c:pt>
                <c:pt idx="116">
                  <c:v>2018-03-27</c:v>
                </c:pt>
                <c:pt idx="117">
                  <c:v>2018-03-28</c:v>
                </c:pt>
                <c:pt idx="118">
                  <c:v>2018-03-29</c:v>
                </c:pt>
                <c:pt idx="119">
                  <c:v>2018-03-30</c:v>
                </c:pt>
                <c:pt idx="120">
                  <c:v>2018-03-31</c:v>
                </c:pt>
                <c:pt idx="121">
                  <c:v>2018-04-01</c:v>
                </c:pt>
                <c:pt idx="122">
                  <c:v>2018-04-02</c:v>
                </c:pt>
                <c:pt idx="123">
                  <c:v>2018-04-03</c:v>
                </c:pt>
                <c:pt idx="124">
                  <c:v>2018-04-04</c:v>
                </c:pt>
                <c:pt idx="125">
                  <c:v>2018-04-05</c:v>
                </c:pt>
                <c:pt idx="126">
                  <c:v>2018-04-06</c:v>
                </c:pt>
                <c:pt idx="127">
                  <c:v>2018-04-07</c:v>
                </c:pt>
                <c:pt idx="128">
                  <c:v>2018-04-08</c:v>
                </c:pt>
                <c:pt idx="129">
                  <c:v>2018-04-09</c:v>
                </c:pt>
                <c:pt idx="130">
                  <c:v>2018-04-10</c:v>
                </c:pt>
                <c:pt idx="131">
                  <c:v>2018-04-11</c:v>
                </c:pt>
                <c:pt idx="132">
                  <c:v>2018-04-12</c:v>
                </c:pt>
                <c:pt idx="133">
                  <c:v>2018-04-13</c:v>
                </c:pt>
                <c:pt idx="134">
                  <c:v>2018-04-14</c:v>
                </c:pt>
                <c:pt idx="135">
                  <c:v>2018-04-15</c:v>
                </c:pt>
                <c:pt idx="136">
                  <c:v>2018-04-16</c:v>
                </c:pt>
                <c:pt idx="137">
                  <c:v>2018-04-17</c:v>
                </c:pt>
                <c:pt idx="138">
                  <c:v>2018-04-18</c:v>
                </c:pt>
                <c:pt idx="139">
                  <c:v>2018-04-19</c:v>
                </c:pt>
                <c:pt idx="140">
                  <c:v>2018-04-20</c:v>
                </c:pt>
                <c:pt idx="141">
                  <c:v>2018-04-21</c:v>
                </c:pt>
                <c:pt idx="142">
                  <c:v>2018-04-22</c:v>
                </c:pt>
                <c:pt idx="143">
                  <c:v>2018-04-23</c:v>
                </c:pt>
                <c:pt idx="144">
                  <c:v>2018-04-24</c:v>
                </c:pt>
                <c:pt idx="145">
                  <c:v>2018-04-25</c:v>
                </c:pt>
                <c:pt idx="146">
                  <c:v>2018-04-26</c:v>
                </c:pt>
                <c:pt idx="147">
                  <c:v>2018-04-27</c:v>
                </c:pt>
                <c:pt idx="148">
                  <c:v>2018-04-28</c:v>
                </c:pt>
                <c:pt idx="149">
                  <c:v>2018-04-29</c:v>
                </c:pt>
                <c:pt idx="150">
                  <c:v>2018-04-30</c:v>
                </c:pt>
                <c:pt idx="151">
                  <c:v>2018-05-01</c:v>
                </c:pt>
                <c:pt idx="152">
                  <c:v>2018-05-02</c:v>
                </c:pt>
                <c:pt idx="153">
                  <c:v>2018-05-03</c:v>
                </c:pt>
                <c:pt idx="154">
                  <c:v>2018-05-04</c:v>
                </c:pt>
                <c:pt idx="155">
                  <c:v>2018-05-05</c:v>
                </c:pt>
                <c:pt idx="156">
                  <c:v>2018-05-06</c:v>
                </c:pt>
                <c:pt idx="157">
                  <c:v>2018-05-07</c:v>
                </c:pt>
                <c:pt idx="158">
                  <c:v>2018-05-08</c:v>
                </c:pt>
                <c:pt idx="159">
                  <c:v>2018-05-09</c:v>
                </c:pt>
                <c:pt idx="160">
                  <c:v>2018-05-10</c:v>
                </c:pt>
                <c:pt idx="161">
                  <c:v>2018-05-11</c:v>
                </c:pt>
                <c:pt idx="162">
                  <c:v>2018-05-12</c:v>
                </c:pt>
                <c:pt idx="163">
                  <c:v>2018-05-13</c:v>
                </c:pt>
                <c:pt idx="164">
                  <c:v>2018-05-14</c:v>
                </c:pt>
                <c:pt idx="165">
                  <c:v>2018-05-15</c:v>
                </c:pt>
                <c:pt idx="166">
                  <c:v>2018-05-16</c:v>
                </c:pt>
                <c:pt idx="167">
                  <c:v>2018-05-17</c:v>
                </c:pt>
                <c:pt idx="168">
                  <c:v>2018-05-18</c:v>
                </c:pt>
                <c:pt idx="169">
                  <c:v>2018-05-19</c:v>
                </c:pt>
                <c:pt idx="170">
                  <c:v>2018-05-20</c:v>
                </c:pt>
                <c:pt idx="171">
                  <c:v>2018-05-21</c:v>
                </c:pt>
                <c:pt idx="172">
                  <c:v>2018-05-22</c:v>
                </c:pt>
                <c:pt idx="173">
                  <c:v>2018-05-23</c:v>
                </c:pt>
                <c:pt idx="174">
                  <c:v>2018-05-24</c:v>
                </c:pt>
                <c:pt idx="175">
                  <c:v>2018-05-25</c:v>
                </c:pt>
                <c:pt idx="176">
                  <c:v>2018-05-26</c:v>
                </c:pt>
                <c:pt idx="177">
                  <c:v>2018-05-27</c:v>
                </c:pt>
                <c:pt idx="178">
                  <c:v>2018-05-28</c:v>
                </c:pt>
                <c:pt idx="179">
                  <c:v>2018-05-29</c:v>
                </c:pt>
                <c:pt idx="180">
                  <c:v>2018-05-30</c:v>
                </c:pt>
                <c:pt idx="181">
                  <c:v>2018-05-31</c:v>
                </c:pt>
                <c:pt idx="182">
                  <c:v>2018-06-01</c:v>
                </c:pt>
                <c:pt idx="183">
                  <c:v>2018-06-02</c:v>
                </c:pt>
                <c:pt idx="184">
                  <c:v>2018-06-03</c:v>
                </c:pt>
                <c:pt idx="185">
                  <c:v>2018-06-04</c:v>
                </c:pt>
                <c:pt idx="186">
                  <c:v>2018-06-05</c:v>
                </c:pt>
                <c:pt idx="187">
                  <c:v>2018-06-06</c:v>
                </c:pt>
                <c:pt idx="188">
                  <c:v>2018-06-07</c:v>
                </c:pt>
                <c:pt idx="189">
                  <c:v>2018-06-08</c:v>
                </c:pt>
                <c:pt idx="190">
                  <c:v>2018-06-09</c:v>
                </c:pt>
                <c:pt idx="191">
                  <c:v>2018-06-10</c:v>
                </c:pt>
                <c:pt idx="192">
                  <c:v>2018-06-11</c:v>
                </c:pt>
                <c:pt idx="193">
                  <c:v>2018-06-12</c:v>
                </c:pt>
                <c:pt idx="194">
                  <c:v>2018-06-13</c:v>
                </c:pt>
                <c:pt idx="195">
                  <c:v>2018-06-14</c:v>
                </c:pt>
                <c:pt idx="196">
                  <c:v>2018-06-15</c:v>
                </c:pt>
                <c:pt idx="197">
                  <c:v>2018-06-16</c:v>
                </c:pt>
                <c:pt idx="198">
                  <c:v>2018-06-17</c:v>
                </c:pt>
                <c:pt idx="199">
                  <c:v>2018-06-18</c:v>
                </c:pt>
                <c:pt idx="200">
                  <c:v>2018-06-19</c:v>
                </c:pt>
                <c:pt idx="201">
                  <c:v>2018-06-20</c:v>
                </c:pt>
                <c:pt idx="202">
                  <c:v>2018-06-21</c:v>
                </c:pt>
                <c:pt idx="203">
                  <c:v>2018-06-22</c:v>
                </c:pt>
                <c:pt idx="204">
                  <c:v>2018-06-23</c:v>
                </c:pt>
                <c:pt idx="205">
                  <c:v>2018-06-24</c:v>
                </c:pt>
                <c:pt idx="206">
                  <c:v>2018-06-25</c:v>
                </c:pt>
                <c:pt idx="207">
                  <c:v>2018-06-26</c:v>
                </c:pt>
                <c:pt idx="208">
                  <c:v>2018-06-27</c:v>
                </c:pt>
                <c:pt idx="209">
                  <c:v>2018-06-28</c:v>
                </c:pt>
                <c:pt idx="210">
                  <c:v>2018-06-29</c:v>
                </c:pt>
                <c:pt idx="211">
                  <c:v>2018-06-30</c:v>
                </c:pt>
                <c:pt idx="212">
                  <c:v>2018-07-01</c:v>
                </c:pt>
                <c:pt idx="213">
                  <c:v>2018-07-02</c:v>
                </c:pt>
                <c:pt idx="214">
                  <c:v>2018-07-03</c:v>
                </c:pt>
                <c:pt idx="215">
                  <c:v>2018-07-04</c:v>
                </c:pt>
                <c:pt idx="216">
                  <c:v>2018-07-05</c:v>
                </c:pt>
                <c:pt idx="217">
                  <c:v>2018-07-06</c:v>
                </c:pt>
                <c:pt idx="218">
                  <c:v>2018-07-07</c:v>
                </c:pt>
                <c:pt idx="219">
                  <c:v>2018-07-08</c:v>
                </c:pt>
                <c:pt idx="220">
                  <c:v>2018-07-09</c:v>
                </c:pt>
                <c:pt idx="221">
                  <c:v>2018-07-10</c:v>
                </c:pt>
                <c:pt idx="222">
                  <c:v>2018-07-11</c:v>
                </c:pt>
                <c:pt idx="223">
                  <c:v>2018-07-12</c:v>
                </c:pt>
                <c:pt idx="224">
                  <c:v>2018-07-13</c:v>
                </c:pt>
                <c:pt idx="225">
                  <c:v>2018-07-14</c:v>
                </c:pt>
                <c:pt idx="226">
                  <c:v>2018-07-15</c:v>
                </c:pt>
                <c:pt idx="227">
                  <c:v>2018-07-16</c:v>
                </c:pt>
                <c:pt idx="228">
                  <c:v>2018-07-17</c:v>
                </c:pt>
                <c:pt idx="229">
                  <c:v>2018-07-18</c:v>
                </c:pt>
                <c:pt idx="230">
                  <c:v>2018-07-19</c:v>
                </c:pt>
                <c:pt idx="231">
                  <c:v>2018-07-20</c:v>
                </c:pt>
                <c:pt idx="232">
                  <c:v>2018-07-21</c:v>
                </c:pt>
                <c:pt idx="233">
                  <c:v>2018-07-22</c:v>
                </c:pt>
                <c:pt idx="234">
                  <c:v>2018-07-23</c:v>
                </c:pt>
                <c:pt idx="235">
                  <c:v>2018-07-24</c:v>
                </c:pt>
                <c:pt idx="236">
                  <c:v>2018-07-25</c:v>
                </c:pt>
                <c:pt idx="237">
                  <c:v>2018-07-26</c:v>
                </c:pt>
                <c:pt idx="238">
                  <c:v>2018-07-27</c:v>
                </c:pt>
                <c:pt idx="239">
                  <c:v>2018-07-28</c:v>
                </c:pt>
                <c:pt idx="240">
                  <c:v>2018-07-29</c:v>
                </c:pt>
                <c:pt idx="241">
                  <c:v>2018-07-30</c:v>
                </c:pt>
                <c:pt idx="242">
                  <c:v>2018-07-31</c:v>
                </c:pt>
                <c:pt idx="243">
                  <c:v>2018-08-01</c:v>
                </c:pt>
                <c:pt idx="244">
                  <c:v>2018-08-02</c:v>
                </c:pt>
                <c:pt idx="245">
                  <c:v>2018-08-03</c:v>
                </c:pt>
                <c:pt idx="246">
                  <c:v>2018-08-04</c:v>
                </c:pt>
                <c:pt idx="247">
                  <c:v>2018-08-05</c:v>
                </c:pt>
                <c:pt idx="248">
                  <c:v>2018-08-06</c:v>
                </c:pt>
                <c:pt idx="249">
                  <c:v>2018-08-07</c:v>
                </c:pt>
                <c:pt idx="250">
                  <c:v>2018-08-08</c:v>
                </c:pt>
                <c:pt idx="251">
                  <c:v>2018-08-09</c:v>
                </c:pt>
                <c:pt idx="252">
                  <c:v>2018-08-10</c:v>
                </c:pt>
                <c:pt idx="253">
                  <c:v>2018-08-11</c:v>
                </c:pt>
                <c:pt idx="254">
                  <c:v>2018-08-12</c:v>
                </c:pt>
                <c:pt idx="255">
                  <c:v>2018-08-13</c:v>
                </c:pt>
                <c:pt idx="256">
                  <c:v>2018-08-14</c:v>
                </c:pt>
                <c:pt idx="257">
                  <c:v>2018-08-15</c:v>
                </c:pt>
                <c:pt idx="258">
                  <c:v>2018-08-16</c:v>
                </c:pt>
                <c:pt idx="259">
                  <c:v>2018-08-17</c:v>
                </c:pt>
                <c:pt idx="260">
                  <c:v>2018-08-18</c:v>
                </c:pt>
                <c:pt idx="261">
                  <c:v>2018-08-19</c:v>
                </c:pt>
                <c:pt idx="262">
                  <c:v>2018-08-20</c:v>
                </c:pt>
                <c:pt idx="263">
                  <c:v>2018-08-21</c:v>
                </c:pt>
                <c:pt idx="264">
                  <c:v>2018-08-22</c:v>
                </c:pt>
                <c:pt idx="265">
                  <c:v>2018-08-23</c:v>
                </c:pt>
                <c:pt idx="266">
                  <c:v>2018-08-24</c:v>
                </c:pt>
                <c:pt idx="267">
                  <c:v>2018-08-25</c:v>
                </c:pt>
                <c:pt idx="268">
                  <c:v>2018-08-26</c:v>
                </c:pt>
                <c:pt idx="269">
                  <c:v>2018-08-27</c:v>
                </c:pt>
                <c:pt idx="270">
                  <c:v>2018-08-28</c:v>
                </c:pt>
                <c:pt idx="271">
                  <c:v>2018-08-29</c:v>
                </c:pt>
                <c:pt idx="272">
                  <c:v>2018-08-30</c:v>
                </c:pt>
                <c:pt idx="273">
                  <c:v>2018-08-31</c:v>
                </c:pt>
                <c:pt idx="274">
                  <c:v>2018-09-01</c:v>
                </c:pt>
                <c:pt idx="275">
                  <c:v>2018-09-02</c:v>
                </c:pt>
                <c:pt idx="276">
                  <c:v>2018-09-03</c:v>
                </c:pt>
                <c:pt idx="277">
                  <c:v>2018-09-04</c:v>
                </c:pt>
                <c:pt idx="278">
                  <c:v>2018-09-05</c:v>
                </c:pt>
                <c:pt idx="279">
                  <c:v>2018-09-06</c:v>
                </c:pt>
                <c:pt idx="280">
                  <c:v>2018-09-07</c:v>
                </c:pt>
                <c:pt idx="281">
                  <c:v>2018-09-08</c:v>
                </c:pt>
                <c:pt idx="282">
                  <c:v>2018-09-09</c:v>
                </c:pt>
                <c:pt idx="283">
                  <c:v>2018-09-10</c:v>
                </c:pt>
                <c:pt idx="284">
                  <c:v>2018-09-11</c:v>
                </c:pt>
                <c:pt idx="285">
                  <c:v>2018-09-12</c:v>
                </c:pt>
                <c:pt idx="286">
                  <c:v>2018-09-13</c:v>
                </c:pt>
                <c:pt idx="287">
                  <c:v>2018-09-14</c:v>
                </c:pt>
                <c:pt idx="288">
                  <c:v>2018-09-15</c:v>
                </c:pt>
                <c:pt idx="289">
                  <c:v>2018-09-16</c:v>
                </c:pt>
                <c:pt idx="290">
                  <c:v>2018-09-17</c:v>
                </c:pt>
                <c:pt idx="291">
                  <c:v>2018-09-18</c:v>
                </c:pt>
                <c:pt idx="292">
                  <c:v>2018-09-19</c:v>
                </c:pt>
                <c:pt idx="293">
                  <c:v>2018-09-20</c:v>
                </c:pt>
                <c:pt idx="294">
                  <c:v>2018-09-21</c:v>
                </c:pt>
                <c:pt idx="295">
                  <c:v>2018-09-22</c:v>
                </c:pt>
                <c:pt idx="296">
                  <c:v>2018-09-23</c:v>
                </c:pt>
                <c:pt idx="297">
                  <c:v>2018-09-24</c:v>
                </c:pt>
                <c:pt idx="298">
                  <c:v>2018-09-25</c:v>
                </c:pt>
                <c:pt idx="299">
                  <c:v>2018-09-26</c:v>
                </c:pt>
                <c:pt idx="300">
                  <c:v>2018-09-27</c:v>
                </c:pt>
                <c:pt idx="301">
                  <c:v>2018-09-28</c:v>
                </c:pt>
                <c:pt idx="302">
                  <c:v>2018-09-29</c:v>
                </c:pt>
                <c:pt idx="303">
                  <c:v>2018-09-30</c:v>
                </c:pt>
                <c:pt idx="304">
                  <c:v>2018-10-01</c:v>
                </c:pt>
                <c:pt idx="305">
                  <c:v>2018-10-02</c:v>
                </c:pt>
                <c:pt idx="306">
                  <c:v>2018-10-03</c:v>
                </c:pt>
                <c:pt idx="307">
                  <c:v>2018-10-04</c:v>
                </c:pt>
                <c:pt idx="308">
                  <c:v>2018-10-05</c:v>
                </c:pt>
                <c:pt idx="309">
                  <c:v>2018-10-06</c:v>
                </c:pt>
                <c:pt idx="310">
                  <c:v>2018-10-07</c:v>
                </c:pt>
                <c:pt idx="311">
                  <c:v>2018-10-08</c:v>
                </c:pt>
                <c:pt idx="312">
                  <c:v>2018-10-09</c:v>
                </c:pt>
                <c:pt idx="313">
                  <c:v>2018-10-10</c:v>
                </c:pt>
                <c:pt idx="314">
                  <c:v>2018-10-11</c:v>
                </c:pt>
                <c:pt idx="315">
                  <c:v>2018-10-12</c:v>
                </c:pt>
                <c:pt idx="316">
                  <c:v>2018-10-13</c:v>
                </c:pt>
                <c:pt idx="317">
                  <c:v>2018-10-14</c:v>
                </c:pt>
                <c:pt idx="318">
                  <c:v>2018-10-15</c:v>
                </c:pt>
                <c:pt idx="319">
                  <c:v>2018-10-16</c:v>
                </c:pt>
              </c:strCache>
            </c:strRef>
          </c:cat>
          <c:val>
            <c:numRef>
              <c:f>Sheet!$D$2:$D$321</c:f>
              <c:numCache>
                <c:formatCode>0%</c:formatCode>
                <c:ptCount val="320"/>
                <c:pt idx="0">
                  <c:v>5.9976931949250287E-2</c:v>
                </c:pt>
                <c:pt idx="1">
                  <c:v>2.8960433278170602E-2</c:v>
                </c:pt>
                <c:pt idx="2">
                  <c:v>4.1484880397171658E-2</c:v>
                </c:pt>
                <c:pt idx="3">
                  <c:v>7.3529411764705885E-2</c:v>
                </c:pt>
                <c:pt idx="4">
                  <c:v>5.9663507346672681E-2</c:v>
                </c:pt>
                <c:pt idx="5">
                  <c:v>6.8188656536783507E-2</c:v>
                </c:pt>
                <c:pt idx="6">
                  <c:v>7.3604633669324501E-2</c:v>
                </c:pt>
                <c:pt idx="7">
                  <c:v>4.616117546762951E-2</c:v>
                </c:pt>
                <c:pt idx="8">
                  <c:v>1.9708139010079735E-2</c:v>
                </c:pt>
                <c:pt idx="9">
                  <c:v>1.2010430770773782E-2</c:v>
                </c:pt>
                <c:pt idx="10">
                  <c:v>3.2759139461411166E-2</c:v>
                </c:pt>
                <c:pt idx="11">
                  <c:v>3.5291610250238199E-2</c:v>
                </c:pt>
                <c:pt idx="12">
                  <c:v>4.4744496263978736E-2</c:v>
                </c:pt>
                <c:pt idx="13">
                  <c:v>4.4205405947545261E-2</c:v>
                </c:pt>
                <c:pt idx="14">
                  <c:v>4.1071159921769219E-2</c:v>
                </c:pt>
                <c:pt idx="15">
                  <c:v>2.2165387894288149E-2</c:v>
                </c:pt>
                <c:pt idx="16">
                  <c:v>1.0756732360463367E-2</c:v>
                </c:pt>
                <c:pt idx="17">
                  <c:v>4.6060879594804677E-2</c:v>
                </c:pt>
                <c:pt idx="18">
                  <c:v>6.2835364324758031E-2</c:v>
                </c:pt>
                <c:pt idx="19">
                  <c:v>5.3883957675141668E-2</c:v>
                </c:pt>
                <c:pt idx="20">
                  <c:v>4.8154555940023068E-2</c:v>
                </c:pt>
                <c:pt idx="21">
                  <c:v>4.8242314828744796E-2</c:v>
                </c:pt>
                <c:pt idx="22">
                  <c:v>2.0034100596760442E-2</c:v>
                </c:pt>
                <c:pt idx="23">
                  <c:v>1.1584173311268242E-2</c:v>
                </c:pt>
                <c:pt idx="24">
                  <c:v>1.5257509653477759E-2</c:v>
                </c:pt>
                <c:pt idx="25">
                  <c:v>3.6482623740033096E-2</c:v>
                </c:pt>
                <c:pt idx="26">
                  <c:v>4.8543202447219297E-2</c:v>
                </c:pt>
                <c:pt idx="27">
                  <c:v>5.0085251491901107E-2</c:v>
                </c:pt>
                <c:pt idx="28">
                  <c:v>6.0240208615415479E-2</c:v>
                </c:pt>
                <c:pt idx="29">
                  <c:v>2.6967052805777041E-2</c:v>
                </c:pt>
                <c:pt idx="30">
                  <c:v>2.08113936111529E-2</c:v>
                </c:pt>
                <c:pt idx="31">
                  <c:v>1.6498671079685071E-2</c:v>
                </c:pt>
                <c:pt idx="32">
                  <c:v>6.1769720675994184E-2</c:v>
                </c:pt>
                <c:pt idx="33">
                  <c:v>0.11289554184845293</c:v>
                </c:pt>
                <c:pt idx="34">
                  <c:v>0.10667719773331327</c:v>
                </c:pt>
                <c:pt idx="35">
                  <c:v>0.11732109723684871</c:v>
                </c:pt>
                <c:pt idx="36">
                  <c:v>6.3449676545810144E-2</c:v>
                </c:pt>
                <c:pt idx="37">
                  <c:v>3.4113133744546414E-2</c:v>
                </c:pt>
                <c:pt idx="38">
                  <c:v>7.4432074620129379E-2</c:v>
                </c:pt>
                <c:pt idx="39">
                  <c:v>0.12015445564415024</c:v>
                </c:pt>
                <c:pt idx="40">
                  <c:v>0.43142269695602026</c:v>
                </c:pt>
                <c:pt idx="41">
                  <c:v>0.30083747053808735</c:v>
                </c:pt>
                <c:pt idx="42">
                  <c:v>0.21322902562559551</c:v>
                </c:pt>
                <c:pt idx="43">
                  <c:v>0.13048493054510807</c:v>
                </c:pt>
                <c:pt idx="44">
                  <c:v>9.9480968858131485E-2</c:v>
                </c:pt>
                <c:pt idx="45">
                  <c:v>0.13079835514768567</c:v>
                </c:pt>
                <c:pt idx="46">
                  <c:v>0.13160072213028434</c:v>
                </c:pt>
                <c:pt idx="47">
                  <c:v>4.4731959279875631E-2</c:v>
                </c:pt>
                <c:pt idx="48">
                  <c:v>3.1793791685472146E-2</c:v>
                </c:pt>
                <c:pt idx="49">
                  <c:v>1.6987613459706133E-2</c:v>
                </c:pt>
                <c:pt idx="50">
                  <c:v>1.0656436487638534E-2</c:v>
                </c:pt>
                <c:pt idx="51">
                  <c:v>9.0517025224412014E-3</c:v>
                </c:pt>
                <c:pt idx="52">
                  <c:v>1.6511208063788176E-2</c:v>
                </c:pt>
                <c:pt idx="53">
                  <c:v>8.2242615716363269E-3</c:v>
                </c:pt>
                <c:pt idx="54">
                  <c:v>2.3569530113835814E-2</c:v>
                </c:pt>
                <c:pt idx="55">
                  <c:v>3.5253999297928891E-2</c:v>
                </c:pt>
                <c:pt idx="56">
                  <c:v>1.1734617120505492E-2</c:v>
                </c:pt>
                <c:pt idx="57">
                  <c:v>8.4248533172859939E-3</c:v>
                </c:pt>
                <c:pt idx="58">
                  <c:v>5.3031442756130585E-3</c:v>
                </c:pt>
                <c:pt idx="59">
                  <c:v>1.4906474098590843E-2</c:v>
                </c:pt>
                <c:pt idx="60">
                  <c:v>6.9116393360413225E-2</c:v>
                </c:pt>
                <c:pt idx="61">
                  <c:v>4.4355849756782507E-2</c:v>
                </c:pt>
                <c:pt idx="62">
                  <c:v>3.4025374855824686E-2</c:v>
                </c:pt>
                <c:pt idx="63">
                  <c:v>5.4811694498771373E-2</c:v>
                </c:pt>
                <c:pt idx="64">
                  <c:v>3.7209768818013141E-2</c:v>
                </c:pt>
                <c:pt idx="65">
                  <c:v>1.7351185998696155E-2</c:v>
                </c:pt>
                <c:pt idx="66">
                  <c:v>4.4431071661401131E-2</c:v>
                </c:pt>
                <c:pt idx="67">
                  <c:v>0.12970763753071562</c:v>
                </c:pt>
                <c:pt idx="68">
                  <c:v>0.1158041221603731</c:v>
                </c:pt>
                <c:pt idx="69">
                  <c:v>0.14962890527054812</c:v>
                </c:pt>
                <c:pt idx="70">
                  <c:v>0.14170553131738628</c:v>
                </c:pt>
                <c:pt idx="71">
                  <c:v>7.0482924627651572E-2</c:v>
                </c:pt>
                <c:pt idx="72">
                  <c:v>2.626498169600321E-2</c:v>
                </c:pt>
                <c:pt idx="73">
                  <c:v>0.11378566771977333</c:v>
                </c:pt>
                <c:pt idx="74">
                  <c:v>0.17852665362820319</c:v>
                </c:pt>
                <c:pt idx="75">
                  <c:v>0.13727997592899052</c:v>
                </c:pt>
                <c:pt idx="76">
                  <c:v>0.12953211975327214</c:v>
                </c:pt>
                <c:pt idx="77">
                  <c:v>0.11451281279775337</c:v>
                </c:pt>
                <c:pt idx="78">
                  <c:v>0.11186750915199839</c:v>
                </c:pt>
                <c:pt idx="79">
                  <c:v>5.0561656887819065E-2</c:v>
                </c:pt>
                <c:pt idx="80">
                  <c:v>8.2944686826137107E-2</c:v>
                </c:pt>
                <c:pt idx="81">
                  <c:v>0.11268241311870017</c:v>
                </c:pt>
                <c:pt idx="82">
                  <c:v>0.13190160974875884</c:v>
                </c:pt>
                <c:pt idx="83">
                  <c:v>0.15143423098139511</c:v>
                </c:pt>
                <c:pt idx="84">
                  <c:v>0.14562960734165789</c:v>
                </c:pt>
                <c:pt idx="85">
                  <c:v>6.801313875934005E-2</c:v>
                </c:pt>
                <c:pt idx="86">
                  <c:v>3.0840980893636228E-2</c:v>
                </c:pt>
                <c:pt idx="87">
                  <c:v>0.13844591545057922</c:v>
                </c:pt>
                <c:pt idx="88">
                  <c:v>0.14298430369590293</c:v>
                </c:pt>
                <c:pt idx="89">
                  <c:v>0.22589137956973071</c:v>
                </c:pt>
                <c:pt idx="90">
                  <c:v>0.17213279173562007</c:v>
                </c:pt>
                <c:pt idx="91">
                  <c:v>0.1191138859635926</c:v>
                </c:pt>
                <c:pt idx="92">
                  <c:v>3.8902261671932198E-2</c:v>
                </c:pt>
                <c:pt idx="93">
                  <c:v>2.5537836618023169E-2</c:v>
                </c:pt>
                <c:pt idx="94">
                  <c:v>0.11784765056917908</c:v>
                </c:pt>
                <c:pt idx="95">
                  <c:v>0.15913193922070107</c:v>
                </c:pt>
                <c:pt idx="96">
                  <c:v>0.28579308961436239</c:v>
                </c:pt>
                <c:pt idx="97">
                  <c:v>0.18925831202046037</c:v>
                </c:pt>
                <c:pt idx="98">
                  <c:v>0.18919562709994484</c:v>
                </c:pt>
                <c:pt idx="99">
                  <c:v>6.1807331628303493E-2</c:v>
                </c:pt>
                <c:pt idx="100">
                  <c:v>3.311017501629808E-2</c:v>
                </c:pt>
                <c:pt idx="101">
                  <c:v>0.18225013790682512</c:v>
                </c:pt>
                <c:pt idx="102">
                  <c:v>0.18708941377062333</c:v>
                </c:pt>
                <c:pt idx="103">
                  <c:v>0.20994433579058222</c:v>
                </c:pt>
                <c:pt idx="104">
                  <c:v>0.20115590993430621</c:v>
                </c:pt>
                <c:pt idx="105">
                  <c:v>0.16912391555087508</c:v>
                </c:pt>
                <c:pt idx="106">
                  <c:v>7.4833258111428713E-2</c:v>
                </c:pt>
                <c:pt idx="107">
                  <c:v>4.6988616418434381E-2</c:v>
                </c:pt>
                <c:pt idx="108">
                  <c:v>0.1106639586781004</c:v>
                </c:pt>
                <c:pt idx="109">
                  <c:v>0.11482623740033097</c:v>
                </c:pt>
                <c:pt idx="110">
                  <c:v>0.15461862494358358</c:v>
                </c:pt>
                <c:pt idx="111">
                  <c:v>0.20950554134697358</c:v>
                </c:pt>
                <c:pt idx="112">
                  <c:v>0.1577152600170503</c:v>
                </c:pt>
                <c:pt idx="113">
                  <c:v>6.309864099092323E-2</c:v>
                </c:pt>
                <c:pt idx="114">
                  <c:v>3.3962689935309161E-2</c:v>
                </c:pt>
                <c:pt idx="115">
                  <c:v>0.11545308660548619</c:v>
                </c:pt>
                <c:pt idx="116">
                  <c:v>0.17600671982347926</c:v>
                </c:pt>
                <c:pt idx="117">
                  <c:v>0.16286796048342611</c:v>
                </c:pt>
                <c:pt idx="118">
                  <c:v>0.13025926483125219</c:v>
                </c:pt>
                <c:pt idx="119">
                  <c:v>0.11581665914447621</c:v>
                </c:pt>
                <c:pt idx="120">
                  <c:v>5.1376560854520838E-2</c:v>
                </c:pt>
                <c:pt idx="121">
                  <c:v>3.2608695652173912E-2</c:v>
                </c:pt>
                <c:pt idx="122">
                  <c:v>0.14189358607893285</c:v>
                </c:pt>
                <c:pt idx="123">
                  <c:v>0.15033097638032195</c:v>
                </c:pt>
                <c:pt idx="124">
                  <c:v>0.15176019256807582</c:v>
                </c:pt>
                <c:pt idx="125">
                  <c:v>0.17255904919512563</c:v>
                </c:pt>
                <c:pt idx="126">
                  <c:v>0.12706233388496063</c:v>
                </c:pt>
                <c:pt idx="127">
                  <c:v>6.0465874329271349E-2</c:v>
                </c:pt>
                <c:pt idx="128">
                  <c:v>3.3900005014793642E-2</c:v>
                </c:pt>
                <c:pt idx="129">
                  <c:v>0.11376059375156712</c:v>
                </c:pt>
                <c:pt idx="130">
                  <c:v>0.16600220650920214</c:v>
                </c:pt>
                <c:pt idx="131">
                  <c:v>0.17111729602326864</c:v>
                </c:pt>
                <c:pt idx="132">
                  <c:v>0.12129532119753272</c:v>
                </c:pt>
                <c:pt idx="133">
                  <c:v>0.10343011885060929</c:v>
                </c:pt>
                <c:pt idx="134">
                  <c:v>3.9905220400180533E-2</c:v>
                </c:pt>
                <c:pt idx="135">
                  <c:v>1.7564314728448924E-2</c:v>
                </c:pt>
                <c:pt idx="136">
                  <c:v>4.8731257208765859E-2</c:v>
                </c:pt>
                <c:pt idx="137">
                  <c:v>5.1213580061180486E-2</c:v>
                </c:pt>
                <c:pt idx="138">
                  <c:v>4.4405997693194928E-2</c:v>
                </c:pt>
                <c:pt idx="139">
                  <c:v>2.5349781856476607E-2</c:v>
                </c:pt>
                <c:pt idx="140">
                  <c:v>9.1519983952660349E-3</c:v>
                </c:pt>
                <c:pt idx="141">
                  <c:v>6.1807331628303498E-3</c:v>
                </c:pt>
                <c:pt idx="142">
                  <c:v>6.0428263376962037E-3</c:v>
                </c:pt>
                <c:pt idx="143">
                  <c:v>1.7990572187954464E-2</c:v>
                </c:pt>
                <c:pt idx="144">
                  <c:v>2.2115239957875732E-2</c:v>
                </c:pt>
                <c:pt idx="145">
                  <c:v>2.6678702171405645E-2</c:v>
                </c:pt>
                <c:pt idx="146">
                  <c:v>3.944135198836568E-2</c:v>
                </c:pt>
                <c:pt idx="147">
                  <c:v>2.9975928990522038E-2</c:v>
                </c:pt>
                <c:pt idx="148">
                  <c:v>1.5784062985808135E-2</c:v>
                </c:pt>
                <c:pt idx="149">
                  <c:v>1.1471340454340303E-2</c:v>
                </c:pt>
                <c:pt idx="150">
                  <c:v>2.2491349480968859E-2</c:v>
                </c:pt>
                <c:pt idx="151">
                  <c:v>1.040569680557645E-2</c:v>
                </c:pt>
                <c:pt idx="152">
                  <c:v>1.9332029486986611E-2</c:v>
                </c:pt>
                <c:pt idx="153">
                  <c:v>2.5675743443157314E-2</c:v>
                </c:pt>
                <c:pt idx="154">
                  <c:v>1.0969861090216138E-2</c:v>
                </c:pt>
                <c:pt idx="155">
                  <c:v>4.5133142771174965E-3</c:v>
                </c:pt>
                <c:pt idx="156">
                  <c:v>3.7736322150343513E-3</c:v>
                </c:pt>
                <c:pt idx="157">
                  <c:v>1.4354846798054261E-2</c:v>
                </c:pt>
                <c:pt idx="158">
                  <c:v>1.9219196630058673E-2</c:v>
                </c:pt>
                <c:pt idx="159">
                  <c:v>1.5533323303746051E-2</c:v>
                </c:pt>
                <c:pt idx="160">
                  <c:v>2.066094980191565E-2</c:v>
                </c:pt>
                <c:pt idx="161">
                  <c:v>1.9469936312120757E-2</c:v>
                </c:pt>
                <c:pt idx="162">
                  <c:v>5.9049195125620577E-3</c:v>
                </c:pt>
                <c:pt idx="163">
                  <c:v>5.9299934807682661E-3</c:v>
                </c:pt>
                <c:pt idx="164">
                  <c:v>1.9306955518780401E-2</c:v>
                </c:pt>
                <c:pt idx="165">
                  <c:v>3.3548969459906722E-2</c:v>
                </c:pt>
                <c:pt idx="166">
                  <c:v>2.9424301689985458E-2</c:v>
                </c:pt>
                <c:pt idx="167">
                  <c:v>3.3285692793741536E-2</c:v>
                </c:pt>
                <c:pt idx="168">
                  <c:v>2.5412466776992128E-2</c:v>
                </c:pt>
                <c:pt idx="169">
                  <c:v>9.5657188706684722E-3</c:v>
                </c:pt>
                <c:pt idx="170">
                  <c:v>7.7729301439245779E-3</c:v>
                </c:pt>
                <c:pt idx="171">
                  <c:v>2.7318088360663958E-2</c:v>
                </c:pt>
                <c:pt idx="172">
                  <c:v>2.5525299633920064E-2</c:v>
                </c:pt>
                <c:pt idx="173">
                  <c:v>2.9374153753573041E-2</c:v>
                </c:pt>
                <c:pt idx="174">
                  <c:v>4.963392006418936E-2</c:v>
                </c:pt>
                <c:pt idx="175">
                  <c:v>3.8576300085251494E-2</c:v>
                </c:pt>
                <c:pt idx="176">
                  <c:v>1.592196981094228E-2</c:v>
                </c:pt>
                <c:pt idx="177">
                  <c:v>9.1519983952660349E-3</c:v>
                </c:pt>
                <c:pt idx="178">
                  <c:v>3.9604332781706032E-2</c:v>
                </c:pt>
                <c:pt idx="179">
                  <c:v>5.6190762750112831E-2</c:v>
                </c:pt>
                <c:pt idx="180">
                  <c:v>5.4234993230028582E-2</c:v>
                </c:pt>
                <c:pt idx="181">
                  <c:v>4.6236397372248134E-2</c:v>
                </c:pt>
                <c:pt idx="182">
                  <c:v>4.6675191815856776E-2</c:v>
                </c:pt>
                <c:pt idx="183">
                  <c:v>2.9311468833057519E-2</c:v>
                </c:pt>
                <c:pt idx="184">
                  <c:v>2.656586931447771E-2</c:v>
                </c:pt>
                <c:pt idx="185">
                  <c:v>0.1743142269695602</c:v>
                </c:pt>
                <c:pt idx="186">
                  <c:v>0.14468933353392507</c:v>
                </c:pt>
                <c:pt idx="187">
                  <c:v>0.18639987964495261</c:v>
                </c:pt>
                <c:pt idx="188">
                  <c:v>0.12720024071009478</c:v>
                </c:pt>
                <c:pt idx="189">
                  <c:v>0.13638985005767013</c:v>
                </c:pt>
                <c:pt idx="190">
                  <c:v>6.5656185747956466E-2</c:v>
                </c:pt>
                <c:pt idx="191">
                  <c:v>2.4108620430269293E-2</c:v>
                </c:pt>
                <c:pt idx="192">
                  <c:v>0.11628052755629106</c:v>
                </c:pt>
                <c:pt idx="193">
                  <c:v>0.17075372348427861</c:v>
                </c:pt>
                <c:pt idx="194">
                  <c:v>0.16438493555990172</c:v>
                </c:pt>
                <c:pt idx="195">
                  <c:v>0.21706534276114539</c:v>
                </c:pt>
                <c:pt idx="196">
                  <c:v>0.21544807181184494</c:v>
                </c:pt>
                <c:pt idx="197">
                  <c:v>0.10424502281731107</c:v>
                </c:pt>
                <c:pt idx="198">
                  <c:v>5.9187101950754724E-2</c:v>
                </c:pt>
                <c:pt idx="199">
                  <c:v>0.20635875833709444</c:v>
                </c:pt>
                <c:pt idx="200">
                  <c:v>0.19630409708640489</c:v>
                </c:pt>
                <c:pt idx="201">
                  <c:v>0.19889925279574747</c:v>
                </c:pt>
                <c:pt idx="202">
                  <c:v>0.21364274610099795</c:v>
                </c:pt>
                <c:pt idx="203">
                  <c:v>0.19685572438694149</c:v>
                </c:pt>
                <c:pt idx="204">
                  <c:v>9.8866656637079386E-2</c:v>
                </c:pt>
                <c:pt idx="205">
                  <c:v>6.0139912742590645E-2</c:v>
                </c:pt>
                <c:pt idx="206">
                  <c:v>0.1556215836718319</c:v>
                </c:pt>
                <c:pt idx="207">
                  <c:v>0.24330525048894239</c:v>
                </c:pt>
                <c:pt idx="208">
                  <c:v>0.19719422295772529</c:v>
                </c:pt>
                <c:pt idx="209">
                  <c:v>0.20500476405395918</c:v>
                </c:pt>
                <c:pt idx="210">
                  <c:v>0.23656035304147235</c:v>
                </c:pt>
                <c:pt idx="211">
                  <c:v>0.12198485532320345</c:v>
                </c:pt>
                <c:pt idx="212">
                  <c:v>6.0904668772879998E-2</c:v>
                </c:pt>
                <c:pt idx="213">
                  <c:v>0.28888972468782909</c:v>
                </c:pt>
                <c:pt idx="214">
                  <c:v>0.36017501629807935</c:v>
                </c:pt>
                <c:pt idx="215">
                  <c:v>0.26762699964896447</c:v>
                </c:pt>
                <c:pt idx="216">
                  <c:v>0.29480718118449428</c:v>
                </c:pt>
                <c:pt idx="217">
                  <c:v>0.28021413168848103</c:v>
                </c:pt>
                <c:pt idx="218">
                  <c:v>0.19310716614011333</c:v>
                </c:pt>
                <c:pt idx="219">
                  <c:v>8.7896795546863249E-2</c:v>
                </c:pt>
                <c:pt idx="220">
                  <c:v>0.30380873577052303</c:v>
                </c:pt>
                <c:pt idx="221">
                  <c:v>0.44180331979339049</c:v>
                </c:pt>
                <c:pt idx="222">
                  <c:v>0.36195526804072015</c:v>
                </c:pt>
                <c:pt idx="223">
                  <c:v>0.45594503786169199</c:v>
                </c:pt>
                <c:pt idx="224">
                  <c:v>0.39624391956270999</c:v>
                </c:pt>
                <c:pt idx="225">
                  <c:v>0.23269896193771628</c:v>
                </c:pt>
                <c:pt idx="226">
                  <c:v>0.13207712752620229</c:v>
                </c:pt>
                <c:pt idx="227">
                  <c:v>0.35932250137906824</c:v>
                </c:pt>
                <c:pt idx="228">
                  <c:v>0.37190963341858485</c:v>
                </c:pt>
                <c:pt idx="229">
                  <c:v>0.33164084047941428</c:v>
                </c:pt>
                <c:pt idx="230">
                  <c:v>0.2514542901559601</c:v>
                </c:pt>
                <c:pt idx="231">
                  <c:v>0.17436437490597262</c:v>
                </c:pt>
                <c:pt idx="232">
                  <c:v>9.7575347274459656E-2</c:v>
                </c:pt>
                <c:pt idx="233">
                  <c:v>5.8184143222506396E-2</c:v>
                </c:pt>
                <c:pt idx="234">
                  <c:v>0.13265382879494508</c:v>
                </c:pt>
                <c:pt idx="235">
                  <c:v>0.13923574544907477</c:v>
                </c:pt>
                <c:pt idx="236">
                  <c:v>0.15387894288150042</c:v>
                </c:pt>
                <c:pt idx="237">
                  <c:v>0.14876385336743392</c:v>
                </c:pt>
                <c:pt idx="238">
                  <c:v>0.10472142821322902</c:v>
                </c:pt>
                <c:pt idx="239">
                  <c:v>6.4151747655583971E-2</c:v>
                </c:pt>
                <c:pt idx="240">
                  <c:v>2.8020159470437792E-2</c:v>
                </c:pt>
                <c:pt idx="241">
                  <c:v>7.3479263828293465E-2</c:v>
                </c:pt>
                <c:pt idx="242">
                  <c:v>0.11781003961686977</c:v>
                </c:pt>
                <c:pt idx="243">
                  <c:v>0.11737124517326113</c:v>
                </c:pt>
                <c:pt idx="244">
                  <c:v>0.10341758186650619</c:v>
                </c:pt>
                <c:pt idx="245">
                  <c:v>0.1194398475502733</c:v>
                </c:pt>
                <c:pt idx="246">
                  <c:v>9.3713956170703577E-2</c:v>
                </c:pt>
                <c:pt idx="247">
                  <c:v>4.5421493405546361E-2</c:v>
                </c:pt>
                <c:pt idx="248">
                  <c:v>9.3387994584022874E-2</c:v>
                </c:pt>
                <c:pt idx="249">
                  <c:v>9.7098941878541692E-2</c:v>
                </c:pt>
                <c:pt idx="250">
                  <c:v>0.10716614011333433</c:v>
                </c:pt>
                <c:pt idx="251">
                  <c:v>0.11773481771225114</c:v>
                </c:pt>
                <c:pt idx="252">
                  <c:v>0.10761747154104609</c:v>
                </c:pt>
                <c:pt idx="253">
                  <c:v>7.4858332079634923E-2</c:v>
                </c:pt>
                <c:pt idx="254">
                  <c:v>4.4443608645504236E-2</c:v>
                </c:pt>
                <c:pt idx="255">
                  <c:v>8.1929191113785674E-2</c:v>
                </c:pt>
                <c:pt idx="256">
                  <c:v>0.11126573391504939</c:v>
                </c:pt>
                <c:pt idx="257">
                  <c:v>0.11952760643899503</c:v>
                </c:pt>
                <c:pt idx="258">
                  <c:v>0.13493555990171005</c:v>
                </c:pt>
                <c:pt idx="259">
                  <c:v>8.7332631262223556E-2</c:v>
                </c:pt>
                <c:pt idx="260">
                  <c:v>5.7519683065041877E-2</c:v>
                </c:pt>
                <c:pt idx="261">
                  <c:v>5.5100045133142768E-2</c:v>
                </c:pt>
                <c:pt idx="262">
                  <c:v>7.3241061130334489E-2</c:v>
                </c:pt>
                <c:pt idx="263">
                  <c:v>9.0654932049546166E-2</c:v>
                </c:pt>
                <c:pt idx="264">
                  <c:v>7.9835514768567276E-2</c:v>
                </c:pt>
                <c:pt idx="265">
                  <c:v>8.7859184594553941E-2</c:v>
                </c:pt>
                <c:pt idx="266">
                  <c:v>0.11268241311870017</c:v>
                </c:pt>
                <c:pt idx="267">
                  <c:v>4.1158918810490948E-2</c:v>
                </c:pt>
                <c:pt idx="268">
                  <c:v>2.6728850107818062E-2</c:v>
                </c:pt>
                <c:pt idx="269">
                  <c:v>9.3325309663507341E-2</c:v>
                </c:pt>
                <c:pt idx="270">
                  <c:v>0.12743844340805377</c:v>
                </c:pt>
                <c:pt idx="271">
                  <c:v>0.1387091921167444</c:v>
                </c:pt>
                <c:pt idx="272">
                  <c:v>0.1860488440900657</c:v>
                </c:pt>
                <c:pt idx="273">
                  <c:v>0.19082543503334837</c:v>
                </c:pt>
                <c:pt idx="274">
                  <c:v>0.11599217692191967</c:v>
                </c:pt>
                <c:pt idx="275">
                  <c:v>6.6985106062885519E-2</c:v>
                </c:pt>
                <c:pt idx="276">
                  <c:v>0.20151948247329624</c:v>
                </c:pt>
                <c:pt idx="277">
                  <c:v>0.25848753823780152</c:v>
                </c:pt>
                <c:pt idx="278">
                  <c:v>0.31701018003109172</c:v>
                </c:pt>
                <c:pt idx="279">
                  <c:v>0.31983100145429016</c:v>
                </c:pt>
                <c:pt idx="280">
                  <c:v>0.30922471290306403</c:v>
                </c:pt>
                <c:pt idx="281">
                  <c:v>0.13814502783210472</c:v>
                </c:pt>
                <c:pt idx="282">
                  <c:v>7.5234441602728047E-2</c:v>
                </c:pt>
                <c:pt idx="283">
                  <c:v>0.34645955568928338</c:v>
                </c:pt>
                <c:pt idx="284">
                  <c:v>0.42195727395817662</c:v>
                </c:pt>
                <c:pt idx="285">
                  <c:v>0.47201745148187152</c:v>
                </c:pt>
                <c:pt idx="286">
                  <c:v>0.44769570232184946</c:v>
                </c:pt>
                <c:pt idx="287">
                  <c:v>0.40306403891479864</c:v>
                </c:pt>
                <c:pt idx="288">
                  <c:v>0.22090165989669525</c:v>
                </c:pt>
                <c:pt idx="289">
                  <c:v>0.15320194573993282</c:v>
                </c:pt>
                <c:pt idx="290">
                  <c:v>0.35597512662353942</c:v>
                </c:pt>
                <c:pt idx="291">
                  <c:v>0.41471089714658244</c:v>
                </c:pt>
                <c:pt idx="292">
                  <c:v>0.37143322802266687</c:v>
                </c:pt>
                <c:pt idx="293">
                  <c:v>0.43493305250488945</c:v>
                </c:pt>
                <c:pt idx="294">
                  <c:v>0.45477909834010333</c:v>
                </c:pt>
                <c:pt idx="295">
                  <c:v>0.24947344666766963</c:v>
                </c:pt>
                <c:pt idx="296">
                  <c:v>0.10719121408154055</c:v>
                </c:pt>
                <c:pt idx="297">
                  <c:v>0.35798104408003611</c:v>
                </c:pt>
                <c:pt idx="298">
                  <c:v>0.46401885562409106</c:v>
                </c:pt>
                <c:pt idx="299">
                  <c:v>0.50794844792136806</c:v>
                </c:pt>
                <c:pt idx="300">
                  <c:v>0.63038463467228323</c:v>
                </c:pt>
                <c:pt idx="301">
                  <c:v>1</c:v>
                </c:pt>
                <c:pt idx="302">
                  <c:v>0.2959229727696705</c:v>
                </c:pt>
                <c:pt idx="303">
                  <c:v>0.17203249586279526</c:v>
                </c:pt>
                <c:pt idx="304">
                  <c:v>0.64962890527054806</c:v>
                </c:pt>
                <c:pt idx="305">
                  <c:v>0.7124391956270999</c:v>
                </c:pt>
                <c:pt idx="306">
                  <c:v>0.74422045032846895</c:v>
                </c:pt>
                <c:pt idx="307">
                  <c:v>0.83674339300937761</c:v>
                </c:pt>
                <c:pt idx="308">
                  <c:v>0.60989920264781106</c:v>
                </c:pt>
                <c:pt idx="309">
                  <c:v>0.30834712401584674</c:v>
                </c:pt>
                <c:pt idx="310">
                  <c:v>0.17265934506795044</c:v>
                </c:pt>
                <c:pt idx="311">
                  <c:v>0.35804372900055165</c:v>
                </c:pt>
                <c:pt idx="312">
                  <c:v>0.40416729351587183</c:v>
                </c:pt>
                <c:pt idx="313">
                  <c:v>0.38901007973521889</c:v>
                </c:pt>
                <c:pt idx="314">
                  <c:v>0.37229827992578107</c:v>
                </c:pt>
                <c:pt idx="315">
                  <c:v>0.29159771325409961</c:v>
                </c:pt>
                <c:pt idx="316">
                  <c:v>0.1516724336793541</c:v>
                </c:pt>
                <c:pt idx="317">
                  <c:v>9.3199939822476305E-2</c:v>
                </c:pt>
                <c:pt idx="318">
                  <c:v>0.7124391956270999</c:v>
                </c:pt>
                <c:pt idx="319">
                  <c:v>0.74422045032846895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23-47AB-B581-A19E354C6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4734376"/>
        <c:axId val="324742904"/>
      </c:lineChart>
      <c:catAx>
        <c:axId val="324734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4742904"/>
        <c:crosses val="autoZero"/>
        <c:auto val="1"/>
        <c:lblAlgn val="ctr"/>
        <c:lblOffset val="100"/>
        <c:noMultiLvlLbl val="0"/>
      </c:catAx>
      <c:valAx>
        <c:axId val="3247429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4734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0.07585</cdr:x>
      <cdr:y>0</cdr:y>
    </cdr:from>
    <cdr:to>
      <cdr:x>0.95624</cdr:x>
      <cdr:y>0.09719</cdr:y>
    </cdr:to>
    <cdr:sp macro="" textlink="">
      <cdr:nvSpPr>
        <cdr:cNvPr id="2" name="Title 1">
          <a:extLst xmlns:a="http://schemas.openxmlformats.org/drawingml/2006/main">
            <a:ext uri="{FF2B5EF4-FFF2-40B4-BE49-F238E27FC236}">
              <a16:creationId xmlns:a16="http://schemas.microsoft.com/office/drawing/2014/main" id="{119FF000-C122-4702-9CC5-2A62396DB828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679450" y="-431800"/>
          <a:ext cx="7886700" cy="4579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ctr" defTabSz="685800" rtl="0" eaLnBrk="1" latinLnBrk="0" hangingPunct="1">
            <a:lnSpc>
              <a:spcPct val="90000"/>
            </a:lnSpc>
            <a:spcBef>
              <a:spcPct val="0"/>
            </a:spcBef>
            <a:buNone/>
            <a:defRPr sz="2500" kern="1200">
              <a:solidFill>
                <a:schemeClr val="tx2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r>
            <a:rPr lang="sk-SK" sz="2000" dirty="0"/>
            <a:t>Vyhľadávanie</a:t>
          </a:r>
          <a:r>
            <a:rPr lang="en-US" sz="2000" dirty="0"/>
            <a:t>*: Artificial Intelligence vs. Machine Learning</a:t>
          </a:r>
          <a:endParaRPr lang="sk-SK"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0.855</cdr:x>
      <cdr:y>0.82321</cdr:y>
    </cdr:from>
    <cdr:to>
      <cdr:x>1</cdr:x>
      <cdr:y>0.87765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723F5EE-438C-40D5-9AD9-9ABEBE86344B}"/>
            </a:ext>
          </a:extLst>
        </cdr:cNvPr>
        <cdr:cNvSpPr txBox="1"/>
      </cdr:nvSpPr>
      <cdr:spPr>
        <a:xfrm xmlns:a="http://schemas.openxmlformats.org/drawingml/2006/main">
          <a:off x="3959859" y="4234179"/>
          <a:ext cx="662939" cy="28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N = 900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0.855</cdr:x>
      <cdr:y>0.82321</cdr:y>
    </cdr:from>
    <cdr:to>
      <cdr:x>1</cdr:x>
      <cdr:y>0.87765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723F5EE-438C-40D5-9AD9-9ABEBE86344B}"/>
            </a:ext>
          </a:extLst>
        </cdr:cNvPr>
        <cdr:cNvSpPr txBox="1"/>
      </cdr:nvSpPr>
      <cdr:spPr>
        <a:xfrm xmlns:a="http://schemas.openxmlformats.org/drawingml/2006/main">
          <a:off x="3959859" y="4234179"/>
          <a:ext cx="662939" cy="28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N = 159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0.155</cdr:x>
      <cdr:y>0.05111</cdr:y>
    </cdr:from>
    <cdr:to>
      <cdr:x>0.89875</cdr:x>
      <cdr:y>0.16222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D4C55B8-BB43-422B-9178-3488713B13F5}"/>
            </a:ext>
          </a:extLst>
        </cdr:cNvPr>
        <cdr:cNvSpPr txBox="1"/>
      </cdr:nvSpPr>
      <cdr:spPr>
        <a:xfrm xmlns:a="http://schemas.openxmlformats.org/drawingml/2006/main">
          <a:off x="708659" y="262889"/>
          <a:ext cx="3400425" cy="571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0.855</cdr:x>
      <cdr:y>0.81333</cdr:y>
    </cdr:from>
    <cdr:to>
      <cdr:x>1</cdr:x>
      <cdr:y>0.86778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EE0398E1-60F8-4DAB-9A1E-4FD4F6F7950B}"/>
            </a:ext>
          </a:extLst>
        </cdr:cNvPr>
        <cdr:cNvSpPr txBox="1"/>
      </cdr:nvSpPr>
      <cdr:spPr>
        <a:xfrm xmlns:a="http://schemas.openxmlformats.org/drawingml/2006/main">
          <a:off x="3909059" y="4183379"/>
          <a:ext cx="662939" cy="28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N = 900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0.855</cdr:x>
      <cdr:y>0.82321</cdr:y>
    </cdr:from>
    <cdr:to>
      <cdr:x>1</cdr:x>
      <cdr:y>0.87765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723F5EE-438C-40D5-9AD9-9ABEBE86344B}"/>
            </a:ext>
          </a:extLst>
        </cdr:cNvPr>
        <cdr:cNvSpPr txBox="1"/>
      </cdr:nvSpPr>
      <cdr:spPr>
        <a:xfrm xmlns:a="http://schemas.openxmlformats.org/drawingml/2006/main">
          <a:off x="3959859" y="4234179"/>
          <a:ext cx="662939" cy="28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N = 900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0.855</cdr:x>
      <cdr:y>0.82321</cdr:y>
    </cdr:from>
    <cdr:to>
      <cdr:x>1</cdr:x>
      <cdr:y>0.87765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723F5EE-438C-40D5-9AD9-9ABEBE86344B}"/>
            </a:ext>
          </a:extLst>
        </cdr:cNvPr>
        <cdr:cNvSpPr txBox="1"/>
      </cdr:nvSpPr>
      <cdr:spPr>
        <a:xfrm xmlns:a="http://schemas.openxmlformats.org/drawingml/2006/main">
          <a:off x="3959859" y="4234179"/>
          <a:ext cx="662939" cy="28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N = 900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0.855</cdr:x>
      <cdr:y>0.82321</cdr:y>
    </cdr:from>
    <cdr:to>
      <cdr:x>1</cdr:x>
      <cdr:y>0.87765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723F5EE-438C-40D5-9AD9-9ABEBE86344B}"/>
            </a:ext>
          </a:extLst>
        </cdr:cNvPr>
        <cdr:cNvSpPr txBox="1"/>
      </cdr:nvSpPr>
      <cdr:spPr>
        <a:xfrm xmlns:a="http://schemas.openxmlformats.org/drawingml/2006/main">
          <a:off x="3959859" y="4234179"/>
          <a:ext cx="662939" cy="28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N = 900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4ABAA-B421-4EEA-8C2B-041C92ECF033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20F62-9282-48CF-8287-67C07277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6E4D-FFE8-4BA3-B9B0-EA69F9029A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27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0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3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80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4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66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29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52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31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13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0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6E4D-FFE8-4BA3-B9B0-EA69F9029A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64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57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58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57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30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4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75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04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ACA4C-195D-4153-81AD-C2EC25A702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2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6E4D-FFE8-4BA3-B9B0-EA69F9029A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21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6E4D-FFE8-4BA3-B9B0-EA69F9029A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6E4D-FFE8-4BA3-B9B0-EA69F9029A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39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6E4D-FFE8-4BA3-B9B0-EA69F9029A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5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168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972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66652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04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68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60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270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16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6E4D-FFE8-4BA3-B9B0-EA69F9029A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502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254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6E4D-FFE8-4BA3-B9B0-EA69F9029AF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836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8D2E8-4908-41DB-BC51-DB059FFBEE59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40405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65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6E4D-FFE8-4BA3-B9B0-EA69F9029A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1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34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50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9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20F62-9282-48CF-8287-67C07277EA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48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1980" y="1695064"/>
            <a:ext cx="5145677" cy="660181"/>
          </a:xfrm>
        </p:spPr>
        <p:txBody>
          <a:bodyPr wrap="square" anchor="b" anchorCtr="0">
            <a:spAutoFit/>
          </a:bodyPr>
          <a:lstStyle>
            <a:lvl1pPr>
              <a:defRPr sz="4500" b="0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sk-SK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0" b="18374"/>
          <a:stretch/>
        </p:blipFill>
        <p:spPr>
          <a:xfrm>
            <a:off x="5399182" y="582695"/>
            <a:ext cx="3744819" cy="4560806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" y="423187"/>
            <a:ext cx="2481064" cy="531657"/>
          </a:xfrm>
          <a:prstGeom prst="rect">
            <a:avLst/>
          </a:prstGeom>
        </p:spPr>
      </p:pic>
      <p:sp>
        <p:nvSpPr>
          <p:cNvPr id="7" name="Zástupný objekt pre text 6"/>
          <p:cNvSpPr>
            <a:spLocks noGrp="1"/>
          </p:cNvSpPr>
          <p:nvPr>
            <p:ph type="body" sz="quarter" idx="10" hasCustomPrompt="1"/>
          </p:nvPr>
        </p:nvSpPr>
        <p:spPr>
          <a:xfrm>
            <a:off x="601980" y="2367935"/>
            <a:ext cx="5145678" cy="43858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500" b="0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spcAft>
                <a:spcPts val="0"/>
              </a:spcAft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subtitle</a:t>
            </a:r>
            <a:endParaRPr lang="sk-SK" dirty="0"/>
          </a:p>
        </p:txBody>
      </p:sp>
      <p:sp>
        <p:nvSpPr>
          <p:cNvPr id="6" name="Zástupný objekt pre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601979" y="4019367"/>
            <a:ext cx="5152209" cy="34163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800" b="0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spcAft>
                <a:spcPts val="0"/>
              </a:spcAft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Name | Job title</a:t>
            </a:r>
            <a:endParaRPr lang="sk-SK" dirty="0"/>
          </a:p>
        </p:txBody>
      </p:sp>
      <p:sp>
        <p:nvSpPr>
          <p:cNvPr id="8" name="Zástupný objekt pre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601979" y="4376644"/>
            <a:ext cx="5152209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00" b="0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spcAft>
                <a:spcPts val="0"/>
              </a:spcAft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Job title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80186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47788"/>
            <a:ext cx="3672000" cy="3311525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4699"/>
            <a:ext cx="1299347" cy="27483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C2E4707-28EE-415F-AEF2-35D5BD556F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3350" y="1347788"/>
            <a:ext cx="3672000" cy="3311525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43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Title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47788"/>
            <a:ext cx="3672000" cy="331152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A245FEB-DED5-468E-BB46-78DEDD7ABB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3350" y="1347788"/>
            <a:ext cx="3672000" cy="331152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262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4699"/>
            <a:ext cx="1299347" cy="2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4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 b="0" i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41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4699"/>
            <a:ext cx="1299347" cy="2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0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39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693434" cy="341632"/>
          </a:xfrm>
          <a:prstGeom prst="rect">
            <a:avLst/>
          </a:prstGeom>
          <a:solidFill>
            <a:schemeClr val="tx2"/>
          </a:solidFill>
        </p:spPr>
        <p:txBody>
          <a:bodyPr wrap="none" rIns="90000">
            <a:spAutoFit/>
          </a:bodyPr>
          <a:lstStyle>
            <a:lvl1pPr marL="0" indent="0">
              <a:buFont typeface="Arial" charset="0"/>
              <a:buNone/>
              <a:defRPr sz="1800" b="0" i="0" baseline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>
              <a:buNone/>
              <a:defRPr sz="2400"/>
            </a:lvl2pPr>
            <a:lvl3pPr marL="0" indent="0">
              <a:buFont typeface="Arial" charset="0"/>
              <a:buNone/>
              <a:defRPr sz="2400"/>
            </a:lvl3pPr>
            <a:lvl4pPr marL="0" indent="0">
              <a:buFont typeface="Arial" charset="0"/>
              <a:buNone/>
              <a:defRPr sz="2400"/>
            </a:lvl4pPr>
            <a:lvl5pPr marL="0" indent="0">
              <a:buFont typeface="Arial" charset="0"/>
              <a:buNone/>
              <a:defRPr sz="2400"/>
            </a:lvl5pPr>
          </a:lstStyle>
          <a:p>
            <a:pPr lvl="0"/>
            <a:r>
              <a:rPr lang="en-US" dirty="0"/>
              <a:t>Full screen label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4699"/>
            <a:ext cx="1299347" cy="2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54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1178360" y="768096"/>
            <a:ext cx="6823856" cy="3035808"/>
          </a:xfrm>
          <a:prstGeom prst="wedgeRoundRectCallout">
            <a:avLst>
              <a:gd name="adj1" fmla="val -33375"/>
              <a:gd name="adj2" fmla="val 61379"/>
              <a:gd name="adj3" fmla="val 16667"/>
            </a:avLst>
          </a:prstGeom>
          <a:ln w="28575">
            <a:solidFill>
              <a:schemeClr val="tx2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buFont typeface="Arial" charset="0"/>
              <a:buNone/>
              <a:defRPr b="0" i="1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 algn="ctr">
              <a:buNone/>
              <a:defRPr>
                <a:solidFill>
                  <a:schemeClr val="tx2"/>
                </a:solidFill>
              </a:defRPr>
            </a:lvl2pPr>
            <a:lvl3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3pPr>
            <a:lvl4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4pPr>
            <a:lvl5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“Quoted text”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496290" y="4444813"/>
            <a:ext cx="1257652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buFont typeface="Arial" charset="0"/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>
              <a:buNone/>
              <a:defRPr sz="2000"/>
            </a:lvl2pPr>
            <a:lvl3pPr marL="0" indent="0">
              <a:buFont typeface="Arial" charset="0"/>
              <a:buNone/>
              <a:defRPr sz="2000"/>
            </a:lvl3pPr>
            <a:lvl4pPr marL="0" indent="0">
              <a:buFont typeface="Arial" charset="0"/>
              <a:buNone/>
              <a:defRPr sz="2000"/>
            </a:lvl4pPr>
            <a:lvl5pPr marL="0" indent="0">
              <a:buFont typeface="Arial" charset="0"/>
              <a:buNone/>
              <a:defRPr sz="2000"/>
            </a:lvl5pPr>
          </a:lstStyle>
          <a:p>
            <a:pPr lvl="0"/>
            <a:r>
              <a:rPr lang="en-US" dirty="0"/>
              <a:t>Description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4699"/>
            <a:ext cx="1299347" cy="2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7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496290" y="4444813"/>
            <a:ext cx="1257652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buFont typeface="Arial" charset="0"/>
              <a:buNone/>
              <a:defRPr sz="1800" b="0" i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>
              <a:buNone/>
              <a:defRPr sz="2000"/>
            </a:lvl2pPr>
            <a:lvl3pPr marL="0" indent="0">
              <a:buFont typeface="Arial" charset="0"/>
              <a:buNone/>
              <a:defRPr sz="2000"/>
            </a:lvl3pPr>
            <a:lvl4pPr marL="0" indent="0">
              <a:buFont typeface="Arial" charset="0"/>
              <a:buNone/>
              <a:defRPr sz="2000"/>
            </a:lvl4pPr>
            <a:lvl5pPr marL="0" indent="0">
              <a:buFont typeface="Arial" charset="0"/>
              <a:buNone/>
              <a:defRPr sz="2000"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1178360" y="768096"/>
            <a:ext cx="6823856" cy="3035808"/>
          </a:xfrm>
          <a:prstGeom prst="wedgeRoundRectCallout">
            <a:avLst>
              <a:gd name="adj1" fmla="val -33375"/>
              <a:gd name="adj2" fmla="val 61379"/>
              <a:gd name="adj3" fmla="val 16667"/>
            </a:avLst>
          </a:prstGeom>
          <a:ln w="28575">
            <a:solidFill>
              <a:schemeClr val="bg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buFont typeface="Arial" charset="0"/>
              <a:buNone/>
              <a:defRPr b="0" i="1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 algn="ctr">
              <a:buNone/>
              <a:defRPr>
                <a:solidFill>
                  <a:schemeClr val="tx2"/>
                </a:solidFill>
              </a:defRPr>
            </a:lvl2pPr>
            <a:lvl3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3pPr>
            <a:lvl4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4pPr>
            <a:lvl5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“Quoted text”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3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(One presenter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42" y="4476547"/>
            <a:ext cx="475251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www.eset.com</a:t>
            </a:r>
            <a:r>
              <a:rPr lang="en-US" sz="1800" baseline="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| </a:t>
            </a:r>
            <a:r>
              <a:rPr lang="en-US" sz="1800" dirty="0" err="1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www.welivesecurity.com</a:t>
            </a:r>
            <a:endParaRPr lang="en-US" sz="1800" dirty="0">
              <a:solidFill>
                <a:schemeClr val="bg1"/>
              </a:solidFill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78" y="185534"/>
            <a:ext cx="1984644" cy="425280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92150" y="2960002"/>
            <a:ext cx="7759700" cy="5078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92150" y="3489417"/>
            <a:ext cx="7759700" cy="3416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92150" y="3852633"/>
            <a:ext cx="7759700" cy="341632"/>
          </a:xfrm>
        </p:spPr>
        <p:txBody>
          <a:bodyPr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AD0F4C-AA34-42A3-A9D7-F2BD1BF641E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642102" y="78955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oami (One presenter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3642102" y="78955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92150" y="2960002"/>
            <a:ext cx="7759700" cy="5078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92150" y="3489417"/>
            <a:ext cx="7759700" cy="3416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92150" y="3852633"/>
            <a:ext cx="7759700" cy="341632"/>
          </a:xfrm>
        </p:spPr>
        <p:txBody>
          <a:bodyPr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43B07-CA59-4F0F-B250-ACF377AB5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59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(Two presenter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42" y="4476547"/>
            <a:ext cx="475251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www.eset.com</a:t>
            </a:r>
            <a:r>
              <a:rPr lang="en-US" sz="1800" baseline="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| </a:t>
            </a:r>
            <a:r>
              <a:rPr lang="en-US" sz="1800" dirty="0" err="1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www.welivesecurity.com</a:t>
            </a:r>
            <a:endParaRPr lang="en-US" sz="1800" dirty="0">
              <a:solidFill>
                <a:schemeClr val="bg1"/>
              </a:solidFill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78" y="185534"/>
            <a:ext cx="1984644" cy="425280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00100" y="3484655"/>
            <a:ext cx="3665220" cy="341632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684078" y="2960002"/>
            <a:ext cx="3665220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4078" y="3484655"/>
            <a:ext cx="3665220" cy="341632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04228" y="3844651"/>
            <a:ext cx="3661092" cy="341632"/>
          </a:xfrm>
        </p:spPr>
        <p:txBody>
          <a:bodyPr wrap="square"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84078" y="3844651"/>
            <a:ext cx="3661092" cy="341632"/>
          </a:xfrm>
        </p:spPr>
        <p:txBody>
          <a:bodyPr wrap="square"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F68FC53-8B2A-4B61-ADA7-2ADC8EA08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" y="2960002"/>
            <a:ext cx="3665220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D310D45-028E-4CF9-BDE6-AAFDF8A5FC9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702812" y="78180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8BF70C25-CDA3-488D-841B-7EF57AEFDD39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84726" y="78180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2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6225"/>
            <a:ext cx="8229600" cy="404813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1875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399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1980" y="1695064"/>
            <a:ext cx="5145677" cy="660181"/>
          </a:xfrm>
        </p:spPr>
        <p:txBody>
          <a:bodyPr wrap="square" anchor="b" anchorCtr="0">
            <a:spAutoFit/>
          </a:bodyPr>
          <a:lstStyle>
            <a:lvl1pPr>
              <a:defRPr sz="4500" b="0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sk-SK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0" b="18374"/>
          <a:stretch/>
        </p:blipFill>
        <p:spPr>
          <a:xfrm>
            <a:off x="5399182" y="582695"/>
            <a:ext cx="3744819" cy="4560806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" y="423187"/>
            <a:ext cx="2481064" cy="531657"/>
          </a:xfrm>
          <a:prstGeom prst="rect">
            <a:avLst/>
          </a:prstGeom>
        </p:spPr>
      </p:pic>
      <p:sp>
        <p:nvSpPr>
          <p:cNvPr id="7" name="Zástupný objekt pre text 6"/>
          <p:cNvSpPr>
            <a:spLocks noGrp="1"/>
          </p:cNvSpPr>
          <p:nvPr>
            <p:ph type="body" sz="quarter" idx="10" hasCustomPrompt="1"/>
          </p:nvPr>
        </p:nvSpPr>
        <p:spPr>
          <a:xfrm>
            <a:off x="601980" y="2367935"/>
            <a:ext cx="5145678" cy="43858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500" b="0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spcAft>
                <a:spcPts val="0"/>
              </a:spcAft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subtitle</a:t>
            </a:r>
            <a:endParaRPr lang="sk-SK" dirty="0"/>
          </a:p>
        </p:txBody>
      </p:sp>
      <p:sp>
        <p:nvSpPr>
          <p:cNvPr id="6" name="Zástupný objekt pre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601979" y="4019367"/>
            <a:ext cx="5152209" cy="34163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00" b="0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spcAft>
                <a:spcPts val="0"/>
              </a:spcAft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Job title</a:t>
            </a:r>
            <a:endParaRPr lang="sk-SK" dirty="0"/>
          </a:p>
        </p:txBody>
      </p:sp>
      <p:sp>
        <p:nvSpPr>
          <p:cNvPr id="8" name="Zástupný objekt pre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601979" y="4376644"/>
            <a:ext cx="5152209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800" b="0" i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spcAft>
                <a:spcPts val="0"/>
              </a:spcAft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Job title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73565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oami (One presenter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3642102" y="78955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92150" y="2960002"/>
            <a:ext cx="7759700" cy="5078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92150" y="3489417"/>
            <a:ext cx="7759700" cy="3416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92150" y="3852633"/>
            <a:ext cx="7759700" cy="341632"/>
          </a:xfrm>
        </p:spPr>
        <p:txBody>
          <a:bodyPr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85526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oami (Two presenter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100" y="2960002"/>
            <a:ext cx="3665220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00100" y="3489417"/>
            <a:ext cx="3665220" cy="341632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684078" y="2960002"/>
            <a:ext cx="3665220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4078" y="3489417"/>
            <a:ext cx="3665220" cy="341632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3852633"/>
            <a:ext cx="3665220" cy="341632"/>
          </a:xfrm>
        </p:spPr>
        <p:txBody>
          <a:bodyPr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84078" y="3852082"/>
            <a:ext cx="3665220" cy="341632"/>
          </a:xfrm>
        </p:spPr>
        <p:txBody>
          <a:bodyPr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17D2C4B-BB96-469B-967F-9D2E184582D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702812" y="78180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49A86F7-01BC-45AE-A0E1-B7D130F2443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86790" y="78180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83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Conclusio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0810" y="2317835"/>
            <a:ext cx="4482381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288000" indent="-288000" algn="just">
              <a:buClrTx/>
              <a:buSzPct val="9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</a:defRPr>
            </a:lvl1pPr>
            <a:lvl2pPr marL="800100" indent="-457200">
              <a:buClrTx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73197" indent="-4572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/ Conclusion item</a:t>
            </a:r>
          </a:p>
        </p:txBody>
      </p:sp>
    </p:spTree>
    <p:extLst>
      <p:ext uri="{BB962C8B-B14F-4D97-AF65-F5344CB8AC3E}">
        <p14:creationId xmlns:p14="http://schemas.microsoft.com/office/powerpoint/2010/main" val="23655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48147" y="2219346"/>
            <a:ext cx="7647708" cy="840230"/>
          </a:xfrm>
        </p:spPr>
        <p:txBody>
          <a:bodyPr wrap="square" anchor="ctr" anchorCtr="0">
            <a:sp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Section title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62997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47788"/>
            <a:ext cx="7886700" cy="3311525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04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Title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47788"/>
            <a:ext cx="7886700" cy="331152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886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68225"/>
            <a:ext cx="7886700" cy="4395215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31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oami (Two presenter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100" y="2960002"/>
            <a:ext cx="3665220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00100" y="3489417"/>
            <a:ext cx="3665220" cy="341632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684078" y="2960002"/>
            <a:ext cx="3665220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4078" y="3489417"/>
            <a:ext cx="3665220" cy="341632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3852633"/>
            <a:ext cx="3665220" cy="341632"/>
          </a:xfrm>
        </p:spPr>
        <p:txBody>
          <a:bodyPr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84078" y="3852082"/>
            <a:ext cx="3665220" cy="341632"/>
          </a:xfrm>
        </p:spPr>
        <p:txBody>
          <a:bodyPr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17D2C4B-BB96-469B-967F-9D2E184582D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702812" y="78180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49A86F7-01BC-45AE-A0E1-B7D130F2443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86790" y="78180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7592BE-4303-4AC0-8790-D21F5663D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47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68225"/>
            <a:ext cx="7886700" cy="439521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707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47788"/>
            <a:ext cx="3672000" cy="3311525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C2E4707-28EE-415F-AEF2-35D5BD556F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3350" y="1347788"/>
            <a:ext cx="3672000" cy="3311525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1854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Title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47788"/>
            <a:ext cx="3672000" cy="331152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A245FEB-DED5-468E-BB46-78DEDD7ABB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3350" y="1347788"/>
            <a:ext cx="3672000" cy="331152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596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77836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 b="0" i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64693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50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50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693434" cy="341632"/>
          </a:xfrm>
          <a:prstGeom prst="rect">
            <a:avLst/>
          </a:prstGeom>
          <a:solidFill>
            <a:schemeClr val="tx2"/>
          </a:solidFill>
        </p:spPr>
        <p:txBody>
          <a:bodyPr wrap="none" rIns="90000">
            <a:spAutoFit/>
          </a:bodyPr>
          <a:lstStyle>
            <a:lvl1pPr marL="0" indent="0">
              <a:buFont typeface="Arial" charset="0"/>
              <a:buNone/>
              <a:defRPr sz="1800" b="0" i="0" baseline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>
              <a:buNone/>
              <a:defRPr sz="2400"/>
            </a:lvl2pPr>
            <a:lvl3pPr marL="0" indent="0">
              <a:buFont typeface="Arial" charset="0"/>
              <a:buNone/>
              <a:defRPr sz="2400"/>
            </a:lvl3pPr>
            <a:lvl4pPr marL="0" indent="0">
              <a:buFont typeface="Arial" charset="0"/>
              <a:buNone/>
              <a:defRPr sz="2400"/>
            </a:lvl4pPr>
            <a:lvl5pPr marL="0" indent="0">
              <a:buFont typeface="Arial" charset="0"/>
              <a:buNone/>
              <a:defRPr sz="2400"/>
            </a:lvl5pPr>
          </a:lstStyle>
          <a:p>
            <a:pPr lvl="0"/>
            <a:r>
              <a:rPr lang="en-US" dirty="0"/>
              <a:t>Full screen label</a:t>
            </a:r>
          </a:p>
        </p:txBody>
      </p:sp>
    </p:spTree>
    <p:extLst>
      <p:ext uri="{BB962C8B-B14F-4D97-AF65-F5344CB8AC3E}">
        <p14:creationId xmlns:p14="http://schemas.microsoft.com/office/powerpoint/2010/main" val="3053319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1178360" y="768096"/>
            <a:ext cx="6823856" cy="3035808"/>
          </a:xfrm>
          <a:prstGeom prst="wedgeRoundRectCallout">
            <a:avLst>
              <a:gd name="adj1" fmla="val -33375"/>
              <a:gd name="adj2" fmla="val 61379"/>
              <a:gd name="adj3" fmla="val 16667"/>
            </a:avLst>
          </a:prstGeom>
          <a:ln w="28575">
            <a:solidFill>
              <a:schemeClr val="tx2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buFont typeface="Arial" charset="0"/>
              <a:buNone/>
              <a:defRPr b="0" i="1">
                <a:solidFill>
                  <a:schemeClr val="tx2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 algn="ctr">
              <a:buNone/>
              <a:defRPr>
                <a:solidFill>
                  <a:schemeClr val="tx2"/>
                </a:solidFill>
              </a:defRPr>
            </a:lvl2pPr>
            <a:lvl3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3pPr>
            <a:lvl4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4pPr>
            <a:lvl5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“Quoted text”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496290" y="4444813"/>
            <a:ext cx="1257652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buFont typeface="Arial" charset="0"/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>
              <a:buNone/>
              <a:defRPr sz="2000"/>
            </a:lvl2pPr>
            <a:lvl3pPr marL="0" indent="0">
              <a:buFont typeface="Arial" charset="0"/>
              <a:buNone/>
              <a:defRPr sz="2000"/>
            </a:lvl3pPr>
            <a:lvl4pPr marL="0" indent="0">
              <a:buFont typeface="Arial" charset="0"/>
              <a:buNone/>
              <a:defRPr sz="2000"/>
            </a:lvl4pPr>
            <a:lvl5pPr marL="0" indent="0">
              <a:buFont typeface="Arial" charset="0"/>
              <a:buNone/>
              <a:defRPr sz="2000"/>
            </a:lvl5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283124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496290" y="4444813"/>
            <a:ext cx="1257652" cy="3416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buFont typeface="Arial" charset="0"/>
              <a:buNone/>
              <a:defRPr sz="1800" b="0" i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>
              <a:buNone/>
              <a:defRPr sz="2000"/>
            </a:lvl2pPr>
            <a:lvl3pPr marL="0" indent="0">
              <a:buFont typeface="Arial" charset="0"/>
              <a:buNone/>
              <a:defRPr sz="2000"/>
            </a:lvl3pPr>
            <a:lvl4pPr marL="0" indent="0">
              <a:buFont typeface="Arial" charset="0"/>
              <a:buNone/>
              <a:defRPr sz="2000"/>
            </a:lvl4pPr>
            <a:lvl5pPr marL="0" indent="0">
              <a:buFont typeface="Arial" charset="0"/>
              <a:buNone/>
              <a:defRPr sz="2000"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 flipH="1">
            <a:off x="1178360" y="768096"/>
            <a:ext cx="6823856" cy="3035808"/>
          </a:xfrm>
          <a:prstGeom prst="wedgeRoundRectCallout">
            <a:avLst>
              <a:gd name="adj1" fmla="val -33375"/>
              <a:gd name="adj2" fmla="val 61379"/>
              <a:gd name="adj3" fmla="val 16667"/>
            </a:avLst>
          </a:prstGeom>
          <a:ln w="28575">
            <a:solidFill>
              <a:schemeClr val="bg1"/>
            </a:solidFill>
          </a:ln>
        </p:spPr>
        <p:txBody>
          <a:bodyPr wrap="square" anchor="ctr">
            <a:normAutofit/>
          </a:bodyPr>
          <a:lstStyle>
            <a:lvl1pPr marL="0" indent="0" algn="ctr">
              <a:buFont typeface="Arial" charset="0"/>
              <a:buNone/>
              <a:defRPr b="0" i="1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marL="0" indent="0" algn="ctr">
              <a:buNone/>
              <a:defRPr>
                <a:solidFill>
                  <a:schemeClr val="tx2"/>
                </a:solidFill>
              </a:defRPr>
            </a:lvl2pPr>
            <a:lvl3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3pPr>
            <a:lvl4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4pPr>
            <a:lvl5pPr marL="0" indent="0" algn="ctr">
              <a:buFont typeface="Arial" charset="0"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“Quoted text”</a:t>
            </a:r>
          </a:p>
        </p:txBody>
      </p:sp>
    </p:spTree>
    <p:extLst>
      <p:ext uri="{BB962C8B-B14F-4D97-AF65-F5344CB8AC3E}">
        <p14:creationId xmlns:p14="http://schemas.microsoft.com/office/powerpoint/2010/main" val="49202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Conclusio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0810" y="2317835"/>
            <a:ext cx="4482381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288000" indent="-288000" algn="just">
              <a:buClrTx/>
              <a:buSzPct val="9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n-lt"/>
              </a:defRPr>
            </a:lvl1pPr>
            <a:lvl2pPr marL="800100" indent="-457200">
              <a:buClrTx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73197" indent="-4572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/ Conclusion item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A026B-A382-42C0-A1CE-10D80AAEE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(One presenter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42" y="4476547"/>
            <a:ext cx="475251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www.eset.com</a:t>
            </a:r>
            <a:r>
              <a:rPr lang="en-US" sz="1800" baseline="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| </a:t>
            </a:r>
            <a:r>
              <a:rPr lang="en-US" sz="1800" dirty="0" err="1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www.welivesecurity.com</a:t>
            </a:r>
            <a:endParaRPr lang="en-US" sz="1800" dirty="0">
              <a:solidFill>
                <a:schemeClr val="bg1"/>
              </a:solidFill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78" y="185534"/>
            <a:ext cx="1984644" cy="425280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92150" y="2960002"/>
            <a:ext cx="7759700" cy="5078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92150" y="3489417"/>
            <a:ext cx="7759700" cy="3416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92150" y="3852633"/>
            <a:ext cx="7759700" cy="341632"/>
          </a:xfrm>
        </p:spPr>
        <p:txBody>
          <a:bodyPr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AD0F4C-AA34-42A3-A9D7-F2BD1BF641E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642102" y="78955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285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(Two presenter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42" y="4476547"/>
            <a:ext cx="475251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www.eset.com</a:t>
            </a:r>
            <a:r>
              <a:rPr lang="en-US" sz="1800" baseline="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| </a:t>
            </a:r>
            <a:r>
              <a:rPr lang="en-US" sz="1800" dirty="0" err="1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www.welivesecurity.com</a:t>
            </a:r>
            <a:endParaRPr lang="en-US" sz="1800" dirty="0">
              <a:solidFill>
                <a:schemeClr val="bg1"/>
              </a:solidFill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78" y="185534"/>
            <a:ext cx="1984644" cy="425280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00100" y="3484655"/>
            <a:ext cx="3665220" cy="341632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684078" y="2960002"/>
            <a:ext cx="3665220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4078" y="3484655"/>
            <a:ext cx="3665220" cy="341632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 sz="2500">
                <a:solidFill>
                  <a:schemeClr val="bg1"/>
                </a:solidFill>
              </a:defRPr>
            </a:lvl2pPr>
            <a:lvl3pPr>
              <a:buFontTx/>
              <a:buNone/>
              <a:defRPr sz="2500">
                <a:solidFill>
                  <a:schemeClr val="bg1"/>
                </a:solidFill>
              </a:defRPr>
            </a:lvl3pPr>
            <a:lvl4pPr>
              <a:buFontTx/>
              <a:buNone/>
              <a:defRPr sz="2500">
                <a:solidFill>
                  <a:schemeClr val="bg1"/>
                </a:solidFill>
              </a:defRPr>
            </a:lvl4pPr>
            <a:lvl5pPr>
              <a:buFontTx/>
              <a:buNone/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04228" y="3844651"/>
            <a:ext cx="3661092" cy="341632"/>
          </a:xfrm>
        </p:spPr>
        <p:txBody>
          <a:bodyPr wrap="square"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84078" y="3844651"/>
            <a:ext cx="3661092" cy="341632"/>
          </a:xfrm>
        </p:spPr>
        <p:txBody>
          <a:bodyPr wrap="square" anchor="t" anchorCtr="0">
            <a:sp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6858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  <a:lvl4pPr algn="ctr">
              <a:buFontTx/>
              <a:buNone/>
              <a:defRPr sz="1800">
                <a:solidFill>
                  <a:schemeClr val="bg1"/>
                </a:solidFill>
              </a:defRPr>
            </a:lvl4pPr>
            <a:lvl5pPr algn="ctr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F68FC53-8B2A-4B61-ADA7-2ADC8EA08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" y="2960002"/>
            <a:ext cx="3665220" cy="5078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D310D45-028E-4CF9-BDE6-AAFDF8A5FC9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702812" y="78180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8BF70C25-CDA3-488D-841B-7EF57AEFDD39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84726" y="781800"/>
            <a:ext cx="1859796" cy="185979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9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48147" y="2219346"/>
            <a:ext cx="7647708" cy="840230"/>
          </a:xfrm>
        </p:spPr>
        <p:txBody>
          <a:bodyPr wrap="square" anchor="ctr" anchorCtr="0">
            <a:sp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Section title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9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47788"/>
            <a:ext cx="7886700" cy="3311525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4699"/>
            <a:ext cx="1299347" cy="2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3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Title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499879"/>
          </a:xfrm>
        </p:spPr>
        <p:txBody>
          <a:bodyPr>
            <a:noAutofit/>
          </a:bodyPr>
          <a:lstStyle>
            <a:lvl1pPr algn="ctr"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47788"/>
            <a:ext cx="7886700" cy="331152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0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68225"/>
            <a:ext cx="7886700" cy="4395215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4699"/>
            <a:ext cx="1299347" cy="2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2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Turquoi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68225"/>
            <a:ext cx="7886700" cy="439521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2899"/>
            <a:ext cx="1299347" cy="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86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65" r:id="rId10"/>
    <p:sldLayoutId id="2147484266" r:id="rId11"/>
    <p:sldLayoutId id="2147484256" r:id="rId12"/>
    <p:sldLayoutId id="2147484257" r:id="rId13"/>
    <p:sldLayoutId id="2147484258" r:id="rId14"/>
    <p:sldLayoutId id="2147484259" r:id="rId15"/>
    <p:sldLayoutId id="2147484260" r:id="rId16"/>
    <p:sldLayoutId id="2147484261" r:id="rId17"/>
    <p:sldLayoutId id="2147484262" r:id="rId18"/>
    <p:sldLayoutId id="2147484263" r:id="rId19"/>
    <p:sldLayoutId id="2147484264" r:id="rId20"/>
    <p:sldLayoutId id="2147484270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F13700-CCD7-44BE-9F37-9DD3D3DF2ED8}"/>
              </a:ext>
            </a:extLst>
          </p:cNvPr>
          <p:cNvSpPr txBox="1"/>
          <p:nvPr/>
        </p:nvSpPr>
        <p:spPr>
          <a:xfrm>
            <a:off x="1531257" y="92165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1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67" r:id="rId10"/>
    <p:sldLayoutId id="2147484268" r:id="rId11"/>
    <p:sldLayoutId id="2147484237" r:id="rId12"/>
    <p:sldLayoutId id="2147484238" r:id="rId13"/>
    <p:sldLayoutId id="2147484239" r:id="rId14"/>
    <p:sldLayoutId id="2147484240" r:id="rId15"/>
    <p:sldLayoutId id="2147484241" r:id="rId16"/>
    <p:sldLayoutId id="2147484242" r:id="rId17"/>
    <p:sldLayoutId id="2147484243" r:id="rId18"/>
    <p:sldLayoutId id="2147484244" r:id="rId19"/>
    <p:sldLayoutId id="2147484245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48" y="1466924"/>
            <a:ext cx="5906952" cy="1962076"/>
          </a:xfrm>
        </p:spPr>
        <p:txBody>
          <a:bodyPr/>
          <a:lstStyle/>
          <a:p>
            <a:r>
              <a:rPr lang="sk-SK" dirty="0"/>
              <a:t>Strojové učenie: Zbraň útočníkov alebo štít v rukách obrancov?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95448" y="4065358"/>
            <a:ext cx="5152209" cy="341632"/>
          </a:xfrm>
        </p:spPr>
        <p:txBody>
          <a:bodyPr/>
          <a:lstStyle/>
          <a:p>
            <a:r>
              <a:rPr lang="sk-SK" dirty="0"/>
              <a:t>Ondrej Kubovič, Špecialista na digitálnu bezpečnosť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91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31E73-41F3-4E53-BBD1-E23D9B978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35" y="1245755"/>
            <a:ext cx="565453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37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71AE33-E57F-4EB5-BF9F-F248F9A9A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203"/>
            <a:ext cx="9140668" cy="609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3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BD255F-B639-4BB7-8042-717102ABB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038"/>
            <a:ext cx="9144000" cy="607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4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2973428-C9FA-48C0-81BF-F50BB7A956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406310"/>
              </p:ext>
            </p:extLst>
          </p:nvPr>
        </p:nvGraphicFramePr>
        <p:xfrm>
          <a:off x="92906" y="279400"/>
          <a:ext cx="8958188" cy="486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23C8AE9-8218-4B00-A5E7-03C883D89C00}"/>
              </a:ext>
            </a:extLst>
          </p:cNvPr>
          <p:cNvSpPr txBox="1"/>
          <p:nvPr/>
        </p:nvSpPr>
        <p:spPr>
          <a:xfrm>
            <a:off x="7298675" y="4881890"/>
            <a:ext cx="2550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/>
              <a:t>*via Google Trends</a:t>
            </a:r>
          </a:p>
        </p:txBody>
      </p:sp>
    </p:spTree>
    <p:extLst>
      <p:ext uri="{BB962C8B-B14F-4D97-AF65-F5344CB8AC3E}">
        <p14:creationId xmlns:p14="http://schemas.microsoft.com/office/powerpoint/2010/main" val="1723254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/>
        </p:nvGraphicFramePr>
        <p:xfrm>
          <a:off x="0" y="314325"/>
          <a:ext cx="4572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/>
        </p:nvGraphicFramePr>
        <p:xfrm>
          <a:off x="4571999" y="314325"/>
          <a:ext cx="4572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0451DEA-414D-4A07-BE26-425BF90A7B97}"/>
              </a:ext>
            </a:extLst>
          </p:cNvPr>
          <p:cNvSpPr txBox="1"/>
          <p:nvPr/>
        </p:nvSpPr>
        <p:spPr>
          <a:xfrm>
            <a:off x="4781881" y="314325"/>
            <a:ext cx="4211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2"/>
                </a:solidFill>
              </a:rPr>
              <a:t>Does your organization have </a:t>
            </a:r>
            <a:r>
              <a:rPr lang="en-US" sz="1600" b="1" dirty="0">
                <a:solidFill>
                  <a:schemeClr val="tx2"/>
                </a:solidFill>
              </a:rPr>
              <a:t>plans to use ML </a:t>
            </a:r>
            <a:r>
              <a:rPr lang="en-US" sz="1600" dirty="0">
                <a:solidFill>
                  <a:schemeClr val="tx2"/>
                </a:solidFill>
              </a:rPr>
              <a:t>in its cyber security strategy </a:t>
            </a:r>
            <a:r>
              <a:rPr lang="en-US" sz="1600" b="1" dirty="0">
                <a:solidFill>
                  <a:schemeClr val="tx2"/>
                </a:solidFill>
              </a:rPr>
              <a:t>in the next 3-5 years</a:t>
            </a:r>
            <a:r>
              <a:rPr lang="en-US" sz="16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9EB9E-B4F6-4977-9A2E-764E15AAC164}"/>
              </a:ext>
            </a:extLst>
          </p:cNvPr>
          <p:cNvSpPr txBox="1"/>
          <p:nvPr/>
        </p:nvSpPr>
        <p:spPr>
          <a:xfrm>
            <a:off x="221457" y="314325"/>
            <a:ext cx="4129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2"/>
                </a:solidFill>
              </a:rPr>
              <a:t>Have you/your organization </a:t>
            </a:r>
            <a:r>
              <a:rPr lang="en-US" sz="1600" b="1" dirty="0">
                <a:solidFill>
                  <a:schemeClr val="tx2"/>
                </a:solidFill>
              </a:rPr>
              <a:t>implemented a cyber security product that uses ML</a:t>
            </a:r>
            <a:r>
              <a:rPr lang="en-US" sz="16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4A7A6-792B-4688-8E15-FD0D515F61F0}"/>
              </a:ext>
            </a:extLst>
          </p:cNvPr>
          <p:cNvSpPr txBox="1"/>
          <p:nvPr/>
        </p:nvSpPr>
        <p:spPr>
          <a:xfrm>
            <a:off x="2594610" y="4777740"/>
            <a:ext cx="3777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Results of ESET survey carried out by </a:t>
            </a:r>
            <a:r>
              <a:rPr lang="en-US" dirty="0" err="1"/>
              <a:t>OnePoll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95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/>
        </p:nvGraphicFramePr>
        <p:xfrm>
          <a:off x="1" y="268606"/>
          <a:ext cx="4572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/>
        </p:nvGraphicFramePr>
        <p:xfrm>
          <a:off x="4572000" y="268606"/>
          <a:ext cx="4572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DCEBF39-DB67-458A-9F2C-58A46AF62C2B}"/>
              </a:ext>
            </a:extLst>
          </p:cNvPr>
          <p:cNvSpPr txBox="1"/>
          <p:nvPr/>
        </p:nvSpPr>
        <p:spPr>
          <a:xfrm>
            <a:off x="328614" y="314325"/>
            <a:ext cx="391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AI and ML will help/do help my organization </a:t>
            </a:r>
            <a:r>
              <a:rPr lang="en-US" sz="1600" b="1" dirty="0">
                <a:solidFill>
                  <a:schemeClr val="tx2"/>
                </a:solidFill>
              </a:rPr>
              <a:t>detect and respond to threats faster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CC9905-6D97-4988-81F2-D1244847FBDB}"/>
              </a:ext>
            </a:extLst>
          </p:cNvPr>
          <p:cNvSpPr txBox="1"/>
          <p:nvPr/>
        </p:nvSpPr>
        <p:spPr>
          <a:xfrm>
            <a:off x="4900613" y="314325"/>
            <a:ext cx="391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2"/>
                </a:solidFill>
              </a:rPr>
              <a:t>AI and ML will help/do </a:t>
            </a:r>
            <a:r>
              <a:rPr lang="en-US" sz="1600" b="1" dirty="0">
                <a:solidFill>
                  <a:schemeClr val="tx2"/>
                </a:solidFill>
              </a:rPr>
              <a:t>help solve my </a:t>
            </a:r>
            <a:r>
              <a:rPr lang="en-US" sz="1600" dirty="0">
                <a:solidFill>
                  <a:schemeClr val="tx2"/>
                </a:solidFill>
              </a:rPr>
              <a:t>organization's </a:t>
            </a:r>
            <a:r>
              <a:rPr lang="en-US" sz="1600" b="1" dirty="0">
                <a:solidFill>
                  <a:schemeClr val="tx2"/>
                </a:solidFill>
              </a:rPr>
              <a:t>cyber skills shortage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3F0BAA-2AAB-4B08-A017-0272555ED048}"/>
              </a:ext>
            </a:extLst>
          </p:cNvPr>
          <p:cNvSpPr txBox="1"/>
          <p:nvPr/>
        </p:nvSpPr>
        <p:spPr>
          <a:xfrm>
            <a:off x="2594610" y="4777740"/>
            <a:ext cx="3777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Results of ESET survey carried out by </a:t>
            </a:r>
            <a:r>
              <a:rPr lang="en-US" dirty="0" err="1"/>
              <a:t>OnePoll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0169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4572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>
            <a:graphicFrameLocks/>
          </p:cNvGraphicFramePr>
          <p:nvPr/>
        </p:nvGraphicFramePr>
        <p:xfrm>
          <a:off x="4572000" y="0"/>
          <a:ext cx="4572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4A7D5BC-AB2E-4682-895E-502AFBB5A22F}"/>
              </a:ext>
            </a:extLst>
          </p:cNvPr>
          <p:cNvSpPr txBox="1"/>
          <p:nvPr/>
        </p:nvSpPr>
        <p:spPr>
          <a:xfrm>
            <a:off x="150733" y="320038"/>
            <a:ext cx="4270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2"/>
                </a:solidFill>
              </a:rPr>
              <a:t>AI will/would increase the </a:t>
            </a:r>
            <a:r>
              <a:rPr lang="en-US" sz="1600" b="1" dirty="0">
                <a:solidFill>
                  <a:schemeClr val="tx2"/>
                </a:solidFill>
              </a:rPr>
              <a:t>number of attacks my organization </a:t>
            </a:r>
            <a:r>
              <a:rPr lang="en-US" sz="1600" dirty="0">
                <a:solidFill>
                  <a:schemeClr val="tx2"/>
                </a:solidFill>
              </a:rPr>
              <a:t>will have to detect and respond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8B575-8075-4070-896D-8CAAA0C8AA68}"/>
              </a:ext>
            </a:extLst>
          </p:cNvPr>
          <p:cNvSpPr txBox="1"/>
          <p:nvPr/>
        </p:nvSpPr>
        <p:spPr>
          <a:xfrm>
            <a:off x="4717257" y="314324"/>
            <a:ext cx="4129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2"/>
                </a:solidFill>
              </a:rPr>
              <a:t>AI-powered attacks will be </a:t>
            </a:r>
            <a:r>
              <a:rPr lang="en-US" sz="1600" b="1" dirty="0">
                <a:solidFill>
                  <a:schemeClr val="tx2"/>
                </a:solidFill>
              </a:rPr>
              <a:t>more difficult to detect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0AB1E-A8CD-4933-BA18-5187A9265BDF}"/>
              </a:ext>
            </a:extLst>
          </p:cNvPr>
          <p:cNvSpPr txBox="1"/>
          <p:nvPr/>
        </p:nvSpPr>
        <p:spPr>
          <a:xfrm>
            <a:off x="2594610" y="4777740"/>
            <a:ext cx="3777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Results of ESET survey carried out by </a:t>
            </a:r>
            <a:r>
              <a:rPr lang="en-US" dirty="0" err="1"/>
              <a:t>OnePoll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1321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5CFB-EC0F-4B13-87CB-2417D2F4E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7" y="1845398"/>
            <a:ext cx="7647708" cy="1588127"/>
          </a:xfrm>
        </p:spPr>
        <p:txBody>
          <a:bodyPr/>
          <a:lstStyle/>
          <a:p>
            <a:r>
              <a:rPr lang="en-US" dirty="0"/>
              <a:t>Adversarial </a:t>
            </a:r>
            <a:br>
              <a:rPr lang="en-US" dirty="0"/>
            </a:br>
            <a:r>
              <a:rPr lang="en-US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563130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5CFB-EC0F-4B13-87CB-2417D2F4E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7" y="1845398"/>
            <a:ext cx="7647708" cy="1588127"/>
          </a:xfrm>
        </p:spPr>
        <p:txBody>
          <a:bodyPr/>
          <a:lstStyle/>
          <a:p>
            <a:r>
              <a:rPr lang="sk-SK" dirty="0"/>
              <a:t>Vylepšený</a:t>
            </a:r>
            <a:br>
              <a:rPr lang="en-US" dirty="0"/>
            </a:br>
            <a:r>
              <a:rPr lang="en-US" dirty="0"/>
              <a:t>Spam</a:t>
            </a:r>
          </a:p>
        </p:txBody>
      </p:sp>
    </p:spTree>
    <p:extLst>
      <p:ext uri="{BB962C8B-B14F-4D97-AF65-F5344CB8AC3E}">
        <p14:creationId xmlns:p14="http://schemas.microsoft.com/office/powerpoint/2010/main" val="1760175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5311-6071-464D-9DA0-A0370624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</a:t>
            </a:r>
            <a:r>
              <a:rPr lang="sk-SK" dirty="0"/>
              <a:t> </a:t>
            </a:r>
            <a:r>
              <a:rPr lang="en-US" dirty="0"/>
              <a:t>“</a:t>
            </a:r>
            <a:r>
              <a:rPr lang="sk-SK" dirty="0"/>
              <a:t>kedysi</a:t>
            </a:r>
            <a:r>
              <a:rPr lang="en-US" dirty="0"/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49782-8E8C-4065-BABE-58835248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5" b="20190"/>
          <a:stretch/>
        </p:blipFill>
        <p:spPr>
          <a:xfrm>
            <a:off x="-1" y="742949"/>
            <a:ext cx="9144001" cy="47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7" y="2260896"/>
            <a:ext cx="7647708" cy="757130"/>
          </a:xfrm>
        </p:spPr>
        <p:txBody>
          <a:bodyPr/>
          <a:lstStyle/>
          <a:p>
            <a:pPr algn="ctr"/>
            <a:r>
              <a:rPr lang="en-US" sz="4800" dirty="0" err="1">
                <a:latin typeface="+mj-lt"/>
              </a:rPr>
              <a:t>Umel</a:t>
            </a:r>
            <a:r>
              <a:rPr lang="sk-SK" sz="4800" dirty="0">
                <a:latin typeface="+mj-lt"/>
              </a:rPr>
              <a:t>á inteligencia</a:t>
            </a:r>
            <a:r>
              <a:rPr lang="en-US" sz="48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7226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8C3E2C-0C31-4B8C-A927-6956F5849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23" b="50695"/>
          <a:stretch/>
        </p:blipFill>
        <p:spPr>
          <a:xfrm>
            <a:off x="0" y="719016"/>
            <a:ext cx="9144000" cy="4424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2F5311-6071-464D-9DA0-A0370624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Nekvalitný s</a:t>
            </a:r>
            <a:r>
              <a:rPr lang="en-US" dirty="0"/>
              <a:t>pam </a:t>
            </a:r>
            <a:r>
              <a:rPr lang="sk-SK" dirty="0"/>
              <a:t>v súčasnosti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48F18-F179-4106-BE84-E54F57404E14}"/>
              </a:ext>
            </a:extLst>
          </p:cNvPr>
          <p:cNvSpPr/>
          <p:nvPr/>
        </p:nvSpPr>
        <p:spPr>
          <a:xfrm>
            <a:off x="1249680" y="841620"/>
            <a:ext cx="1485900" cy="1496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9C64-0B98-4BF1-9ECA-C011EF01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3466"/>
            <a:ext cx="7886700" cy="499879"/>
          </a:xfrm>
        </p:spPr>
        <p:txBody>
          <a:bodyPr/>
          <a:lstStyle/>
          <a:p>
            <a:r>
              <a:rPr lang="en-US" dirty="0"/>
              <a:t>Spam today &amp; machine 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EC4D4-FD1A-452F-B068-59913319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" y="-12301"/>
            <a:ext cx="8148320" cy="50863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C33C92-D784-4258-9DA2-BDE881B5D58A}"/>
              </a:ext>
            </a:extLst>
          </p:cNvPr>
          <p:cNvSpPr/>
          <p:nvPr/>
        </p:nvSpPr>
        <p:spPr>
          <a:xfrm>
            <a:off x="114300" y="4441590"/>
            <a:ext cx="1828800" cy="64008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B9F5EF-9DB2-44E0-AA16-19F725F02AF2}"/>
              </a:ext>
            </a:extLst>
          </p:cNvPr>
          <p:cNvSpPr/>
          <p:nvPr/>
        </p:nvSpPr>
        <p:spPr>
          <a:xfrm>
            <a:off x="114300" y="3367170"/>
            <a:ext cx="2468880" cy="83253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1FBB72-72A6-4BB0-B9CE-91922D894984}"/>
              </a:ext>
            </a:extLst>
          </p:cNvPr>
          <p:cNvCxnSpPr/>
          <p:nvPr/>
        </p:nvCxnSpPr>
        <p:spPr>
          <a:xfrm>
            <a:off x="2613660" y="3814127"/>
            <a:ext cx="118110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31F13C-5CC6-4A64-B951-D2DCAEFC0F5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943100" y="4761630"/>
            <a:ext cx="185166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5C6CF7-F3A0-43B6-A2F5-F72784F97E03}"/>
              </a:ext>
            </a:extLst>
          </p:cNvPr>
          <p:cNvSpPr txBox="1"/>
          <p:nvPr/>
        </p:nvSpPr>
        <p:spPr>
          <a:xfrm>
            <a:off x="6851455" y="927156"/>
            <a:ext cx="224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</a:rPr>
              <a:t>Ne</a:t>
            </a:r>
            <a:r>
              <a:rPr lang="sk-SK" sz="1800" dirty="0">
                <a:solidFill>
                  <a:schemeClr val="accent4"/>
                </a:solidFill>
              </a:rPr>
              <a:t>šikovné ale gramaticky správne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82AEE-8C05-46BA-9FF7-0C58B3041F30}"/>
              </a:ext>
            </a:extLst>
          </p:cNvPr>
          <p:cNvSpPr txBox="1"/>
          <p:nvPr/>
        </p:nvSpPr>
        <p:spPr>
          <a:xfrm>
            <a:off x="3825240" y="4576964"/>
            <a:ext cx="467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chemeClr val="accent4"/>
                </a:solidFill>
              </a:rPr>
              <a:t>Skutočná adresa firmy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B3F51B-E7E0-422D-9AD5-A70883571597}"/>
              </a:ext>
            </a:extLst>
          </p:cNvPr>
          <p:cNvSpPr/>
          <p:nvPr/>
        </p:nvSpPr>
        <p:spPr>
          <a:xfrm>
            <a:off x="114300" y="704274"/>
            <a:ext cx="5966460" cy="260085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B8CF6C-1F19-4771-945D-8993D1A4164B}"/>
              </a:ext>
            </a:extLst>
          </p:cNvPr>
          <p:cNvCxnSpPr>
            <a:cxnSpLocks/>
          </p:cNvCxnSpPr>
          <p:nvPr/>
        </p:nvCxnSpPr>
        <p:spPr>
          <a:xfrm>
            <a:off x="6080760" y="1250322"/>
            <a:ext cx="82022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0DD9F6-DE6E-49B0-9559-83DC0FBC4D02}"/>
              </a:ext>
            </a:extLst>
          </p:cNvPr>
          <p:cNvSpPr txBox="1"/>
          <p:nvPr/>
        </p:nvSpPr>
        <p:spPr>
          <a:xfrm>
            <a:off x="3825240" y="3629461"/>
            <a:ext cx="431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>
                <a:solidFill>
                  <a:schemeClr val="accent4"/>
                </a:solidFill>
              </a:rPr>
              <a:t>Ukradnuté </a:t>
            </a:r>
            <a:r>
              <a:rPr lang="en-US" sz="1800" dirty="0">
                <a:solidFill>
                  <a:schemeClr val="accent4"/>
                </a:solidFill>
              </a:rPr>
              <a:t>logo </a:t>
            </a:r>
            <a:r>
              <a:rPr lang="sk-SK" sz="1800" dirty="0">
                <a:solidFill>
                  <a:schemeClr val="accent4"/>
                </a:solidFill>
              </a:rPr>
              <a:t>skutočnej firmy</a:t>
            </a:r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61239C-B369-490C-8A1F-D9DE3A4EAC0C}"/>
              </a:ext>
            </a:extLst>
          </p:cNvPr>
          <p:cNvSpPr/>
          <p:nvPr/>
        </p:nvSpPr>
        <p:spPr>
          <a:xfrm>
            <a:off x="484554" y="242969"/>
            <a:ext cx="1883508" cy="2033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8ABB47-6FFB-4477-9129-F281C1FF72BB}"/>
              </a:ext>
            </a:extLst>
          </p:cNvPr>
          <p:cNvGrpSpPr/>
          <p:nvPr/>
        </p:nvGrpSpPr>
        <p:grpSpPr>
          <a:xfrm>
            <a:off x="5564602" y="170113"/>
            <a:ext cx="2102046" cy="939563"/>
            <a:chOff x="6071870" y="2484429"/>
            <a:chExt cx="2102046" cy="93956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4F5714-643C-45BB-B34A-DC5EC6151778}"/>
                </a:ext>
              </a:extLst>
            </p:cNvPr>
            <p:cNvSpPr txBox="1"/>
            <p:nvPr/>
          </p:nvSpPr>
          <p:spPr>
            <a:xfrm>
              <a:off x="6594084" y="2484429"/>
              <a:ext cx="1579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accent4"/>
                  </a:solidFill>
                </a:rPr>
                <a:t>Filecoder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36" name="Graphic 35" descr="Paperclip">
              <a:extLst>
                <a:ext uri="{FF2B5EF4-FFF2-40B4-BE49-F238E27FC236}">
                  <a16:creationId xmlns:a16="http://schemas.microsoft.com/office/drawing/2014/main" id="{9110F6A7-C3BF-49B2-9C3D-C96177FF5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71870" y="250959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8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/>
      <p:bldP spid="15" grpId="0"/>
      <p:bldP spid="16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5CFB-EC0F-4B13-87CB-2417D2F4E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7" y="1845398"/>
            <a:ext cx="7647708" cy="1588127"/>
          </a:xfrm>
        </p:spPr>
        <p:txBody>
          <a:bodyPr/>
          <a:lstStyle/>
          <a:p>
            <a:r>
              <a:rPr lang="sk-SK" dirty="0"/>
              <a:t>Sebaobrana</a:t>
            </a:r>
            <a:br>
              <a:rPr lang="sk-SK" dirty="0"/>
            </a:br>
            <a:r>
              <a:rPr lang="sk-SK" dirty="0"/>
              <a:t>m</a:t>
            </a:r>
            <a:r>
              <a:rPr lang="en-US" dirty="0" err="1"/>
              <a:t>alwar</a:t>
            </a:r>
            <a:r>
              <a:rPr lang="sk-SK" dirty="0"/>
              <a:t>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82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1B1AC-63A1-4FE0-81D8-A94459DC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Emotet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6F0C12-9F5E-4349-8B4F-DE3E329A3C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606937"/>
              </p:ext>
            </p:extLst>
          </p:nvPr>
        </p:nvGraphicFramePr>
        <p:xfrm>
          <a:off x="0" y="773724"/>
          <a:ext cx="9144000" cy="399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9041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aptop">
            <a:extLst>
              <a:ext uri="{FF2B5EF4-FFF2-40B4-BE49-F238E27FC236}">
                <a16:creationId xmlns:a16="http://schemas.microsoft.com/office/drawing/2014/main" id="{3AA5DCE7-8B46-4D91-8C5E-F6F7846E0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564" y="3267986"/>
            <a:ext cx="1411692" cy="141169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FDEFDF-1CD0-4CFB-BB6A-E883384FAD43}"/>
              </a:ext>
            </a:extLst>
          </p:cNvPr>
          <p:cNvCxnSpPr>
            <a:cxnSpLocks/>
          </p:cNvCxnSpPr>
          <p:nvPr/>
        </p:nvCxnSpPr>
        <p:spPr>
          <a:xfrm>
            <a:off x="2126890" y="3967027"/>
            <a:ext cx="5336601" cy="26053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A2A7136-6387-4734-B321-BBD9FCA07BF9}"/>
              </a:ext>
            </a:extLst>
          </p:cNvPr>
          <p:cNvSpPr/>
          <p:nvPr/>
        </p:nvSpPr>
        <p:spPr>
          <a:xfrm>
            <a:off x="3302209" y="4050845"/>
            <a:ext cx="2040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Return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procList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+ 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7DBB8DB-7763-4C9F-BDFD-8B3EAF053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53" y="161998"/>
            <a:ext cx="3445694" cy="372486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301DAB5-2E8A-4C44-9038-765B17F19E4A}"/>
              </a:ext>
            </a:extLst>
          </p:cNvPr>
          <p:cNvSpPr txBox="1"/>
          <p:nvPr/>
        </p:nvSpPr>
        <p:spPr>
          <a:xfrm>
            <a:off x="7393988" y="2681880"/>
            <a:ext cx="1392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/>
              <a:t>Útočníkov</a:t>
            </a:r>
            <a:r>
              <a:rPr lang="en-US" sz="2000" b="1" dirty="0"/>
              <a:t> C&amp;C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8FC78C-40C1-4A23-AAA7-5F1443E30551}"/>
              </a:ext>
            </a:extLst>
          </p:cNvPr>
          <p:cNvSpPr/>
          <p:nvPr/>
        </p:nvSpPr>
        <p:spPr>
          <a:xfrm>
            <a:off x="1068093" y="4450955"/>
            <a:ext cx="7167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000" b="1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Obeť</a:t>
            </a:r>
            <a:endParaRPr lang="en-US" sz="2000" b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413C63C-29D2-4206-9A5A-866E25084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0206" y="3447531"/>
            <a:ext cx="1100151" cy="12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aptop">
            <a:extLst>
              <a:ext uri="{FF2B5EF4-FFF2-40B4-BE49-F238E27FC236}">
                <a16:creationId xmlns:a16="http://schemas.microsoft.com/office/drawing/2014/main" id="{3AA5DCE7-8B46-4D91-8C5E-F6F7846E0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564" y="3267986"/>
            <a:ext cx="1411692" cy="141169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FDEFDF-1CD0-4CFB-BB6A-E883384FAD43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113256" y="3973832"/>
            <a:ext cx="5336601" cy="2605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A2A7136-6387-4734-B321-BBD9FCA07BF9}"/>
              </a:ext>
            </a:extLst>
          </p:cNvPr>
          <p:cNvSpPr/>
          <p:nvPr/>
        </p:nvSpPr>
        <p:spPr>
          <a:xfrm>
            <a:off x="3366894" y="4086851"/>
            <a:ext cx="2040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Return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procList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+ 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8FC78C-40C1-4A23-AAA7-5F1443E30551}"/>
              </a:ext>
            </a:extLst>
          </p:cNvPr>
          <p:cNvSpPr/>
          <p:nvPr/>
        </p:nvSpPr>
        <p:spPr>
          <a:xfrm>
            <a:off x="794556" y="2657408"/>
            <a:ext cx="1235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Analytik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Honeypot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44CB46-A634-446F-ADB8-B25107A3A86E}"/>
              </a:ext>
            </a:extLst>
          </p:cNvPr>
          <p:cNvGrpSpPr/>
          <p:nvPr/>
        </p:nvGrpSpPr>
        <p:grpSpPr>
          <a:xfrm>
            <a:off x="2849153" y="161998"/>
            <a:ext cx="3445694" cy="3724868"/>
            <a:chOff x="2849153" y="161998"/>
            <a:chExt cx="3445694" cy="37248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E8AB21-BFC2-4490-B52E-076E6E8F6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153" y="161998"/>
              <a:ext cx="3445694" cy="372486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C53DAE-5951-4188-9C5F-D70B893C4165}"/>
                </a:ext>
              </a:extLst>
            </p:cNvPr>
            <p:cNvSpPr/>
            <p:nvPr/>
          </p:nvSpPr>
          <p:spPr>
            <a:xfrm>
              <a:off x="2885440" y="1661160"/>
              <a:ext cx="1043940" cy="19075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DFFAA6-534E-4B19-B10C-23C233E6196B}"/>
                </a:ext>
              </a:extLst>
            </p:cNvPr>
            <p:cNvSpPr/>
            <p:nvPr/>
          </p:nvSpPr>
          <p:spPr>
            <a:xfrm>
              <a:off x="3978367" y="1661160"/>
              <a:ext cx="324393" cy="1907540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D4B7D6-FEF2-49D7-ABCB-E97085B71A4D}"/>
                </a:ext>
              </a:extLst>
            </p:cNvPr>
            <p:cNvSpPr/>
            <p:nvPr/>
          </p:nvSpPr>
          <p:spPr>
            <a:xfrm>
              <a:off x="4676867" y="1658620"/>
              <a:ext cx="324393" cy="1910080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7F80EB-5060-4BF5-B7BF-623603C84732}"/>
                </a:ext>
              </a:extLst>
            </p:cNvPr>
            <p:cNvSpPr/>
            <p:nvPr/>
          </p:nvSpPr>
          <p:spPr>
            <a:xfrm>
              <a:off x="5023577" y="1656080"/>
              <a:ext cx="324393" cy="1910080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26EF96-FDF3-4C51-BBD6-BEB8C3ADF3EF}"/>
                </a:ext>
              </a:extLst>
            </p:cNvPr>
            <p:cNvSpPr/>
            <p:nvPr/>
          </p:nvSpPr>
          <p:spPr>
            <a:xfrm>
              <a:off x="5370287" y="1658620"/>
              <a:ext cx="324393" cy="1910080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50A981-035F-4165-9256-69D65A0DF63E}"/>
                </a:ext>
              </a:extLst>
            </p:cNvPr>
            <p:cNvSpPr/>
            <p:nvPr/>
          </p:nvSpPr>
          <p:spPr>
            <a:xfrm>
              <a:off x="4325078" y="1658620"/>
              <a:ext cx="330200" cy="1907540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E8F3D0-E34F-4D13-BF36-D23FB303A08E}"/>
              </a:ext>
            </a:extLst>
          </p:cNvPr>
          <p:cNvCxnSpPr/>
          <p:nvPr/>
        </p:nvCxnSpPr>
        <p:spPr>
          <a:xfrm flipH="1" flipV="1">
            <a:off x="2113256" y="3973832"/>
            <a:ext cx="5336601" cy="2605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74D9ECC-0AC4-4905-8F23-EA427143690B}"/>
              </a:ext>
            </a:extLst>
          </p:cNvPr>
          <p:cNvSpPr/>
          <p:nvPr/>
        </p:nvSpPr>
        <p:spPr>
          <a:xfrm>
            <a:off x="3872133" y="4084321"/>
            <a:ext cx="1399742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Quit/Sleep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743E1D2-809F-44EC-8C7D-FED71DC0B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0206" y="3447531"/>
            <a:ext cx="1100151" cy="12078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7B0925-3170-48BE-BDB6-3705334F0139}"/>
              </a:ext>
            </a:extLst>
          </p:cNvPr>
          <p:cNvSpPr txBox="1"/>
          <p:nvPr/>
        </p:nvSpPr>
        <p:spPr>
          <a:xfrm>
            <a:off x="7367935" y="2652679"/>
            <a:ext cx="1444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/>
              <a:t>Útočníkov</a:t>
            </a:r>
            <a:r>
              <a:rPr lang="en-US" sz="2000" b="1" dirty="0"/>
              <a:t> C&amp;C</a:t>
            </a:r>
          </a:p>
        </p:txBody>
      </p:sp>
    </p:spTree>
    <p:extLst>
      <p:ext uri="{BB962C8B-B14F-4D97-AF65-F5344CB8AC3E}">
        <p14:creationId xmlns:p14="http://schemas.microsoft.com/office/powerpoint/2010/main" val="226513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FDEFDF-1CD0-4CFB-BB6A-E883384FAD43}"/>
              </a:ext>
            </a:extLst>
          </p:cNvPr>
          <p:cNvCxnSpPr>
            <a:cxnSpLocks/>
          </p:cNvCxnSpPr>
          <p:nvPr/>
        </p:nvCxnSpPr>
        <p:spPr>
          <a:xfrm>
            <a:off x="2113256" y="3973832"/>
            <a:ext cx="5336601" cy="2605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A2A7136-6387-4734-B321-BBD9FCA07BF9}"/>
              </a:ext>
            </a:extLst>
          </p:cNvPr>
          <p:cNvSpPr/>
          <p:nvPr/>
        </p:nvSpPr>
        <p:spPr>
          <a:xfrm>
            <a:off x="3366894" y="4086851"/>
            <a:ext cx="2040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Return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procList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+ 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E86884-5227-40A1-8250-5E9CEA229308}"/>
              </a:ext>
            </a:extLst>
          </p:cNvPr>
          <p:cNvGrpSpPr/>
          <p:nvPr/>
        </p:nvGrpSpPr>
        <p:grpSpPr>
          <a:xfrm>
            <a:off x="2849153" y="161998"/>
            <a:ext cx="3445694" cy="3724868"/>
            <a:chOff x="2849153" y="161998"/>
            <a:chExt cx="3445694" cy="37248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E8AB21-BFC2-4490-B52E-076E6E8F6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153" y="161998"/>
              <a:ext cx="3445694" cy="372486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C53DAE-5951-4188-9C5F-D70B893C4165}"/>
                </a:ext>
              </a:extLst>
            </p:cNvPr>
            <p:cNvSpPr/>
            <p:nvPr/>
          </p:nvSpPr>
          <p:spPr>
            <a:xfrm>
              <a:off x="2885440" y="2078736"/>
              <a:ext cx="1043940" cy="14899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DFFAA6-534E-4B19-B10C-23C233E6196B}"/>
                </a:ext>
              </a:extLst>
            </p:cNvPr>
            <p:cNvSpPr/>
            <p:nvPr/>
          </p:nvSpPr>
          <p:spPr>
            <a:xfrm>
              <a:off x="3978367" y="2078736"/>
              <a:ext cx="324393" cy="1489964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D4B7D6-FEF2-49D7-ABCB-E97085B71A4D}"/>
                </a:ext>
              </a:extLst>
            </p:cNvPr>
            <p:cNvSpPr/>
            <p:nvPr/>
          </p:nvSpPr>
          <p:spPr>
            <a:xfrm>
              <a:off x="4676867" y="2076752"/>
              <a:ext cx="324393" cy="1491948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7F80EB-5060-4BF5-B7BF-623603C84732}"/>
                </a:ext>
              </a:extLst>
            </p:cNvPr>
            <p:cNvSpPr/>
            <p:nvPr/>
          </p:nvSpPr>
          <p:spPr>
            <a:xfrm>
              <a:off x="5023577" y="2074212"/>
              <a:ext cx="324393" cy="1491948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26EF96-FDF3-4C51-BBD6-BEB8C3ADF3EF}"/>
                </a:ext>
              </a:extLst>
            </p:cNvPr>
            <p:cNvSpPr/>
            <p:nvPr/>
          </p:nvSpPr>
          <p:spPr>
            <a:xfrm>
              <a:off x="5370287" y="2076752"/>
              <a:ext cx="324393" cy="1491948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50A981-035F-4165-9256-69D65A0DF63E}"/>
                </a:ext>
              </a:extLst>
            </p:cNvPr>
            <p:cNvSpPr/>
            <p:nvPr/>
          </p:nvSpPr>
          <p:spPr>
            <a:xfrm>
              <a:off x="4325078" y="2076196"/>
              <a:ext cx="330200" cy="1489964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E8F3D0-E34F-4D13-BF36-D23FB303A08E}"/>
              </a:ext>
            </a:extLst>
          </p:cNvPr>
          <p:cNvCxnSpPr/>
          <p:nvPr/>
        </p:nvCxnSpPr>
        <p:spPr>
          <a:xfrm flipH="1" flipV="1">
            <a:off x="2113256" y="3973832"/>
            <a:ext cx="5336601" cy="2605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F67DCD8-198F-44D2-BFF5-ACF6EA0DF078}"/>
              </a:ext>
            </a:extLst>
          </p:cNvPr>
          <p:cNvSpPr/>
          <p:nvPr/>
        </p:nvSpPr>
        <p:spPr>
          <a:xfrm>
            <a:off x="2840736" y="1645920"/>
            <a:ext cx="2865120" cy="39457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39BC48-9EAF-406B-B6EF-A5E64DC0D362}"/>
              </a:ext>
            </a:extLst>
          </p:cNvPr>
          <p:cNvSpPr/>
          <p:nvPr/>
        </p:nvSpPr>
        <p:spPr>
          <a:xfrm>
            <a:off x="3700833" y="4084321"/>
            <a:ext cx="1742336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Command/</a:t>
            </a:r>
          </a:p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Binary module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Graphic 18" descr="Laptop">
            <a:extLst>
              <a:ext uri="{FF2B5EF4-FFF2-40B4-BE49-F238E27FC236}">
                <a16:creationId xmlns:a16="http://schemas.microsoft.com/office/drawing/2014/main" id="{47513B05-5744-4867-8F8D-3BF43E574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564" y="3267986"/>
            <a:ext cx="1411692" cy="14116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419F077-5D72-4B12-AC04-E9CB49D31A68}"/>
              </a:ext>
            </a:extLst>
          </p:cNvPr>
          <p:cNvSpPr/>
          <p:nvPr/>
        </p:nvSpPr>
        <p:spPr>
          <a:xfrm>
            <a:off x="794556" y="2657408"/>
            <a:ext cx="1235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Analytik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Honeypot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B2D125A-F0D6-4A46-823E-4A6B4E5D0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40206" y="3447531"/>
            <a:ext cx="1100151" cy="1207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B545D5-5455-45F2-9CB1-26E2352A4429}"/>
              </a:ext>
            </a:extLst>
          </p:cNvPr>
          <p:cNvSpPr txBox="1"/>
          <p:nvPr/>
        </p:nvSpPr>
        <p:spPr>
          <a:xfrm>
            <a:off x="7449857" y="2652679"/>
            <a:ext cx="1280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/>
              <a:t>Útočníkov </a:t>
            </a:r>
            <a:r>
              <a:rPr lang="en-US" sz="2000" b="1" dirty="0"/>
              <a:t>C&amp;C</a:t>
            </a:r>
          </a:p>
        </p:txBody>
      </p:sp>
    </p:spTree>
    <p:extLst>
      <p:ext uri="{BB962C8B-B14F-4D97-AF65-F5344CB8AC3E}">
        <p14:creationId xmlns:p14="http://schemas.microsoft.com/office/powerpoint/2010/main" val="25567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FDEFDF-1CD0-4CFB-BB6A-E883384FAD43}"/>
              </a:ext>
            </a:extLst>
          </p:cNvPr>
          <p:cNvCxnSpPr>
            <a:cxnSpLocks/>
          </p:cNvCxnSpPr>
          <p:nvPr/>
        </p:nvCxnSpPr>
        <p:spPr>
          <a:xfrm>
            <a:off x="2113256" y="3973832"/>
            <a:ext cx="5336601" cy="2605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A2A7136-6387-4734-B321-BBD9FCA07BF9}"/>
              </a:ext>
            </a:extLst>
          </p:cNvPr>
          <p:cNvSpPr/>
          <p:nvPr/>
        </p:nvSpPr>
        <p:spPr>
          <a:xfrm>
            <a:off x="3366894" y="4086851"/>
            <a:ext cx="2040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Return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procList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+ 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E86884-5227-40A1-8250-5E9CEA229308}"/>
              </a:ext>
            </a:extLst>
          </p:cNvPr>
          <p:cNvGrpSpPr/>
          <p:nvPr/>
        </p:nvGrpSpPr>
        <p:grpSpPr>
          <a:xfrm>
            <a:off x="2849153" y="161998"/>
            <a:ext cx="3445694" cy="3724868"/>
            <a:chOff x="2849153" y="161998"/>
            <a:chExt cx="3445694" cy="37248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E8AB21-BFC2-4490-B52E-076E6E8F6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153" y="161998"/>
              <a:ext cx="3445694" cy="372486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C53DAE-5951-4188-9C5F-D70B893C4165}"/>
                </a:ext>
              </a:extLst>
            </p:cNvPr>
            <p:cNvSpPr/>
            <p:nvPr/>
          </p:nvSpPr>
          <p:spPr>
            <a:xfrm>
              <a:off x="2885440" y="2078736"/>
              <a:ext cx="1043940" cy="14899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DFFAA6-534E-4B19-B10C-23C233E6196B}"/>
                </a:ext>
              </a:extLst>
            </p:cNvPr>
            <p:cNvSpPr/>
            <p:nvPr/>
          </p:nvSpPr>
          <p:spPr>
            <a:xfrm>
              <a:off x="3978367" y="2078736"/>
              <a:ext cx="324393" cy="1489964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D4B7D6-FEF2-49D7-ABCB-E97085B71A4D}"/>
                </a:ext>
              </a:extLst>
            </p:cNvPr>
            <p:cNvSpPr/>
            <p:nvPr/>
          </p:nvSpPr>
          <p:spPr>
            <a:xfrm>
              <a:off x="4676867" y="2076752"/>
              <a:ext cx="324393" cy="1491948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7F80EB-5060-4BF5-B7BF-623603C84732}"/>
                </a:ext>
              </a:extLst>
            </p:cNvPr>
            <p:cNvSpPr/>
            <p:nvPr/>
          </p:nvSpPr>
          <p:spPr>
            <a:xfrm>
              <a:off x="5023577" y="2074212"/>
              <a:ext cx="324393" cy="1491948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26EF96-FDF3-4C51-BBD6-BEB8C3ADF3EF}"/>
                </a:ext>
              </a:extLst>
            </p:cNvPr>
            <p:cNvSpPr/>
            <p:nvPr/>
          </p:nvSpPr>
          <p:spPr>
            <a:xfrm>
              <a:off x="5370287" y="2076752"/>
              <a:ext cx="324393" cy="1491948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50A981-035F-4165-9256-69D65A0DF63E}"/>
                </a:ext>
              </a:extLst>
            </p:cNvPr>
            <p:cNvSpPr/>
            <p:nvPr/>
          </p:nvSpPr>
          <p:spPr>
            <a:xfrm>
              <a:off x="4325078" y="2076196"/>
              <a:ext cx="330200" cy="1489964"/>
            </a:xfrm>
            <a:prstGeom prst="rect">
              <a:avLst/>
            </a:prstGeom>
            <a:solidFill>
              <a:srgbClr val="FFF4C4"/>
            </a:solidFill>
            <a:ln>
              <a:solidFill>
                <a:srgbClr val="FFF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E8F3D0-E34F-4D13-BF36-D23FB303A08E}"/>
              </a:ext>
            </a:extLst>
          </p:cNvPr>
          <p:cNvCxnSpPr/>
          <p:nvPr/>
        </p:nvCxnSpPr>
        <p:spPr>
          <a:xfrm flipH="1" flipV="1">
            <a:off x="2113256" y="3973832"/>
            <a:ext cx="5336601" cy="2605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439BC48-9EAF-406B-B6EF-A5E64DC0D362}"/>
              </a:ext>
            </a:extLst>
          </p:cNvPr>
          <p:cNvSpPr/>
          <p:nvPr/>
        </p:nvSpPr>
        <p:spPr>
          <a:xfrm>
            <a:off x="3900986" y="4084321"/>
            <a:ext cx="1342034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Quit/Sleep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B126F0-86DC-4CC1-AD4E-67A71DA6FC08}"/>
              </a:ext>
            </a:extLst>
          </p:cNvPr>
          <p:cNvSpPr txBox="1"/>
          <p:nvPr/>
        </p:nvSpPr>
        <p:spPr>
          <a:xfrm>
            <a:off x="383970" y="1640381"/>
            <a:ext cx="2039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solidFill>
                  <a:schemeClr val="tx2"/>
                </a:solidFill>
              </a:rPr>
              <a:t>O pár dní neskôr...</a:t>
            </a: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F1D5F3-C7FE-497C-908A-EA89A5A542E7}"/>
              </a:ext>
            </a:extLst>
          </p:cNvPr>
          <p:cNvGrpSpPr/>
          <p:nvPr/>
        </p:nvGrpSpPr>
        <p:grpSpPr>
          <a:xfrm>
            <a:off x="7381997" y="1123334"/>
            <a:ext cx="1416570" cy="1418396"/>
            <a:chOff x="3860497" y="2076611"/>
            <a:chExt cx="1416570" cy="141839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3B481A9-F36E-432F-8B20-24F2BCBF9B49}"/>
                </a:ext>
              </a:extLst>
            </p:cNvPr>
            <p:cNvSpPr/>
            <p:nvPr/>
          </p:nvSpPr>
          <p:spPr>
            <a:xfrm>
              <a:off x="3860497" y="2078437"/>
              <a:ext cx="1416570" cy="1416570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 descr="Brain">
              <a:extLst>
                <a:ext uri="{FF2B5EF4-FFF2-40B4-BE49-F238E27FC236}">
                  <a16:creationId xmlns:a16="http://schemas.microsoft.com/office/drawing/2014/main" id="{B26613E7-F35A-4B41-9197-064E3D25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89083" y="2076611"/>
              <a:ext cx="914400" cy="914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BFEB60-B8BD-44C2-A9F5-EFC2F0DBCA38}"/>
                </a:ext>
              </a:extLst>
            </p:cNvPr>
            <p:cNvSpPr txBox="1"/>
            <p:nvPr/>
          </p:nvSpPr>
          <p:spPr>
            <a:xfrm>
              <a:off x="4112244" y="2821043"/>
              <a:ext cx="913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4"/>
                  </a:solidFill>
                </a:rPr>
                <a:t>ML?</a:t>
              </a:r>
            </a:p>
          </p:txBody>
        </p:sp>
      </p:grpSp>
      <p:pic>
        <p:nvPicPr>
          <p:cNvPr id="26" name="Graphic 25" descr="Laptop">
            <a:extLst>
              <a:ext uri="{FF2B5EF4-FFF2-40B4-BE49-F238E27FC236}">
                <a16:creationId xmlns:a16="http://schemas.microsoft.com/office/drawing/2014/main" id="{7F23DA0E-53BD-49E0-A93B-553A3D559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564" y="3267986"/>
            <a:ext cx="1411692" cy="141169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368A4D1-4ACF-471E-865E-9D494667C7D8}"/>
              </a:ext>
            </a:extLst>
          </p:cNvPr>
          <p:cNvSpPr/>
          <p:nvPr/>
        </p:nvSpPr>
        <p:spPr>
          <a:xfrm>
            <a:off x="794557" y="2657408"/>
            <a:ext cx="1235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Analytik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Honeypot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64C17D4-4594-455E-9CD6-DD61ACA06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0206" y="3447531"/>
            <a:ext cx="1100151" cy="12078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8B5551E-A3DD-4673-8FCA-BDD1191A2F5B}"/>
              </a:ext>
            </a:extLst>
          </p:cNvPr>
          <p:cNvSpPr txBox="1"/>
          <p:nvPr/>
        </p:nvSpPr>
        <p:spPr>
          <a:xfrm>
            <a:off x="7449857" y="2652679"/>
            <a:ext cx="1280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/>
              <a:t>Útočníkov </a:t>
            </a:r>
            <a:r>
              <a:rPr lang="en-US" sz="2000" b="1" dirty="0"/>
              <a:t>C&amp;C</a:t>
            </a:r>
          </a:p>
        </p:txBody>
      </p:sp>
    </p:spTree>
    <p:extLst>
      <p:ext uri="{BB962C8B-B14F-4D97-AF65-F5344CB8AC3E}">
        <p14:creationId xmlns:p14="http://schemas.microsoft.com/office/powerpoint/2010/main" val="9432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19" grpId="0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AF63C-3EC1-45D3-821B-5F5B0EB2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ESET </a:t>
            </a:r>
            <a:r>
              <a:rPr lang="sk-SK" dirty="0" err="1"/>
              <a:t>Machine</a:t>
            </a:r>
            <a:r>
              <a:rPr lang="sk-SK" dirty="0"/>
              <a:t> </a:t>
            </a:r>
            <a:r>
              <a:rPr lang="sk-SK" dirty="0" err="1"/>
              <a:t>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45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355579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55579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500098" y="3524674"/>
            <a:ext cx="84953" cy="849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TextBox 8"/>
          <p:cNvSpPr txBox="1"/>
          <p:nvPr/>
        </p:nvSpPr>
        <p:spPr>
          <a:xfrm>
            <a:off x="4520767" y="1848132"/>
            <a:ext cx="204361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Expert system for mass processing</a:t>
            </a:r>
          </a:p>
        </p:txBody>
      </p:sp>
      <p:sp>
        <p:nvSpPr>
          <p:cNvPr id="10" name="Oval 9"/>
          <p:cNvSpPr/>
          <p:nvPr/>
        </p:nvSpPr>
        <p:spPr>
          <a:xfrm>
            <a:off x="1199441" y="3522457"/>
            <a:ext cx="84953" cy="849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" name="Oval 10"/>
          <p:cNvSpPr/>
          <p:nvPr/>
        </p:nvSpPr>
        <p:spPr>
          <a:xfrm>
            <a:off x="7744417" y="3513313"/>
            <a:ext cx="84953" cy="849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2" name="TextBox 11"/>
          <p:cNvSpPr txBox="1"/>
          <p:nvPr/>
        </p:nvSpPr>
        <p:spPr>
          <a:xfrm>
            <a:off x="6712175" y="1833333"/>
            <a:ext cx="21494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Algorithm placing samples on the map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3890" y="3859562"/>
            <a:ext cx="748924" cy="415498"/>
          </a:xfrm>
          <a:prstGeom prst="rect">
            <a:avLst/>
          </a:prstGeom>
          <a:solidFill>
            <a:srgbClr val="C60651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1998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3108" y="1810938"/>
            <a:ext cx="171761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Neural Networks in product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1227" y="3859562"/>
            <a:ext cx="729687" cy="415498"/>
          </a:xfrm>
          <a:prstGeom prst="rect">
            <a:avLst/>
          </a:prstGeom>
          <a:solidFill>
            <a:srgbClr val="C60651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2006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72472" y="3854868"/>
            <a:ext cx="744114" cy="415498"/>
          </a:xfrm>
          <a:prstGeom prst="rect">
            <a:avLst/>
          </a:prstGeom>
          <a:solidFill>
            <a:srgbClr val="C60651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2012</a:t>
            </a:r>
          </a:p>
        </p:txBody>
      </p:sp>
      <p:sp>
        <p:nvSpPr>
          <p:cNvPr id="18" name="Oval 17"/>
          <p:cNvSpPr/>
          <p:nvPr/>
        </p:nvSpPr>
        <p:spPr>
          <a:xfrm>
            <a:off x="3443760" y="3518595"/>
            <a:ext cx="84953" cy="849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Rectangle 18"/>
          <p:cNvSpPr/>
          <p:nvPr/>
        </p:nvSpPr>
        <p:spPr>
          <a:xfrm>
            <a:off x="3121392" y="3854868"/>
            <a:ext cx="729687" cy="415498"/>
          </a:xfrm>
          <a:prstGeom prst="rect">
            <a:avLst/>
          </a:prstGeom>
          <a:solidFill>
            <a:srgbClr val="C60651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2005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5682" y="1810938"/>
            <a:ext cx="21961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DNA </a:t>
            </a:r>
          </a:p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Detections</a:t>
            </a:r>
          </a:p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(Online Learning)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2B06A-6F6B-479E-B0C5-B1BBD8A7C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98" dirty="0"/>
              <a:t>Machine Learning</a:t>
            </a:r>
            <a:r>
              <a:rPr lang="en-US" sz="2498" dirty="0"/>
              <a:t> in ESET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647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AB35FD-378E-4F25-94E8-0C78A24C8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38" y="0"/>
            <a:ext cx="5028762" cy="2514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BE7AF6-9F8E-472A-8B90-A0FC3869B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56" y="0"/>
            <a:ext cx="4839643" cy="2520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701D9B-4831-4A4A-B89F-583FCEA7F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87" y="2514381"/>
            <a:ext cx="4470013" cy="3352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34B30-DDC4-40DA-9166-3641E0D94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381"/>
            <a:ext cx="4673987" cy="2629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B181B-BAF8-412A-B3C7-9B984CC65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611"/>
            <a:ext cx="9482862" cy="53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9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DEE3BA-879D-4634-9A0A-03BE6A567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650"/>
            <a:ext cx="9142185" cy="639953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0" y="1730375"/>
            <a:ext cx="9144000" cy="1682750"/>
          </a:xfrm>
          <a:solidFill>
            <a:schemeClr val="bg1">
              <a:alpha val="90000"/>
            </a:schemeClr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GB" sz="4400" dirty="0">
                <a:solidFill>
                  <a:schemeClr val="tx2"/>
                </a:solidFill>
                <a:latin typeface="+mj-lt"/>
              </a:rPr>
              <a:t>Big data </a:t>
            </a:r>
          </a:p>
          <a:p>
            <a:pPr marL="0" indent="0" algn="ctr">
              <a:buNone/>
            </a:pPr>
            <a:r>
              <a:rPr lang="sk-SK" sz="4400" dirty="0">
                <a:solidFill>
                  <a:schemeClr val="tx2"/>
                </a:solidFill>
                <a:latin typeface="+mj-lt"/>
              </a:rPr>
              <a:t>a lacnejší </a:t>
            </a:r>
            <a:r>
              <a:rPr lang="en-GB" sz="4400" dirty="0">
                <a:solidFill>
                  <a:schemeClr val="tx2"/>
                </a:solidFill>
                <a:latin typeface="+mj-lt"/>
              </a:rPr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2450758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4EE6D-4D26-4C21-A884-3ED527608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403"/>
            <a:ext cx="9144000" cy="6324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-25400" y="1773238"/>
            <a:ext cx="9169400" cy="1597025"/>
          </a:xfrm>
          <a:solidFill>
            <a:schemeClr val="bg1">
              <a:alpha val="9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sk-SK" sz="4400" dirty="0">
                <a:solidFill>
                  <a:schemeClr val="tx2"/>
                </a:solidFill>
                <a:latin typeface="+mj-lt"/>
              </a:rPr>
              <a:t>Popularita a dostupnosť</a:t>
            </a:r>
            <a:br>
              <a:rPr lang="en-GB" sz="4400" dirty="0">
                <a:solidFill>
                  <a:schemeClr val="tx2"/>
                </a:solidFill>
                <a:latin typeface="+mj-lt"/>
              </a:rPr>
            </a:br>
            <a:r>
              <a:rPr lang="sk-SK" sz="4400" dirty="0">
                <a:solidFill>
                  <a:schemeClr val="tx2"/>
                </a:solidFill>
                <a:latin typeface="+mj-lt"/>
              </a:rPr>
              <a:t>algoritmov strojového učenia</a:t>
            </a:r>
            <a:endParaRPr lang="en-GB" sz="4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3148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03C5F-FE18-414E-A789-C1067A417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5073"/>
            <a:ext cx="9147978" cy="68566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-67469" y="1695450"/>
            <a:ext cx="9278938" cy="1760538"/>
          </a:xfrm>
          <a:solidFill>
            <a:schemeClr val="bg1">
              <a:alpha val="9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4400" dirty="0">
                <a:solidFill>
                  <a:schemeClr val="tx2"/>
                </a:solidFill>
              </a:rPr>
              <a:t>ESET </a:t>
            </a:r>
            <a:r>
              <a:rPr lang="sk-SK" sz="4400" dirty="0">
                <a:solidFill>
                  <a:schemeClr val="tx2"/>
                </a:solidFill>
                <a:latin typeface="+mj-lt"/>
              </a:rPr>
              <a:t>zbierka pozostávajúca zo stoviek TB správne roztriedených vzoriek</a:t>
            </a:r>
            <a:endParaRPr lang="en-GB" sz="4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411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E939F0-0E1D-41E4-91EB-B3AEC5A29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945" y="-70833"/>
            <a:ext cx="9684919" cy="54461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CE50106-958D-438D-AA08-8110E4C1F3A6}"/>
              </a:ext>
            </a:extLst>
          </p:cNvPr>
          <p:cNvSpPr txBox="1">
            <a:spLocks/>
          </p:cNvSpPr>
          <p:nvPr/>
        </p:nvSpPr>
        <p:spPr>
          <a:xfrm>
            <a:off x="195222" y="961929"/>
            <a:ext cx="2651911" cy="58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5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Deep </a:t>
            </a:r>
          </a:p>
          <a:p>
            <a:r>
              <a:rPr lang="en-US" sz="3600" dirty="0">
                <a:solidFill>
                  <a:schemeClr val="bg1"/>
                </a:solidFill>
              </a:rPr>
              <a:t>Learning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926B01-EA69-499E-9EA8-9B230113FB91}"/>
              </a:ext>
            </a:extLst>
          </p:cNvPr>
          <p:cNvSpPr txBox="1">
            <a:spLocks/>
          </p:cNvSpPr>
          <p:nvPr/>
        </p:nvSpPr>
        <p:spPr>
          <a:xfrm>
            <a:off x="5926667" y="845457"/>
            <a:ext cx="3217333" cy="58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5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LSTM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1389FF-82BD-49E3-8B23-635EB275BA99}"/>
              </a:ext>
            </a:extLst>
          </p:cNvPr>
          <p:cNvSpPr txBox="1">
            <a:spLocks/>
          </p:cNvSpPr>
          <p:nvPr/>
        </p:nvSpPr>
        <p:spPr>
          <a:xfrm>
            <a:off x="5926666" y="3539871"/>
            <a:ext cx="3217333" cy="58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5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Classification algorithms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A8C44DF-FA3C-486E-924E-42EBD63495BF}"/>
              </a:ext>
            </a:extLst>
          </p:cNvPr>
          <p:cNvSpPr txBox="1">
            <a:spLocks/>
          </p:cNvSpPr>
          <p:nvPr/>
        </p:nvSpPr>
        <p:spPr>
          <a:xfrm>
            <a:off x="-87488" y="3539871"/>
            <a:ext cx="3217333" cy="58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5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Neural Networks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410E43D5-4DC1-486A-83D4-3DE3F9C36B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25"/>
            <a:ext cx="9140825" cy="5141913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E37B4B6-D467-40E5-8E4A-209B40A921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1750" y="1889125"/>
            <a:ext cx="9207500" cy="136525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k-SK" sz="3600" dirty="0"/>
              <a:t>ESET </a:t>
            </a:r>
            <a:r>
              <a:rPr lang="sk-SK" sz="3600" dirty="0" err="1"/>
              <a:t>Machine</a:t>
            </a:r>
            <a:r>
              <a:rPr lang="sk-SK" sz="3600" dirty="0"/>
              <a:t> </a:t>
            </a:r>
            <a:r>
              <a:rPr lang="sk-SK" sz="3600" dirty="0" err="1"/>
              <a:t>Learning</a:t>
            </a:r>
            <a:r>
              <a:rPr lang="sk-SK" sz="3600" dirty="0"/>
              <a:t> </a:t>
            </a:r>
            <a:br>
              <a:rPr lang="sk-SK" sz="3600" dirty="0"/>
            </a:br>
            <a:r>
              <a:rPr lang="sk-SK" sz="3600" dirty="0"/>
              <a:t>(v </a:t>
            </a:r>
            <a:r>
              <a:rPr lang="sk-SK" sz="3600" dirty="0" err="1"/>
              <a:t>cloude</a:t>
            </a:r>
            <a:r>
              <a:rPr lang="sk-SK" sz="3600" dirty="0"/>
              <a:t>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461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19753E-6 L 0.33368 0.2558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1277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93827E-6 L -0.32396 0.278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1392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32396 -0.2453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1228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0.33368 -0.2453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-1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64B3-E33A-42C8-A812-F194B1123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</a:t>
            </a:r>
            <a:r>
              <a:rPr lang="en-US" dirty="0"/>
              <a:t>ESET ML (</a:t>
            </a:r>
            <a:r>
              <a:rPr lang="sk-SK" dirty="0"/>
              <a:t>v </a:t>
            </a:r>
            <a:r>
              <a:rPr lang="en-US" dirty="0"/>
              <a:t>cloud</a:t>
            </a:r>
            <a:r>
              <a:rPr lang="sk-SK" dirty="0"/>
              <a:t>e</a:t>
            </a:r>
            <a:r>
              <a:rPr lang="en-US" dirty="0"/>
              <a:t>) </a:t>
            </a:r>
            <a:r>
              <a:rPr lang="sk-SK" dirty="0"/>
              <a:t>spracúva vzorky</a:t>
            </a:r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03BE2DC-EEAB-44EA-A943-97387DD97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" y="790833"/>
            <a:ext cx="9068044" cy="4195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EA6FB-63AC-491A-818F-E8FF72170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5" y="4734699"/>
            <a:ext cx="1299347" cy="2748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F80D9E-23D6-4937-96B8-05C76D55646E}"/>
              </a:ext>
            </a:extLst>
          </p:cNvPr>
          <p:cNvGrpSpPr/>
          <p:nvPr/>
        </p:nvGrpSpPr>
        <p:grpSpPr>
          <a:xfrm>
            <a:off x="2076389" y="273845"/>
            <a:ext cx="4991222" cy="4991222"/>
            <a:chOff x="2076389" y="273845"/>
            <a:chExt cx="4991222" cy="4991222"/>
          </a:xfrm>
        </p:grpSpPr>
        <p:pic>
          <p:nvPicPr>
            <p:cNvPr id="5" name="Graphic 4" descr="Cloud">
              <a:extLst>
                <a:ext uri="{FF2B5EF4-FFF2-40B4-BE49-F238E27FC236}">
                  <a16:creationId xmlns:a16="http://schemas.microsoft.com/office/drawing/2014/main" id="{490E1EC8-4503-4EF3-9EC8-F18F402CF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76389" y="273845"/>
              <a:ext cx="4991222" cy="49912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7EABE6-C3D0-45B0-91ED-800148A20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38" y="2280597"/>
              <a:ext cx="2917088" cy="1477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630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8303-4B6D-48DF-BC18-71A117793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Ako </a:t>
            </a:r>
            <a:r>
              <a:rPr lang="en-US" dirty="0"/>
              <a:t>ESET ML (</a:t>
            </a:r>
            <a:r>
              <a:rPr lang="sk-SK" dirty="0"/>
              <a:t>v </a:t>
            </a:r>
            <a:r>
              <a:rPr lang="sk-SK" dirty="0" err="1"/>
              <a:t>endpointe</a:t>
            </a:r>
            <a:r>
              <a:rPr lang="en-US" dirty="0"/>
              <a:t>) </a:t>
            </a:r>
            <a:r>
              <a:rPr lang="sk-SK" dirty="0"/>
              <a:t>spracúva vzorky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89D61-D807-4AC2-A1B1-F9B6E4F64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954"/>
            <a:ext cx="9144000" cy="283159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94288F1-0AF8-4D86-A87A-B7EBD5547EF5}"/>
              </a:ext>
            </a:extLst>
          </p:cNvPr>
          <p:cNvGrpSpPr/>
          <p:nvPr/>
        </p:nvGrpSpPr>
        <p:grpSpPr>
          <a:xfrm>
            <a:off x="628646" y="1623557"/>
            <a:ext cx="7886706" cy="1906806"/>
            <a:chOff x="628646" y="1623557"/>
            <a:chExt cx="7886706" cy="1906806"/>
          </a:xfrm>
        </p:grpSpPr>
        <p:pic>
          <p:nvPicPr>
            <p:cNvPr id="6" name="Graphic 5" descr="Smart Phone">
              <a:extLst>
                <a:ext uri="{FF2B5EF4-FFF2-40B4-BE49-F238E27FC236}">
                  <a16:creationId xmlns:a16="http://schemas.microsoft.com/office/drawing/2014/main" id="{5B061E00-8B4D-4025-9334-7019CE7B3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2675614" y="1623557"/>
              <a:ext cx="1896385" cy="1896385"/>
            </a:xfrm>
            <a:prstGeom prst="rect">
              <a:avLst/>
            </a:prstGeom>
          </p:spPr>
        </p:pic>
        <p:pic>
          <p:nvPicPr>
            <p:cNvPr id="8" name="Graphic 7" descr="Laptop">
              <a:extLst>
                <a:ext uri="{FF2B5EF4-FFF2-40B4-BE49-F238E27FC236}">
                  <a16:creationId xmlns:a16="http://schemas.microsoft.com/office/drawing/2014/main" id="{84C75B16-AC88-44EC-8388-B42A424B5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8646" y="1633978"/>
              <a:ext cx="1896385" cy="1896385"/>
            </a:xfrm>
            <a:prstGeom prst="rect">
              <a:avLst/>
            </a:prstGeom>
          </p:spPr>
        </p:pic>
        <p:pic>
          <p:nvPicPr>
            <p:cNvPr id="10" name="Graphic 9" descr="Tablet">
              <a:extLst>
                <a:ext uri="{FF2B5EF4-FFF2-40B4-BE49-F238E27FC236}">
                  <a16:creationId xmlns:a16="http://schemas.microsoft.com/office/drawing/2014/main" id="{14A23078-9674-4CEE-8641-6844E4125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71999" y="1623558"/>
              <a:ext cx="1896385" cy="1896385"/>
            </a:xfrm>
            <a:prstGeom prst="rect">
              <a:avLst/>
            </a:prstGeom>
          </p:spPr>
        </p:pic>
        <p:pic>
          <p:nvPicPr>
            <p:cNvPr id="12" name="Graphic 11" descr="Computer">
              <a:extLst>
                <a:ext uri="{FF2B5EF4-FFF2-40B4-BE49-F238E27FC236}">
                  <a16:creationId xmlns:a16="http://schemas.microsoft.com/office/drawing/2014/main" id="{43744AE8-9F2A-4284-B91C-96BC8972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18967" y="1623557"/>
              <a:ext cx="1896385" cy="18963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D25A93-E84F-4D9F-A6F1-4D67AF440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124" y="2358421"/>
              <a:ext cx="827304" cy="4190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B8D757-CC94-4443-B38C-DD530E46A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285" y="2211634"/>
              <a:ext cx="1004349" cy="50873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97DFCB-29DE-4590-9E93-C08B5E2BD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8016" y="2317382"/>
              <a:ext cx="1004349" cy="5087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C7C2A6-03BE-45EA-9E0A-7E1BFBA45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663" y="2243229"/>
              <a:ext cx="1004349" cy="508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08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364560"/>
              </p:ext>
            </p:extLst>
          </p:nvPr>
        </p:nvGraphicFramePr>
        <p:xfrm>
          <a:off x="517712" y="980957"/>
          <a:ext cx="8108577" cy="3611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58253">
                  <a:extLst>
                    <a:ext uri="{9D8B030D-6E8A-4147-A177-3AD203B41FA5}">
                      <a16:colId xmlns:a16="http://schemas.microsoft.com/office/drawing/2014/main" val="1523457150"/>
                    </a:ext>
                  </a:extLst>
                </a:gridCol>
                <a:gridCol w="1963271">
                  <a:extLst>
                    <a:ext uri="{9D8B030D-6E8A-4147-A177-3AD203B41FA5}">
                      <a16:colId xmlns:a16="http://schemas.microsoft.com/office/drawing/2014/main" val="3844691456"/>
                    </a:ext>
                  </a:extLst>
                </a:gridCol>
                <a:gridCol w="1949824">
                  <a:extLst>
                    <a:ext uri="{9D8B030D-6E8A-4147-A177-3AD203B41FA5}">
                      <a16:colId xmlns:a16="http://schemas.microsoft.com/office/drawing/2014/main" val="4221396987"/>
                    </a:ext>
                  </a:extLst>
                </a:gridCol>
                <a:gridCol w="2037229">
                  <a:extLst>
                    <a:ext uri="{9D8B030D-6E8A-4147-A177-3AD203B41FA5}">
                      <a16:colId xmlns:a16="http://schemas.microsoft.com/office/drawing/2014/main" val="1635263950"/>
                    </a:ext>
                  </a:extLst>
                </a:gridCol>
              </a:tblGrid>
              <a:tr h="9450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2300" dirty="0">
                          <a:solidFill>
                            <a:schemeClr val="tx2"/>
                          </a:solidFill>
                          <a:effectLst/>
                        </a:rPr>
                        <a:t>Malware</a:t>
                      </a:r>
                      <a:r>
                        <a:rPr lang="en-US" sz="2300" baseline="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</a:rPr>
                        <a:t>(</a:t>
                      </a:r>
                      <a:r>
                        <a:rPr lang="sk-SK" sz="1600" baseline="0" dirty="0">
                          <a:solidFill>
                            <a:schemeClr val="tx2"/>
                          </a:solidFill>
                          <a:effectLst/>
                        </a:rPr>
                        <a:t>máj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</a:rPr>
                        <a:t>2017 </a:t>
                      </a:r>
                      <a:r>
                        <a:rPr lang="sk-SK" sz="1600" baseline="0" dirty="0">
                          <a:solidFill>
                            <a:schemeClr val="tx2"/>
                          </a:solidFill>
                          <a:effectLst/>
                        </a:rPr>
                        <a:t>- jún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</a:rPr>
                        <a:t>2018)</a:t>
                      </a:r>
                      <a:endParaRPr lang="en-US" sz="1600" b="0" i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108000" anchor="b"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sk-SK" sz="2300" dirty="0">
                          <a:solidFill>
                            <a:schemeClr val="tx2"/>
                          </a:solidFill>
                          <a:effectLst/>
                        </a:rPr>
                        <a:t>Podiel detekcií</a:t>
                      </a:r>
                      <a:endParaRPr lang="en-US" sz="1600" b="0" i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108000" anchor="b"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sk-SK" sz="1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Počet vzoriek</a:t>
                      </a:r>
                      <a:endParaRPr lang="en-US" sz="19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108000" anchor="b"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sk-SK" sz="19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Počet správne zaradených vzoriek</a:t>
                      </a:r>
                      <a:endParaRPr lang="en-US" sz="19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108000" anchor="b"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929945"/>
                  </a:ext>
                </a:extLst>
              </a:tr>
              <a:tr h="66672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dirty="0" err="1">
                          <a:effectLst/>
                        </a:rPr>
                        <a:t>NotPetya</a:t>
                      </a:r>
                      <a:endParaRPr lang="en-US" sz="23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dirty="0">
                          <a:effectLst/>
                        </a:rPr>
                        <a:t>98.8</a:t>
                      </a:r>
                      <a:endParaRPr lang="en-US" sz="23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86</a:t>
                      </a:r>
                      <a:endParaRPr lang="en-US" sz="19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85</a:t>
                      </a:r>
                      <a:endParaRPr lang="en-US" sz="19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816365"/>
                  </a:ext>
                </a:extLst>
              </a:tr>
              <a:tr h="66672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dirty="0" err="1">
                          <a:effectLst/>
                        </a:rPr>
                        <a:t>BadRabbit</a:t>
                      </a:r>
                      <a:endParaRPr lang="en-US" sz="23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dirty="0">
                          <a:effectLst/>
                        </a:rPr>
                        <a:t>100</a:t>
                      </a:r>
                      <a:endParaRPr lang="en-US" sz="23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20</a:t>
                      </a:r>
                      <a:endParaRPr lang="en-US" sz="19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20</a:t>
                      </a:r>
                      <a:endParaRPr lang="en-US" sz="19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491869"/>
                  </a:ext>
                </a:extLst>
              </a:tr>
              <a:tr h="66672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dirty="0" err="1">
                          <a:effectLst/>
                        </a:rPr>
                        <a:t>Crysis</a:t>
                      </a:r>
                      <a:endParaRPr lang="en-US" sz="23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dirty="0">
                          <a:effectLst/>
                        </a:rPr>
                        <a:t>100</a:t>
                      </a:r>
                      <a:endParaRPr lang="en-US" sz="23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30</a:t>
                      </a:r>
                      <a:endParaRPr lang="en-US" sz="1900" b="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30</a:t>
                      </a:r>
                      <a:endParaRPr lang="en-US" sz="19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746862"/>
                  </a:ext>
                </a:extLst>
              </a:tr>
              <a:tr h="66672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dirty="0" err="1">
                          <a:effectLst/>
                        </a:rPr>
                        <a:t>WannaCryptor</a:t>
                      </a:r>
                      <a:endParaRPr lang="en-US" sz="23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2300" b="1" dirty="0">
                          <a:effectLst/>
                        </a:rPr>
                        <a:t>100</a:t>
                      </a:r>
                      <a:endParaRPr lang="en-US" sz="23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67</a:t>
                      </a:r>
                      <a:endParaRPr lang="en-US" sz="19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en-US" sz="1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67</a:t>
                      </a:r>
                      <a:endParaRPr lang="en-US" sz="19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39656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56420A0-DD2A-FC40-9C10-EB6D88FE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</a:t>
            </a:r>
            <a:r>
              <a:rPr lang="sk-SK" dirty="0"/>
              <a:t>starého </a:t>
            </a:r>
            <a:r>
              <a:rPr lang="en-US" dirty="0"/>
              <a:t>(</a:t>
            </a:r>
            <a:r>
              <a:rPr lang="sk-SK" dirty="0"/>
              <a:t>marec </a:t>
            </a:r>
            <a:r>
              <a:rPr lang="en-US" dirty="0"/>
              <a:t>2017) </a:t>
            </a:r>
            <a:r>
              <a:rPr lang="sk-SK" dirty="0"/>
              <a:t>modelu ESET 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D2925-0009-431E-B9A8-41E54B43A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7" y="4784614"/>
            <a:ext cx="1029716" cy="2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46C5-5D90-4BC0-BDBC-317E8C02D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7" y="2219346"/>
            <a:ext cx="7647708" cy="840230"/>
          </a:xfrm>
        </p:spPr>
        <p:txBody>
          <a:bodyPr/>
          <a:lstStyle/>
          <a:p>
            <a:r>
              <a:rPr lang="sk-SK" dirty="0"/>
              <a:t>Limity strojového učenia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5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F3B51-CCC8-4D0A-A543-3A63DC17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Set</a:t>
            </a:r>
            <a:r>
              <a:rPr lang="sk-SK" dirty="0"/>
              <a:t> (Tréningové dáta)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19B7A4-00DE-419A-9549-0ACB35624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12" y="773064"/>
            <a:ext cx="4635588" cy="4409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5FA6E-7B3B-4985-9E2C-1B667B996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723"/>
            <a:ext cx="4584501" cy="436453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DCA35A-E16E-4D21-81A8-DF2ADAE9A131}"/>
              </a:ext>
            </a:extLst>
          </p:cNvPr>
          <p:cNvSpPr/>
          <p:nvPr/>
        </p:nvSpPr>
        <p:spPr>
          <a:xfrm rot="18646046">
            <a:off x="-25345" y="2334579"/>
            <a:ext cx="4635190" cy="1116701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4"/>
                </a:solidFill>
              </a:rPr>
              <a:t>IMBALANCED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CB3ACB-2243-4702-90AD-6DFEEE08369D}"/>
              </a:ext>
            </a:extLst>
          </p:cNvPr>
          <p:cNvGrpSpPr/>
          <p:nvPr/>
        </p:nvGrpSpPr>
        <p:grpSpPr>
          <a:xfrm>
            <a:off x="6212796" y="2279519"/>
            <a:ext cx="1226820" cy="1226820"/>
            <a:chOff x="7926705" y="3956129"/>
            <a:chExt cx="1226820" cy="1226820"/>
          </a:xfrm>
        </p:grpSpPr>
        <p:pic>
          <p:nvPicPr>
            <p:cNvPr id="11" name="Graphic 10" descr="Checkmark">
              <a:extLst>
                <a:ext uri="{FF2B5EF4-FFF2-40B4-BE49-F238E27FC236}">
                  <a16:creationId xmlns:a16="http://schemas.microsoft.com/office/drawing/2014/main" id="{FDBFDBC9-2894-4041-AD4D-8E386911F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58150" y="4164330"/>
              <a:ext cx="914400" cy="9144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AA05B37-DA2B-464F-A12F-81F52E18B0D9}"/>
                </a:ext>
              </a:extLst>
            </p:cNvPr>
            <p:cNvSpPr/>
            <p:nvPr/>
          </p:nvSpPr>
          <p:spPr>
            <a:xfrm>
              <a:off x="7926705" y="3956129"/>
              <a:ext cx="1226820" cy="1226820"/>
            </a:xfrm>
            <a:prstGeom prst="ellipse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20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318D62-BC63-456C-8BD6-54AE04296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50" y="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1D64A2-345D-4F12-878F-F0FCCC6F4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6969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8F3B51-CCC8-4D0A-A543-3A63DC17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Mat</a:t>
            </a:r>
            <a:r>
              <a:rPr lang="sk-SK" dirty="0" err="1">
                <a:solidFill>
                  <a:schemeClr val="bg1"/>
                </a:solidFill>
              </a:rPr>
              <a:t>ematika</a:t>
            </a:r>
            <a:r>
              <a:rPr lang="sk-SK" dirty="0">
                <a:solidFill>
                  <a:schemeClr val="bg1"/>
                </a:solidFill>
              </a:rPr>
              <a:t> nevyrieši všetko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B6769-1DB8-48E4-84E6-C22D74C6644C}"/>
              </a:ext>
            </a:extLst>
          </p:cNvPr>
          <p:cNvSpPr txBox="1"/>
          <p:nvPr/>
        </p:nvSpPr>
        <p:spPr>
          <a:xfrm>
            <a:off x="892634" y="4396739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Alan Turing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30B59-BBE6-4702-A12C-91F4A9099AE9}"/>
              </a:ext>
            </a:extLst>
          </p:cNvPr>
          <p:cNvSpPr txBox="1"/>
          <p:nvPr/>
        </p:nvSpPr>
        <p:spPr>
          <a:xfrm>
            <a:off x="5762909" y="4396739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Bombe</a:t>
            </a:r>
          </a:p>
        </p:txBody>
      </p:sp>
    </p:spTree>
    <p:extLst>
      <p:ext uri="{BB962C8B-B14F-4D97-AF65-F5344CB8AC3E}">
        <p14:creationId xmlns:p14="http://schemas.microsoft.com/office/powerpoint/2010/main" val="102038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Umel</a:t>
            </a:r>
            <a:r>
              <a:rPr lang="sk-SK" sz="2800" dirty="0"/>
              <a:t>á inteligencia (AI)</a:t>
            </a:r>
            <a:endParaRPr lang="en-US" dirty="0">
              <a:latin typeface="+mj-lt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2800" dirty="0">
                <a:latin typeface="+mj-lt"/>
              </a:rPr>
              <a:t>Generally intelligent machine that</a:t>
            </a:r>
            <a:r>
              <a:rPr lang="sk-SK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can learn and make decisions independently, based on</a:t>
            </a:r>
            <a:r>
              <a:rPr lang="sk-SK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inputs from its environment – without human supervision</a:t>
            </a:r>
            <a:endParaRPr lang="sk-SK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2900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86CD4EF0-4371-4AFA-86C9-B0A81D289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4965A05-3375-4D82-9681-C59BC2934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8" r="13851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8F3B51-CCC8-4D0A-A543-3A63DC17F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13" y="273845"/>
            <a:ext cx="7886700" cy="499879"/>
          </a:xfrm>
        </p:spPr>
        <p:txBody>
          <a:bodyPr/>
          <a:lstStyle/>
          <a:p>
            <a:r>
              <a:rPr lang="sk-SK" dirty="0" err="1">
                <a:solidFill>
                  <a:schemeClr val="accent1"/>
                </a:solidFill>
              </a:rPr>
              <a:t>Intelligentný</a:t>
            </a:r>
            <a:r>
              <a:rPr lang="sk-SK" dirty="0">
                <a:solidFill>
                  <a:schemeClr val="bg1"/>
                </a:solidFill>
              </a:rPr>
              <a:t> protivník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00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C93EB-8212-45AE-A72A-716F0D6DC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6" r="4785"/>
          <a:stretch/>
        </p:blipFill>
        <p:spPr>
          <a:xfrm>
            <a:off x="4544122" y="0"/>
            <a:ext cx="4599877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A766A-0763-4F1F-85BD-6500456C2F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5" r="19507"/>
          <a:stretch/>
        </p:blipFill>
        <p:spPr>
          <a:xfrm>
            <a:off x="-1" y="0"/>
            <a:ext cx="4544123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3079BE-0B12-482C-9CA0-2F04F73824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946" y="284356"/>
            <a:ext cx="2918832" cy="2918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0C2C71-E1D0-4C66-B81C-646D5399AB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9" y="841461"/>
            <a:ext cx="3183673" cy="3183673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228196B-A0DA-4B4A-A315-EA742E9DE124}"/>
              </a:ext>
            </a:extLst>
          </p:cNvPr>
          <p:cNvGrpSpPr/>
          <p:nvPr/>
        </p:nvGrpSpPr>
        <p:grpSpPr>
          <a:xfrm>
            <a:off x="1182246" y="984068"/>
            <a:ext cx="6367472" cy="2720926"/>
            <a:chOff x="1182246" y="984068"/>
            <a:chExt cx="6367472" cy="27209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2B65C0-50F7-4817-A21D-9846541F504F}"/>
                </a:ext>
              </a:extLst>
            </p:cNvPr>
            <p:cNvCxnSpPr/>
            <p:nvPr/>
          </p:nvCxnSpPr>
          <p:spPr>
            <a:xfrm>
              <a:off x="1816655" y="2213060"/>
              <a:ext cx="3791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8D8CCE-A50D-4A0B-8EF3-9751B4FB29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3924" y="2213060"/>
              <a:ext cx="167268" cy="7276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E9A4A8-84C2-4AC4-98AB-239F5978FB10}"/>
                </a:ext>
              </a:extLst>
            </p:cNvPr>
            <p:cNvCxnSpPr>
              <a:cxnSpLocks/>
            </p:cNvCxnSpPr>
            <p:nvPr/>
          </p:nvCxnSpPr>
          <p:spPr>
            <a:xfrm>
              <a:off x="1766475" y="2213060"/>
              <a:ext cx="217449" cy="7276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5A97CD-6020-45F6-B942-C1BD6FE94E70}"/>
                </a:ext>
              </a:extLst>
            </p:cNvPr>
            <p:cNvCxnSpPr>
              <a:cxnSpLocks/>
            </p:cNvCxnSpPr>
            <p:nvPr/>
          </p:nvCxnSpPr>
          <p:spPr>
            <a:xfrm>
              <a:off x="2545666" y="1021622"/>
              <a:ext cx="313628" cy="4443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B30D937-41B2-4B88-A41E-64CE123B6D72}"/>
                </a:ext>
              </a:extLst>
            </p:cNvPr>
            <p:cNvCxnSpPr/>
            <p:nvPr/>
          </p:nvCxnSpPr>
          <p:spPr>
            <a:xfrm>
              <a:off x="2853719" y="1465929"/>
              <a:ext cx="217448" cy="9255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14D1A2-AA95-44F1-878E-F3D4C27F2A5E}"/>
                </a:ext>
              </a:extLst>
            </p:cNvPr>
            <p:cNvCxnSpPr/>
            <p:nvPr/>
          </p:nvCxnSpPr>
          <p:spPr>
            <a:xfrm flipH="1">
              <a:off x="2976382" y="2397056"/>
              <a:ext cx="100361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895819D-DD12-4A36-B6E6-19E2F0FC6CF8}"/>
                </a:ext>
              </a:extLst>
            </p:cNvPr>
            <p:cNvCxnSpPr/>
            <p:nvPr/>
          </p:nvCxnSpPr>
          <p:spPr>
            <a:xfrm flipH="1">
              <a:off x="2070346" y="3082856"/>
              <a:ext cx="950641" cy="5575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E1CBAA-038E-4E42-8847-9923EA13D867}"/>
                </a:ext>
              </a:extLst>
            </p:cNvPr>
            <p:cNvCxnSpPr/>
            <p:nvPr/>
          </p:nvCxnSpPr>
          <p:spPr>
            <a:xfrm flipH="1" flipV="1">
              <a:off x="1387333" y="3082856"/>
              <a:ext cx="701134" cy="6049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749FFEF-D253-404A-A3D4-51F3C7C2E6B6}"/>
                </a:ext>
              </a:extLst>
            </p:cNvPr>
            <p:cNvCxnSpPr/>
            <p:nvPr/>
          </p:nvCxnSpPr>
          <p:spPr>
            <a:xfrm flipH="1" flipV="1">
              <a:off x="1212398" y="2345482"/>
              <a:ext cx="174935" cy="7373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5763AEF-2D3E-4F70-A754-78DD26F7542A}"/>
                </a:ext>
              </a:extLst>
            </p:cNvPr>
            <p:cNvCxnSpPr/>
            <p:nvPr/>
          </p:nvCxnSpPr>
          <p:spPr>
            <a:xfrm flipV="1">
              <a:off x="1225990" y="1465929"/>
              <a:ext cx="161343" cy="8809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7E8610C-926D-4F3F-96A7-958A682C56A2}"/>
                </a:ext>
              </a:extLst>
            </p:cNvPr>
            <p:cNvCxnSpPr/>
            <p:nvPr/>
          </p:nvCxnSpPr>
          <p:spPr>
            <a:xfrm>
              <a:off x="1407023" y="1465233"/>
              <a:ext cx="365027" cy="7478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14C5-083A-468E-AE9B-DDDA6CD6688D}"/>
                </a:ext>
              </a:extLst>
            </p:cNvPr>
            <p:cNvCxnSpPr/>
            <p:nvPr/>
          </p:nvCxnSpPr>
          <p:spPr>
            <a:xfrm flipV="1">
              <a:off x="2195797" y="1465929"/>
              <a:ext cx="652346" cy="7471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861FE9D-F4D8-41D2-A5DC-BAF59E860DFA}"/>
                </a:ext>
              </a:extLst>
            </p:cNvPr>
            <p:cNvCxnSpPr/>
            <p:nvPr/>
          </p:nvCxnSpPr>
          <p:spPr>
            <a:xfrm>
              <a:off x="2195797" y="2213060"/>
              <a:ext cx="869795" cy="178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93E030B-EAC6-4D03-8351-0D088FCDCCD3}"/>
                </a:ext>
              </a:extLst>
            </p:cNvPr>
            <p:cNvCxnSpPr/>
            <p:nvPr/>
          </p:nvCxnSpPr>
          <p:spPr>
            <a:xfrm>
              <a:off x="2195797" y="2213060"/>
              <a:ext cx="780585" cy="8753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369A1FF-C314-4C2A-AB4A-F844D686C733}"/>
                </a:ext>
              </a:extLst>
            </p:cNvPr>
            <p:cNvCxnSpPr/>
            <p:nvPr/>
          </p:nvCxnSpPr>
          <p:spPr>
            <a:xfrm flipH="1">
              <a:off x="1239755" y="2210272"/>
              <a:ext cx="521144" cy="178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0DA1F97-B641-4DBD-A14C-E82C356FE22C}"/>
                </a:ext>
              </a:extLst>
            </p:cNvPr>
            <p:cNvCxnSpPr/>
            <p:nvPr/>
          </p:nvCxnSpPr>
          <p:spPr>
            <a:xfrm flipH="1">
              <a:off x="1387333" y="2213059"/>
              <a:ext cx="380624" cy="8795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CDA7761-84D6-4DB5-93FC-EC8365965FB0}"/>
                </a:ext>
              </a:extLst>
            </p:cNvPr>
            <p:cNvCxnSpPr/>
            <p:nvPr/>
          </p:nvCxnSpPr>
          <p:spPr>
            <a:xfrm>
              <a:off x="1969985" y="2926740"/>
              <a:ext cx="94785" cy="7464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0999431-D84E-4D13-B1D9-C1C7B96FF5B4}"/>
                </a:ext>
              </a:extLst>
            </p:cNvPr>
            <p:cNvCxnSpPr/>
            <p:nvPr/>
          </p:nvCxnSpPr>
          <p:spPr>
            <a:xfrm flipV="1">
              <a:off x="6329928" y="1016504"/>
              <a:ext cx="600555" cy="1421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A22F20F-9FAE-4827-A715-0C8220F5728B}"/>
                </a:ext>
              </a:extLst>
            </p:cNvPr>
            <p:cNvCxnSpPr/>
            <p:nvPr/>
          </p:nvCxnSpPr>
          <p:spPr>
            <a:xfrm>
              <a:off x="6941634" y="1025912"/>
              <a:ext cx="356839" cy="94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BE17BC-41CC-4EFB-A79F-F060000A0082}"/>
                </a:ext>
              </a:extLst>
            </p:cNvPr>
            <p:cNvCxnSpPr/>
            <p:nvPr/>
          </p:nvCxnSpPr>
          <p:spPr>
            <a:xfrm>
              <a:off x="7309624" y="1158683"/>
              <a:ext cx="189571" cy="6255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23C516D-30A4-4F73-8CB6-E282DAAB6BB4}"/>
                </a:ext>
              </a:extLst>
            </p:cNvPr>
            <p:cNvCxnSpPr/>
            <p:nvPr/>
          </p:nvCxnSpPr>
          <p:spPr>
            <a:xfrm flipH="1">
              <a:off x="7382107" y="1806498"/>
              <a:ext cx="111513" cy="7652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C9435A2-31C0-42E0-8963-02624F3825AB}"/>
                </a:ext>
              </a:extLst>
            </p:cNvPr>
            <p:cNvCxnSpPr/>
            <p:nvPr/>
          </p:nvCxnSpPr>
          <p:spPr>
            <a:xfrm flipH="1">
              <a:off x="6233532" y="1158683"/>
              <a:ext cx="96396" cy="8095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DF56579-C977-43CE-B047-7097EC5A3225}"/>
                </a:ext>
              </a:extLst>
            </p:cNvPr>
            <p:cNvCxnSpPr/>
            <p:nvPr/>
          </p:nvCxnSpPr>
          <p:spPr>
            <a:xfrm>
              <a:off x="6227956" y="1968190"/>
              <a:ext cx="127434" cy="529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0E9B449-CD2B-4962-86EE-4F08BD5FFE14}"/>
                </a:ext>
              </a:extLst>
            </p:cNvPr>
            <p:cNvCxnSpPr/>
            <p:nvPr/>
          </p:nvCxnSpPr>
          <p:spPr>
            <a:xfrm>
              <a:off x="6362173" y="2481496"/>
              <a:ext cx="664706" cy="3564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8096207-4576-427F-A264-ECDB0BFEF8BA}"/>
                </a:ext>
              </a:extLst>
            </p:cNvPr>
            <p:cNvCxnSpPr/>
            <p:nvPr/>
          </p:nvCxnSpPr>
          <p:spPr>
            <a:xfrm flipV="1">
              <a:off x="7030844" y="2571750"/>
              <a:ext cx="351263" cy="2662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4AFE778-18B8-4B6E-854C-F8AFD5860859}"/>
                </a:ext>
              </a:extLst>
            </p:cNvPr>
            <p:cNvCxnSpPr/>
            <p:nvPr/>
          </p:nvCxnSpPr>
          <p:spPr>
            <a:xfrm>
              <a:off x="6774366" y="1784195"/>
              <a:ext cx="259296" cy="4892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81F2EAA-E64D-4CD1-BAF1-17F38337287C}"/>
                </a:ext>
              </a:extLst>
            </p:cNvPr>
            <p:cNvCxnSpPr/>
            <p:nvPr/>
          </p:nvCxnSpPr>
          <p:spPr>
            <a:xfrm flipV="1">
              <a:off x="7048144" y="1784195"/>
              <a:ext cx="26701" cy="4977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94EB78-00D7-4FEE-9DA2-B12CD7A4FE7A}"/>
                </a:ext>
              </a:extLst>
            </p:cNvPr>
            <p:cNvCxnSpPr>
              <a:cxnSpLocks/>
            </p:cNvCxnSpPr>
            <p:nvPr/>
          </p:nvCxnSpPr>
          <p:spPr>
            <a:xfrm>
              <a:off x="6774366" y="1784195"/>
              <a:ext cx="3004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4DD254A-D1C7-48FB-B856-0D80DB3AFD04}"/>
                </a:ext>
              </a:extLst>
            </p:cNvPr>
            <p:cNvCxnSpPr/>
            <p:nvPr/>
          </p:nvCxnSpPr>
          <p:spPr>
            <a:xfrm flipH="1">
              <a:off x="7033662" y="2273455"/>
              <a:ext cx="14482" cy="564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C224C4E-42DD-4862-9F89-B155B1ECDF1F}"/>
                </a:ext>
              </a:extLst>
            </p:cNvPr>
            <p:cNvCxnSpPr/>
            <p:nvPr/>
          </p:nvCxnSpPr>
          <p:spPr>
            <a:xfrm flipH="1" flipV="1">
              <a:off x="6347691" y="1158683"/>
              <a:ext cx="426675" cy="625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116B301-A4DD-4D09-9957-853FDF5B7392}"/>
                </a:ext>
              </a:extLst>
            </p:cNvPr>
            <p:cNvCxnSpPr/>
            <p:nvPr/>
          </p:nvCxnSpPr>
          <p:spPr>
            <a:xfrm flipV="1">
              <a:off x="6774366" y="1016503"/>
              <a:ext cx="132350" cy="7676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3565ABF-D70B-49C5-B342-823A832D3867}"/>
                </a:ext>
              </a:extLst>
            </p:cNvPr>
            <p:cNvCxnSpPr/>
            <p:nvPr/>
          </p:nvCxnSpPr>
          <p:spPr>
            <a:xfrm flipV="1">
              <a:off x="7074845" y="1158683"/>
              <a:ext cx="223485" cy="625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D4435C9-33EE-490B-A90C-DB21E4EF2892}"/>
                </a:ext>
              </a:extLst>
            </p:cNvPr>
            <p:cNvCxnSpPr/>
            <p:nvPr/>
          </p:nvCxnSpPr>
          <p:spPr>
            <a:xfrm flipH="1" flipV="1">
              <a:off x="6912363" y="1016503"/>
              <a:ext cx="162482" cy="7788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758DF18-1825-4AB6-A455-E364CEB37229}"/>
                </a:ext>
              </a:extLst>
            </p:cNvPr>
            <p:cNvCxnSpPr/>
            <p:nvPr/>
          </p:nvCxnSpPr>
          <p:spPr>
            <a:xfrm>
              <a:off x="7057077" y="1799703"/>
              <a:ext cx="4365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6BDC36D-A524-46CA-B25D-4BDFAEE16BEE}"/>
                </a:ext>
              </a:extLst>
            </p:cNvPr>
            <p:cNvCxnSpPr/>
            <p:nvPr/>
          </p:nvCxnSpPr>
          <p:spPr>
            <a:xfrm flipH="1">
              <a:off x="6227956" y="1795346"/>
              <a:ext cx="546410" cy="172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12638AF-21CD-4DEF-B282-5AA11D660F58}"/>
                </a:ext>
              </a:extLst>
            </p:cNvPr>
            <p:cNvCxnSpPr/>
            <p:nvPr/>
          </p:nvCxnSpPr>
          <p:spPr>
            <a:xfrm flipH="1">
              <a:off x="6362173" y="1773045"/>
              <a:ext cx="405525" cy="724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A9BE81A-BB22-45C5-9311-51FAE248847E}"/>
                </a:ext>
              </a:extLst>
            </p:cNvPr>
            <p:cNvCxnSpPr>
              <a:cxnSpLocks/>
            </p:cNvCxnSpPr>
            <p:nvPr/>
          </p:nvCxnSpPr>
          <p:spPr>
            <a:xfrm>
              <a:off x="7068403" y="1799701"/>
              <a:ext cx="325602" cy="6981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8B46A8E-ACE4-432B-B22E-DD5276260BD0}"/>
                </a:ext>
              </a:extLst>
            </p:cNvPr>
            <p:cNvSpPr/>
            <p:nvPr/>
          </p:nvSpPr>
          <p:spPr>
            <a:xfrm>
              <a:off x="6728984" y="1745166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6A10FEE-B4AA-4D36-BF91-81355E0E0E5F}"/>
                </a:ext>
              </a:extLst>
            </p:cNvPr>
            <p:cNvSpPr/>
            <p:nvPr/>
          </p:nvSpPr>
          <p:spPr>
            <a:xfrm>
              <a:off x="7029471" y="1739531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6BF5E2F-C222-4C1A-B5B7-1EDBBFF791CA}"/>
                </a:ext>
              </a:extLst>
            </p:cNvPr>
            <p:cNvSpPr/>
            <p:nvPr/>
          </p:nvSpPr>
          <p:spPr>
            <a:xfrm>
              <a:off x="6999396" y="2230261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CE12B5A-59E1-4721-82BC-F7557BD54B36}"/>
                </a:ext>
              </a:extLst>
            </p:cNvPr>
            <p:cNvSpPr/>
            <p:nvPr/>
          </p:nvSpPr>
          <p:spPr>
            <a:xfrm>
              <a:off x="6864165" y="985331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BED613A-4691-4224-B505-BA4037F87071}"/>
                </a:ext>
              </a:extLst>
            </p:cNvPr>
            <p:cNvSpPr/>
            <p:nvPr/>
          </p:nvSpPr>
          <p:spPr>
            <a:xfrm>
              <a:off x="7247621" y="1101656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BB4633B-5EAE-402A-AAFB-BA449C3A0344}"/>
                </a:ext>
              </a:extLst>
            </p:cNvPr>
            <p:cNvSpPr/>
            <p:nvPr/>
          </p:nvSpPr>
          <p:spPr>
            <a:xfrm>
              <a:off x="7453322" y="1751503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06A873F-833B-4FA0-80EE-271184DC7E9E}"/>
                </a:ext>
              </a:extLst>
            </p:cNvPr>
            <p:cNvSpPr/>
            <p:nvPr/>
          </p:nvSpPr>
          <p:spPr>
            <a:xfrm>
              <a:off x="7340692" y="2467787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50B8599-AA17-4B01-8CFF-F2B0A92A2FB4}"/>
                </a:ext>
              </a:extLst>
            </p:cNvPr>
            <p:cNvSpPr/>
            <p:nvPr/>
          </p:nvSpPr>
          <p:spPr>
            <a:xfrm>
              <a:off x="6978449" y="2773060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FA2F781-80D3-4FD9-A9DF-380D65D28B43}"/>
                </a:ext>
              </a:extLst>
            </p:cNvPr>
            <p:cNvSpPr/>
            <p:nvPr/>
          </p:nvSpPr>
          <p:spPr>
            <a:xfrm>
              <a:off x="6307192" y="2433298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BB5E05D-02C3-4E34-B737-01AD2A5BBD66}"/>
                </a:ext>
              </a:extLst>
            </p:cNvPr>
            <p:cNvSpPr/>
            <p:nvPr/>
          </p:nvSpPr>
          <p:spPr>
            <a:xfrm>
              <a:off x="6190853" y="1919992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419D408-775D-4FD6-BE1E-384C6C4482FF}"/>
                </a:ext>
              </a:extLst>
            </p:cNvPr>
            <p:cNvSpPr/>
            <p:nvPr/>
          </p:nvSpPr>
          <p:spPr>
            <a:xfrm>
              <a:off x="6292285" y="1101656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C95F4AC-359D-453B-9839-3501DF4752A7}"/>
                </a:ext>
              </a:extLst>
            </p:cNvPr>
            <p:cNvSpPr/>
            <p:nvPr/>
          </p:nvSpPr>
          <p:spPr>
            <a:xfrm>
              <a:off x="2807164" y="1425288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BC058F7-AA1A-48C2-82AE-0F9EE399BE8F}"/>
                </a:ext>
              </a:extLst>
            </p:cNvPr>
            <p:cNvCxnSpPr/>
            <p:nvPr/>
          </p:nvCxnSpPr>
          <p:spPr>
            <a:xfrm flipH="1">
              <a:off x="1389260" y="1031031"/>
              <a:ext cx="1156406" cy="4342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077BB9A-1A0F-4A96-8647-A950BADEBF8F}"/>
                </a:ext>
              </a:extLst>
            </p:cNvPr>
            <p:cNvCxnSpPr/>
            <p:nvPr/>
          </p:nvCxnSpPr>
          <p:spPr>
            <a:xfrm flipV="1">
              <a:off x="2184503" y="1031031"/>
              <a:ext cx="366739" cy="11764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48851A7-6049-43D5-91F4-6333732CE85D}"/>
                </a:ext>
              </a:extLst>
            </p:cNvPr>
            <p:cNvCxnSpPr/>
            <p:nvPr/>
          </p:nvCxnSpPr>
          <p:spPr>
            <a:xfrm>
              <a:off x="1395729" y="1460353"/>
              <a:ext cx="788774" cy="7471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DD39001-F0EB-45C4-BBD2-DDA8C721D54D}"/>
                </a:ext>
              </a:extLst>
            </p:cNvPr>
            <p:cNvSpPr/>
            <p:nvPr/>
          </p:nvSpPr>
          <p:spPr>
            <a:xfrm>
              <a:off x="2487909" y="984068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ED7F4B7-3FCF-4D77-B0F6-739EC097EC5B}"/>
                </a:ext>
              </a:extLst>
            </p:cNvPr>
            <p:cNvSpPr/>
            <p:nvPr/>
          </p:nvSpPr>
          <p:spPr>
            <a:xfrm>
              <a:off x="2122216" y="2151729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DBD5E3D-0D53-40C0-B819-F4B1C0162BC9}"/>
                </a:ext>
              </a:extLst>
            </p:cNvPr>
            <p:cNvSpPr/>
            <p:nvPr/>
          </p:nvSpPr>
          <p:spPr>
            <a:xfrm>
              <a:off x="3025787" y="2339688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919F004-9DD2-46B8-B706-06D785ED1C4F}"/>
                </a:ext>
              </a:extLst>
            </p:cNvPr>
            <p:cNvSpPr/>
            <p:nvPr/>
          </p:nvSpPr>
          <p:spPr>
            <a:xfrm>
              <a:off x="2928023" y="3043022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0F25E00-3803-4C93-AADB-31652C8E6693}"/>
                </a:ext>
              </a:extLst>
            </p:cNvPr>
            <p:cNvSpPr/>
            <p:nvPr/>
          </p:nvSpPr>
          <p:spPr>
            <a:xfrm>
              <a:off x="2018716" y="3608598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2FFF898-7BEF-445A-9F68-0B403EB11BD0}"/>
                </a:ext>
              </a:extLst>
            </p:cNvPr>
            <p:cNvSpPr/>
            <p:nvPr/>
          </p:nvSpPr>
          <p:spPr>
            <a:xfrm>
              <a:off x="1916211" y="2881098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4D01C1B-9179-442A-91D1-F83DF8C7D211}"/>
                </a:ext>
              </a:extLst>
            </p:cNvPr>
            <p:cNvSpPr/>
            <p:nvPr/>
          </p:nvSpPr>
          <p:spPr>
            <a:xfrm>
              <a:off x="1341062" y="3017473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61151C6-B80C-4E9F-BC66-48096F992539}"/>
                </a:ext>
              </a:extLst>
            </p:cNvPr>
            <p:cNvSpPr/>
            <p:nvPr/>
          </p:nvSpPr>
          <p:spPr>
            <a:xfrm>
              <a:off x="1706997" y="2168517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A3959B8-4667-4950-997A-E9AD3EC28402}"/>
                </a:ext>
              </a:extLst>
            </p:cNvPr>
            <p:cNvSpPr/>
            <p:nvPr/>
          </p:nvSpPr>
          <p:spPr>
            <a:xfrm>
              <a:off x="1348694" y="1421767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EA4A46D-0F25-4F5C-977C-BCD2BC0DADBF}"/>
                </a:ext>
              </a:extLst>
            </p:cNvPr>
            <p:cNvSpPr/>
            <p:nvPr/>
          </p:nvSpPr>
          <p:spPr>
            <a:xfrm>
              <a:off x="1182246" y="2328802"/>
              <a:ext cx="96396" cy="963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9A8B8C6-B041-49B3-B332-5DD285B986D6}"/>
                </a:ext>
              </a:extLst>
            </p:cNvPr>
            <p:cNvCxnSpPr>
              <a:stCxn id="122" idx="7"/>
              <a:endCxn id="114" idx="3"/>
            </p:cNvCxnSpPr>
            <p:nvPr/>
          </p:nvCxnSpPr>
          <p:spPr>
            <a:xfrm flipV="1">
              <a:off x="1789276" y="1066347"/>
              <a:ext cx="712750" cy="11162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itle 2">
            <a:extLst>
              <a:ext uri="{FF2B5EF4-FFF2-40B4-BE49-F238E27FC236}">
                <a16:creationId xmlns:a16="http://schemas.microsoft.com/office/drawing/2014/main" id="{DE08C212-4261-4179-860A-579977F7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37" y="293357"/>
            <a:ext cx="7886700" cy="499879"/>
          </a:xfrm>
        </p:spPr>
        <p:txBody>
          <a:bodyPr/>
          <a:lstStyle/>
          <a:p>
            <a:r>
              <a:rPr lang="sk-SK" dirty="0">
                <a:solidFill>
                  <a:schemeClr val="accent1"/>
                </a:solidFill>
              </a:rPr>
              <a:t>Inteligentný</a:t>
            </a:r>
            <a:r>
              <a:rPr lang="sk-SK" dirty="0">
                <a:solidFill>
                  <a:schemeClr val="bg1"/>
                </a:solidFill>
              </a:rPr>
              <a:t> protivník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7FB5D-921B-4903-96FD-5BCE530CD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130"/>
            <a:ext cx="9140775" cy="6095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075CF-A833-4218-9516-47438C993BB0}"/>
              </a:ext>
            </a:extLst>
          </p:cNvPr>
          <p:cNvSpPr txBox="1"/>
          <p:nvPr/>
        </p:nvSpPr>
        <p:spPr>
          <a:xfrm rot="21279401">
            <a:off x="4217285" y="2819726"/>
            <a:ext cx="4285489" cy="769441"/>
          </a:xfrm>
          <a:prstGeom prst="rect">
            <a:avLst/>
          </a:prstGeom>
          <a:solidFill>
            <a:srgbClr val="FF490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DRIVE THROUGH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B5EA2C-81DC-4EA3-97B2-2C0F12D606F4}"/>
              </a:ext>
            </a:extLst>
          </p:cNvPr>
          <p:cNvCxnSpPr>
            <a:cxnSpLocks/>
          </p:cNvCxnSpPr>
          <p:nvPr/>
        </p:nvCxnSpPr>
        <p:spPr>
          <a:xfrm flipH="1">
            <a:off x="4135120" y="2753360"/>
            <a:ext cx="386080" cy="3454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71D5F37-A3B6-4464-B792-A251A5B85279}"/>
              </a:ext>
            </a:extLst>
          </p:cNvPr>
          <p:cNvSpPr/>
          <p:nvPr/>
        </p:nvSpPr>
        <p:spPr>
          <a:xfrm rot="2418005">
            <a:off x="4433788" y="1156254"/>
            <a:ext cx="4065007" cy="4160795"/>
          </a:xfrm>
          <a:custGeom>
            <a:avLst/>
            <a:gdLst>
              <a:gd name="connsiteX0" fmla="*/ 0 w 2695329"/>
              <a:gd name="connsiteY0" fmla="*/ 0 h 2472832"/>
              <a:gd name="connsiteX1" fmla="*/ 2695329 w 2695329"/>
              <a:gd name="connsiteY1" fmla="*/ 0 h 2472832"/>
              <a:gd name="connsiteX2" fmla="*/ 2695329 w 2695329"/>
              <a:gd name="connsiteY2" fmla="*/ 2472832 h 2472832"/>
              <a:gd name="connsiteX3" fmla="*/ 0 w 2695329"/>
              <a:gd name="connsiteY3" fmla="*/ 2472832 h 2472832"/>
              <a:gd name="connsiteX4" fmla="*/ 0 w 2695329"/>
              <a:gd name="connsiteY4" fmla="*/ 0 h 2472832"/>
              <a:gd name="connsiteX0" fmla="*/ 465469 w 3160798"/>
              <a:gd name="connsiteY0" fmla="*/ 0 h 3180637"/>
              <a:gd name="connsiteX1" fmla="*/ 3160798 w 3160798"/>
              <a:gd name="connsiteY1" fmla="*/ 0 h 3180637"/>
              <a:gd name="connsiteX2" fmla="*/ 3160798 w 3160798"/>
              <a:gd name="connsiteY2" fmla="*/ 2472832 h 3180637"/>
              <a:gd name="connsiteX3" fmla="*/ 0 w 3160798"/>
              <a:gd name="connsiteY3" fmla="*/ 3180637 h 3180637"/>
              <a:gd name="connsiteX4" fmla="*/ 465469 w 3160798"/>
              <a:gd name="connsiteY4" fmla="*/ 0 h 3180637"/>
              <a:gd name="connsiteX0" fmla="*/ 465469 w 3888052"/>
              <a:gd name="connsiteY0" fmla="*/ 823244 h 4003881"/>
              <a:gd name="connsiteX1" fmla="*/ 3888052 w 3888052"/>
              <a:gd name="connsiteY1" fmla="*/ 0 h 4003881"/>
              <a:gd name="connsiteX2" fmla="*/ 3160798 w 3888052"/>
              <a:gd name="connsiteY2" fmla="*/ 3296076 h 4003881"/>
              <a:gd name="connsiteX3" fmla="*/ 0 w 3888052"/>
              <a:gd name="connsiteY3" fmla="*/ 4003881 h 4003881"/>
              <a:gd name="connsiteX4" fmla="*/ 465469 w 3888052"/>
              <a:gd name="connsiteY4" fmla="*/ 823244 h 4003881"/>
              <a:gd name="connsiteX0" fmla="*/ 465469 w 4065007"/>
              <a:gd name="connsiteY0" fmla="*/ 823244 h 4134509"/>
              <a:gd name="connsiteX1" fmla="*/ 3888052 w 4065007"/>
              <a:gd name="connsiteY1" fmla="*/ 0 h 4134509"/>
              <a:gd name="connsiteX2" fmla="*/ 4065007 w 4065007"/>
              <a:gd name="connsiteY2" fmla="*/ 4134509 h 4134509"/>
              <a:gd name="connsiteX3" fmla="*/ 0 w 4065007"/>
              <a:gd name="connsiteY3" fmla="*/ 4003881 h 4134509"/>
              <a:gd name="connsiteX4" fmla="*/ 465469 w 4065007"/>
              <a:gd name="connsiteY4" fmla="*/ 823244 h 4134509"/>
              <a:gd name="connsiteX0" fmla="*/ 465469 w 4065007"/>
              <a:gd name="connsiteY0" fmla="*/ 849530 h 4160795"/>
              <a:gd name="connsiteX1" fmla="*/ 3919048 w 4065007"/>
              <a:gd name="connsiteY1" fmla="*/ 0 h 4160795"/>
              <a:gd name="connsiteX2" fmla="*/ 4065007 w 4065007"/>
              <a:gd name="connsiteY2" fmla="*/ 4160795 h 4160795"/>
              <a:gd name="connsiteX3" fmla="*/ 0 w 4065007"/>
              <a:gd name="connsiteY3" fmla="*/ 4030167 h 4160795"/>
              <a:gd name="connsiteX4" fmla="*/ 465469 w 4065007"/>
              <a:gd name="connsiteY4" fmla="*/ 849530 h 4160795"/>
              <a:gd name="connsiteX0" fmla="*/ 451738 w 4065007"/>
              <a:gd name="connsiteY0" fmla="*/ 841193 h 4160795"/>
              <a:gd name="connsiteX1" fmla="*/ 3919048 w 4065007"/>
              <a:gd name="connsiteY1" fmla="*/ 0 h 4160795"/>
              <a:gd name="connsiteX2" fmla="*/ 4065007 w 4065007"/>
              <a:gd name="connsiteY2" fmla="*/ 4160795 h 4160795"/>
              <a:gd name="connsiteX3" fmla="*/ 0 w 4065007"/>
              <a:gd name="connsiteY3" fmla="*/ 4030167 h 4160795"/>
              <a:gd name="connsiteX4" fmla="*/ 451738 w 4065007"/>
              <a:gd name="connsiteY4" fmla="*/ 841193 h 41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5007" h="4160795">
                <a:moveTo>
                  <a:pt x="451738" y="841193"/>
                </a:moveTo>
                <a:lnTo>
                  <a:pt x="3919048" y="0"/>
                </a:lnTo>
                <a:lnTo>
                  <a:pt x="4065007" y="4160795"/>
                </a:lnTo>
                <a:lnTo>
                  <a:pt x="0" y="4030167"/>
                </a:lnTo>
                <a:lnTo>
                  <a:pt x="451738" y="841193"/>
                </a:lnTo>
                <a:close/>
              </a:path>
            </a:pathLst>
          </a:custGeom>
          <a:solidFill>
            <a:srgbClr val="FF4903"/>
          </a:solidFill>
          <a:ln>
            <a:solidFill>
              <a:srgbClr val="FF490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F749BF17-D84E-4212-89EA-CB1FD94EC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90" y="85455"/>
            <a:ext cx="7886700" cy="499879"/>
          </a:xfrm>
        </p:spPr>
        <p:txBody>
          <a:bodyPr/>
          <a:lstStyle/>
          <a:p>
            <a:r>
              <a:rPr lang="sk-SK" dirty="0">
                <a:solidFill>
                  <a:schemeClr val="accent1"/>
                </a:solidFill>
              </a:rPr>
              <a:t>Inteligentný protivník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8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4719-EFD6-4D59-AB84-D6051EEA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831" y="270122"/>
            <a:ext cx="7886700" cy="499879"/>
          </a:xfrm>
        </p:spPr>
        <p:txBody>
          <a:bodyPr/>
          <a:lstStyle/>
          <a:p>
            <a:r>
              <a:rPr lang="en-US" dirty="0"/>
              <a:t>False Positives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8F4DBD-66E7-46A5-B93E-057435E08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523784"/>
            <a:ext cx="5905041" cy="4366054"/>
          </a:xfrm>
        </p:spPr>
        <p:txBody>
          <a:bodyPr anchor="ctr"/>
          <a:lstStyle/>
          <a:p>
            <a:pPr algn="ctr">
              <a:lnSpc>
                <a:spcPct val="200000"/>
              </a:lnSpc>
            </a:pPr>
            <a:r>
              <a:rPr lang="en-US" sz="2800" dirty="0"/>
              <a:t>Malware </a:t>
            </a:r>
            <a:r>
              <a:rPr lang="sk-SK" sz="2800" b="1" dirty="0"/>
              <a:t>môže narušiť </a:t>
            </a:r>
            <a:r>
              <a:rPr lang="sk-SK" sz="2800" dirty="0"/>
              <a:t>chod firmy </a:t>
            </a:r>
            <a:r>
              <a:rPr lang="en-US" sz="2800" dirty="0"/>
              <a:t>(ransomware)</a:t>
            </a:r>
          </a:p>
          <a:p>
            <a:pPr algn="ctr">
              <a:lnSpc>
                <a:spcPct val="200000"/>
              </a:lnSpc>
            </a:pPr>
            <a:r>
              <a:rPr lang="en-US" sz="2800" dirty="0"/>
              <a:t>False positive </a:t>
            </a:r>
            <a:r>
              <a:rPr lang="sk-SK" sz="2800" b="1" dirty="0"/>
              <a:t>naruší </a:t>
            </a:r>
            <a:r>
              <a:rPr lang="sk-SK" sz="2800" dirty="0"/>
              <a:t>chod firmy</a:t>
            </a:r>
            <a:endParaRPr lang="en-US" sz="2800" dirty="0"/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800" dirty="0"/>
              <a:t>(OS, </a:t>
            </a:r>
            <a:r>
              <a:rPr lang="sk-SK" sz="2800" dirty="0"/>
              <a:t>súbory</a:t>
            </a:r>
            <a:r>
              <a:rPr lang="en-US" sz="2800" dirty="0"/>
              <a:t>, IP/URLs)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7287A-C96B-472F-BC12-9A41793C0DE4}"/>
              </a:ext>
            </a:extLst>
          </p:cNvPr>
          <p:cNvGrpSpPr/>
          <p:nvPr/>
        </p:nvGrpSpPr>
        <p:grpSpPr>
          <a:xfrm>
            <a:off x="5624111" y="-843280"/>
            <a:ext cx="3519889" cy="6126480"/>
            <a:chOff x="6073488" y="0"/>
            <a:chExt cx="3070512" cy="5143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644949-8251-4B66-8A37-7689E02C7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3488" y="0"/>
              <a:ext cx="3070512" cy="51435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A2A1394-2A45-4433-AD49-EDEEE37CF675}"/>
                </a:ext>
              </a:extLst>
            </p:cNvPr>
            <p:cNvSpPr/>
            <p:nvPr/>
          </p:nvSpPr>
          <p:spPr>
            <a:xfrm>
              <a:off x="6073488" y="0"/>
              <a:ext cx="3070512" cy="6444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2859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1155A2-F57B-4DB1-A1A6-31339A4A8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064" y="1736427"/>
            <a:ext cx="3291840" cy="1670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8650" y="2074863"/>
            <a:ext cx="7886700" cy="993775"/>
          </a:xfrm>
        </p:spPr>
        <p:txBody>
          <a:bodyPr/>
          <a:lstStyle/>
          <a:p>
            <a:pPr algn="ctr"/>
            <a:r>
              <a:rPr lang="en-US" sz="4800" dirty="0">
                <a:latin typeface="+mj-lt"/>
              </a:rPr>
              <a:t>Silver Bullet?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45904-A29C-4939-AA27-BA41C5AE9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3095" y="1736427"/>
            <a:ext cx="3291840" cy="16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89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CBF965-34CA-6A47-A19D-DC9DE637B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21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4F171-47D7-47E5-B8A2-418566210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814">
            <a:off x="5762642" y="344528"/>
            <a:ext cx="2870092" cy="4080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030925-AF1E-454E-879C-0B6D29065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45" y="531565"/>
            <a:ext cx="2870092" cy="4080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0BC1C-C3FF-4DA1-B448-20E6386CDCD8}"/>
              </a:ext>
            </a:extLst>
          </p:cNvPr>
          <p:cNvSpPr txBox="1"/>
          <p:nvPr/>
        </p:nvSpPr>
        <p:spPr>
          <a:xfrm>
            <a:off x="677538" y="678924"/>
            <a:ext cx="38008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/>
              <a:t>Čo je </a:t>
            </a:r>
            <a:r>
              <a:rPr lang="en-US" sz="2400" dirty="0"/>
              <a:t>AI </a:t>
            </a:r>
            <a:r>
              <a:rPr lang="sk-SK" sz="2400" dirty="0"/>
              <a:t>a </a:t>
            </a:r>
            <a:r>
              <a:rPr lang="en-US" sz="2400" dirty="0"/>
              <a:t>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/>
              <a:t>Ako je </a:t>
            </a:r>
            <a:r>
              <a:rPr lang="en-US" sz="2400" dirty="0"/>
              <a:t>AI/ML </a:t>
            </a:r>
            <a:r>
              <a:rPr lang="sk-SK" sz="2400" dirty="0"/>
              <a:t>implementované v </a:t>
            </a:r>
            <a:r>
              <a:rPr lang="en-US" sz="2400" dirty="0"/>
              <a:t>ESET </a:t>
            </a:r>
            <a:r>
              <a:rPr lang="sk-SK" sz="2400" dirty="0"/>
              <a:t>produktoch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/>
              <a:t>Ako by útočníci mohli využívať AI/ML vo svoj prospech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/>
              <a:t>Dostupné na </a:t>
            </a:r>
            <a:r>
              <a:rPr lang="en-US" sz="2400" dirty="0"/>
              <a:t>WeLiveSecurity.com</a:t>
            </a:r>
          </a:p>
        </p:txBody>
      </p:sp>
    </p:spTree>
    <p:extLst>
      <p:ext uri="{BB962C8B-B14F-4D97-AF65-F5344CB8AC3E}">
        <p14:creationId xmlns:p14="http://schemas.microsoft.com/office/powerpoint/2010/main" val="348878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6942D-88E3-4ECA-BB6A-288C307074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39390" y="2890156"/>
            <a:ext cx="3665220" cy="507831"/>
          </a:xfrm>
        </p:spPr>
        <p:txBody>
          <a:bodyPr/>
          <a:lstStyle/>
          <a:p>
            <a:r>
              <a:rPr lang="sk-SK" dirty="0"/>
              <a:t>Ondrej Kubovic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523A3-923A-470E-A560-7BDBD518BA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39390" y="3419571"/>
            <a:ext cx="3665220" cy="341632"/>
          </a:xfrm>
        </p:spPr>
        <p:txBody>
          <a:bodyPr/>
          <a:lstStyle/>
          <a:p>
            <a:r>
              <a:rPr lang="sk-SK" dirty="0"/>
              <a:t>Špecialista na digitálnu bezpečnosť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644A10-64A7-4512-8EE2-0F3B632A50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39390" y="3782236"/>
            <a:ext cx="3665220" cy="341632"/>
          </a:xfrm>
        </p:spPr>
        <p:txBody>
          <a:bodyPr/>
          <a:lstStyle/>
          <a:p>
            <a:r>
              <a:rPr lang="en-US" dirty="0"/>
              <a:t>o</a:t>
            </a:r>
            <a:r>
              <a:rPr lang="sk-SK" dirty="0" err="1"/>
              <a:t>ndrej.kubovic</a:t>
            </a:r>
            <a:r>
              <a:rPr lang="en-US" dirty="0"/>
              <a:t>@eset.sk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B4969A2-1D2E-4F5B-A94A-6D58BE78815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2" r="875"/>
          <a:stretch/>
        </p:blipFill>
        <p:spPr>
          <a:xfrm>
            <a:off x="3642102" y="711954"/>
            <a:ext cx="1859796" cy="1859796"/>
          </a:xfrm>
        </p:spPr>
      </p:pic>
    </p:spTree>
    <p:extLst>
      <p:ext uri="{BB962C8B-B14F-4D97-AF65-F5344CB8AC3E}">
        <p14:creationId xmlns:p14="http://schemas.microsoft.com/office/powerpoint/2010/main" val="11630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7" y="2260896"/>
            <a:ext cx="7647708" cy="757130"/>
          </a:xfrm>
        </p:spPr>
        <p:txBody>
          <a:bodyPr/>
          <a:lstStyle/>
          <a:p>
            <a:pPr algn="ctr"/>
            <a:r>
              <a:rPr lang="en-US" sz="4800" dirty="0" err="1">
                <a:latin typeface="+mj-lt"/>
              </a:rPr>
              <a:t>Strojov</a:t>
            </a:r>
            <a:r>
              <a:rPr lang="sk-SK" sz="4800" dirty="0">
                <a:latin typeface="+mj-lt"/>
              </a:rPr>
              <a:t>é učenie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797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latin typeface="+mj-lt"/>
              </a:rPr>
              <a:t>Strojové učenie (ML)</a:t>
            </a: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2800" dirty="0"/>
              <a:t>Field of computer science that gives machines the ability to find patterns in vast amounts of data, by sorting them and acting on the findings.</a:t>
            </a:r>
          </a:p>
        </p:txBody>
      </p:sp>
    </p:spTree>
    <p:extLst>
      <p:ext uri="{BB962C8B-B14F-4D97-AF65-F5344CB8AC3E}">
        <p14:creationId xmlns:p14="http://schemas.microsoft.com/office/powerpoint/2010/main" val="2902663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D35522-EEBD-4F4A-B8BC-B61C47E62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220" y="-698682"/>
            <a:ext cx="10290219" cy="61375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025DA6-2B20-4F93-8A5C-6D641AF6D06E}"/>
              </a:ext>
            </a:extLst>
          </p:cNvPr>
          <p:cNvSpPr txBox="1"/>
          <p:nvPr/>
        </p:nvSpPr>
        <p:spPr>
          <a:xfrm>
            <a:off x="4791397" y="1905704"/>
            <a:ext cx="426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1950s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DE52D-AD12-4CD5-B10E-97F08BDDE970}"/>
              </a:ext>
            </a:extLst>
          </p:cNvPr>
          <p:cNvSpPr txBox="1"/>
          <p:nvPr/>
        </p:nvSpPr>
        <p:spPr>
          <a:xfrm>
            <a:off x="4791398" y="2914630"/>
            <a:ext cx="426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Machine Learning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9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2D0E01A-4164-4A60-92E4-215C1CCED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053" y="861230"/>
            <a:ext cx="5469889" cy="3086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362469-79ED-4D6A-B0FA-955C4F3D3464}"/>
              </a:ext>
            </a:extLst>
          </p:cNvPr>
          <p:cNvSpPr txBox="1"/>
          <p:nvPr/>
        </p:nvSpPr>
        <p:spPr>
          <a:xfrm>
            <a:off x="2437552" y="4163707"/>
            <a:ext cx="426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</a:rPr>
              <a:t>2000s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43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597C9D-5219-43BF-8624-3EC43CA96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5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0AEDF2-E36F-43C5-A233-5DC78827A2C2}"/>
              </a:ext>
            </a:extLst>
          </p:cNvPr>
          <p:cNvSpPr txBox="1"/>
          <p:nvPr/>
        </p:nvSpPr>
        <p:spPr>
          <a:xfrm>
            <a:off x="2437552" y="4484547"/>
            <a:ext cx="426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>
                <a:solidFill>
                  <a:schemeClr val="tx2"/>
                </a:solidFill>
              </a:rPr>
              <a:t>Súčasnosť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64658"/>
      </p:ext>
    </p:extLst>
  </p:cSld>
  <p:clrMapOvr>
    <a:masterClrMapping/>
  </p:clrMapOvr>
</p:sld>
</file>

<file path=ppt/theme/theme1.xml><?xml version="1.0" encoding="utf-8"?>
<a:theme xmlns:a="http://schemas.openxmlformats.org/drawingml/2006/main" name="ESET Research Template">
  <a:themeElements>
    <a:clrScheme name="ESET Research Template">
      <a:dk1>
        <a:srgbClr val="000000"/>
      </a:dk1>
      <a:lt1>
        <a:srgbClr val="FFFFFF"/>
      </a:lt1>
      <a:dk2>
        <a:srgbClr val="00717F"/>
      </a:dk2>
      <a:lt2>
        <a:srgbClr val="FFFFFF"/>
      </a:lt2>
      <a:accent1>
        <a:srgbClr val="0095A0"/>
      </a:accent1>
      <a:accent2>
        <a:srgbClr val="00BAC4"/>
      </a:accent2>
      <a:accent3>
        <a:srgbClr val="004B55"/>
      </a:accent3>
      <a:accent4>
        <a:srgbClr val="C40550"/>
      </a:accent4>
      <a:accent5>
        <a:srgbClr val="FFC424"/>
      </a:accent5>
      <a:accent6>
        <a:srgbClr val="00C0F1"/>
      </a:accent6>
      <a:hlink>
        <a:srgbClr val="00BAC4"/>
      </a:hlink>
      <a:folHlink>
        <a:srgbClr val="C6D0D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ET Research Template" id="{43269A86-832C-427A-A438-4212F646C6A2}" vid="{7E115D2F-E7F1-44BD-82B7-D4651F1FA178}"/>
    </a:ext>
  </a:extLst>
</a:theme>
</file>

<file path=ppt/theme/theme2.xml><?xml version="1.0" encoding="utf-8"?>
<a:theme xmlns:a="http://schemas.openxmlformats.org/drawingml/2006/main" name="Without ESET Logo">
  <a:themeElements>
    <a:clrScheme name="ESET Research Template">
      <a:dk1>
        <a:srgbClr val="000000"/>
      </a:dk1>
      <a:lt1>
        <a:srgbClr val="FFFFFF"/>
      </a:lt1>
      <a:dk2>
        <a:srgbClr val="00717F"/>
      </a:dk2>
      <a:lt2>
        <a:srgbClr val="FFFFFF"/>
      </a:lt2>
      <a:accent1>
        <a:srgbClr val="0095A0"/>
      </a:accent1>
      <a:accent2>
        <a:srgbClr val="00BAC4"/>
      </a:accent2>
      <a:accent3>
        <a:srgbClr val="004B55"/>
      </a:accent3>
      <a:accent4>
        <a:srgbClr val="C40550"/>
      </a:accent4>
      <a:accent5>
        <a:srgbClr val="FFC424"/>
      </a:accent5>
      <a:accent6>
        <a:srgbClr val="00C0F1"/>
      </a:accent6>
      <a:hlink>
        <a:srgbClr val="00BAC4"/>
      </a:hlink>
      <a:folHlink>
        <a:srgbClr val="C6D0D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ET Research Template" id="{14E1EF80-06A7-407E-8C93-6565798E8D5A}" vid="{0A71B087-E89B-4058-9B92-4FC994A64E8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ESET Research Template</Template>
  <TotalTime>5516</TotalTime>
  <Words>578</Words>
  <Application>Microsoft Office PowerPoint</Application>
  <PresentationFormat>Předvádění na obrazovce (16:9)</PresentationFormat>
  <Paragraphs>173</Paragraphs>
  <Slides>47</Slides>
  <Notes>43</Notes>
  <HiddenSlides>3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ESET Research Template</vt:lpstr>
      <vt:lpstr>Without ESET Logo</vt:lpstr>
      <vt:lpstr>Strojové učenie: Zbraň útočníkov alebo štít v rukách obrancov?</vt:lpstr>
      <vt:lpstr>Umelá inteligencia?</vt:lpstr>
      <vt:lpstr>Prezentace aplikace PowerPoint</vt:lpstr>
      <vt:lpstr>Umelá inteligencia (AI)</vt:lpstr>
      <vt:lpstr>Strojové učenie</vt:lpstr>
      <vt:lpstr>Strojové učenie (ML)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Adversarial  Machine Learning</vt:lpstr>
      <vt:lpstr>Vylepšený Spam</vt:lpstr>
      <vt:lpstr>Spam “kedysi”</vt:lpstr>
      <vt:lpstr>Nekvalitný spam v súčasnosti</vt:lpstr>
      <vt:lpstr>Spam today &amp; machine learning</vt:lpstr>
      <vt:lpstr>Sebaobrana malwaru</vt:lpstr>
      <vt:lpstr>Emotet</vt:lpstr>
      <vt:lpstr>Prezentace aplikace PowerPoint</vt:lpstr>
      <vt:lpstr>Prezentace aplikace PowerPoint</vt:lpstr>
      <vt:lpstr>Prezentace aplikace PowerPoint</vt:lpstr>
      <vt:lpstr>Prezentace aplikace PowerPoint</vt:lpstr>
      <vt:lpstr>ESET Machine Learning</vt:lpstr>
      <vt:lpstr>Machine Learning in ESET</vt:lpstr>
      <vt:lpstr>Prezentace aplikace PowerPoint</vt:lpstr>
      <vt:lpstr>Prezentace aplikace PowerPoint</vt:lpstr>
      <vt:lpstr>Prezentace aplikace PowerPoint</vt:lpstr>
      <vt:lpstr>ESET Machine Learning  (v cloude)</vt:lpstr>
      <vt:lpstr>Ako ESET ML (v cloude) spracúva vzorky</vt:lpstr>
      <vt:lpstr>Ako ESET ML (v endpointe) spracúva vzorky</vt:lpstr>
      <vt:lpstr>Test starého (marec 2017) modelu ESET ML</vt:lpstr>
      <vt:lpstr>Limity strojového učenia</vt:lpstr>
      <vt:lpstr>Training Set (Tréningové dáta)</vt:lpstr>
      <vt:lpstr>Matematika nevyrieši všetko</vt:lpstr>
      <vt:lpstr>Intelligentný protivník</vt:lpstr>
      <vt:lpstr>Inteligentný protivník</vt:lpstr>
      <vt:lpstr>Inteligentný protivník</vt:lpstr>
      <vt:lpstr>False Positives</vt:lpstr>
      <vt:lpstr>Silver Bullet?</vt:lpstr>
      <vt:lpstr>Prezentace aplikace PowerPoint</vt:lpstr>
      <vt:lpstr>Prezentace aplikace PowerPoint</vt:lpstr>
      <vt:lpstr>Prezentace aplikace PowerPoint</vt:lpstr>
    </vt:vector>
  </TitlesOfParts>
  <Company>ESET, spol. s r.o.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Ondrej Kubovič</dc:creator>
  <cp:lastModifiedBy>konference</cp:lastModifiedBy>
  <cp:revision>177</cp:revision>
  <dcterms:created xsi:type="dcterms:W3CDTF">2018-09-13T09:09:55Z</dcterms:created>
  <dcterms:modified xsi:type="dcterms:W3CDTF">2019-10-24T06:54:21Z</dcterms:modified>
</cp:coreProperties>
</file>